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1017"/>
            <a:ext cx="6423025" cy="2242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1192"/>
            <a:ext cx="5289550" cy="2670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6561"/>
            <a:ext cx="3287077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228"/>
            <a:ext cx="6800850" cy="170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6561"/>
            <a:ext cx="6800850" cy="7049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33051"/>
            <a:ext cx="2418080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33051"/>
            <a:ext cx="173799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" TargetMode="External"/><Relationship Id="rId3" Type="http://schemas.openxmlformats.org/officeDocument/2006/relationships/hyperlink" Target="mailto:techteacher@technologystudent.com" TargetMode="External"/><Relationship Id="rId4" Type="http://schemas.openxmlformats.org/officeDocument/2006/relationships/hyperlink" Target="https://www.facebook.com/groups/254963448192823/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despro_flsh/finish2.html" TargetMode="External"/><Relationship Id="rId3" Type="http://schemas.openxmlformats.org/officeDocument/2006/relationships/image" Target="../media/image11.png"/><Relationship Id="rId4" Type="http://schemas.openxmlformats.org/officeDocument/2006/relationships/hyperlink" Target="http://www.technologystudent.com/joints_flsh/nylon1.html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_flsh/pewtt1.html" TargetMode="External"/><Relationship Id="rId3" Type="http://schemas.openxmlformats.org/officeDocument/2006/relationships/hyperlink" Target="http://www.technologystudent.com/equip_flsh/pewtt2.html" TargetMode="External"/><Relationship Id="rId4" Type="http://schemas.openxmlformats.org/officeDocument/2006/relationships/hyperlink" Target="http://www.technologystudent.com/equip1/woodturn1.html" TargetMode="External"/><Relationship Id="rId5" Type="http://schemas.openxmlformats.org/officeDocument/2006/relationships/hyperlink" Target="http://www.technologystudent.com/equip1/woodturning2.html" TargetMode="External"/><Relationship Id="rId6" Type="http://schemas.openxmlformats.org/officeDocument/2006/relationships/hyperlink" Target="http://www.technologystudent.com/equip1/wturning8.html" TargetMode="External"/><Relationship Id="rId7" Type="http://schemas.openxmlformats.org/officeDocument/2006/relationships/hyperlink" Target="http://www.technologystudent.com/joints/pet1.html" TargetMode="External"/><Relationship Id="rId8" Type="http://schemas.openxmlformats.org/officeDocument/2006/relationships/hyperlink" Target="http://www.technologystudent.com/joints/petevac1.html" TargetMode="External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1" Type="http://schemas.openxmlformats.org/officeDocument/2006/relationships/image" Target="../media/image14.jpg"/><Relationship Id="rId12" Type="http://schemas.openxmlformats.org/officeDocument/2006/relationships/hyperlink" Target="http://www.technologystudent.com/prddes_2/crowd1.html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remote1.html" TargetMode="External"/><Relationship Id="rId3" Type="http://schemas.openxmlformats.org/officeDocument/2006/relationships/hyperlink" Target="http://www.technologystudent.com/despro2/focgrp1.html" TargetMode="External"/><Relationship Id="rId4" Type="http://schemas.openxmlformats.org/officeDocument/2006/relationships/hyperlink" Target="http://www.technologystudent.com/prddes1/markrs1.html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hyperlink" Target="http://www.technologystudent.com/pdf14/maths3.pdf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hyperlink" Target="http://www.technologystudent.com/sysprp08/quest15.html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sysprp08/quest15.html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sysprp7/sysq17.html" TargetMode="External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Relationship Id="rId3" Type="http://schemas.openxmlformats.org/officeDocument/2006/relationships/hyperlink" Target="http://www.technologystudent.com/gears1/pulley3.htm" TargetMode="Externa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repair1.html" TargetMode="External"/><Relationship Id="rId3" Type="http://schemas.openxmlformats.org/officeDocument/2006/relationships/hyperlink" Target="http://www.technologystudent.com/prddes1/closeloop1.html" TargetMode="External"/><Relationship Id="rId4" Type="http://schemas.openxmlformats.org/officeDocument/2006/relationships/hyperlink" Target="http://www.technologystudent.com/prddes1/closeloop2.html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hyperlink" Target="http://www.technologystudent.com/prddes1/perfpk4.html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df14/ratios1.pdf" TargetMode="External"/><Relationship Id="rId3" Type="http://schemas.openxmlformats.org/officeDocument/2006/relationships/hyperlink" Target="http://www.technologystudent.com/energy1/wind8.ht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erfpk3.html" TargetMode="External"/><Relationship Id="rId3" Type="http://schemas.openxmlformats.org/officeDocument/2006/relationships/image" Target="../media/image21.png"/><Relationship Id="rId4" Type="http://schemas.openxmlformats.org/officeDocument/2006/relationships/hyperlink" Target="http://www.technologystudent.com/despro_flsh/foilblk1.html" TargetMode="Externa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hyperlink" Target="https://www.facebook.com/groups/254963448192823/" TargetMode="External"/><Relationship Id="rId4" Type="http://schemas.openxmlformats.org/officeDocument/2006/relationships/hyperlink" Target="http://www.technologystudent.com/" TargetMode="External"/><Relationship Id="rId5" Type="http://schemas.openxmlformats.org/officeDocument/2006/relationships/hyperlink" Target="http://www.technologystudent.com/pdf14/maths_rec_prism1.pdf" TargetMode="Externa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packenv1.html" TargetMode="External"/><Relationship Id="rId3" Type="http://schemas.openxmlformats.org/officeDocument/2006/relationships/hyperlink" Target="http://www.technologystudent.com/prddes1/closeloop1.html" TargetMode="External"/><Relationship Id="rId4" Type="http://schemas.openxmlformats.org/officeDocument/2006/relationships/hyperlink" Target="http://www.technologystudent.com/prddes1/closeloop2.html" TargetMode="Externa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hyperlink" Target="http://www.technologystudent.com/rmflsh1/remote5.html" TargetMode="External"/><Relationship Id="rId4" Type="http://schemas.openxmlformats.org/officeDocument/2006/relationships/hyperlink" Target="http://www.technologystudent.com/despro_flsh/finish3.html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hyperlink" Target="http://www.technologystudent.com/rmflsh1/remote15.html" TargetMode="Externa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3.pdf" TargetMode="Externa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susenv1.html" TargetMode="External"/><Relationship Id="rId3" Type="http://schemas.openxmlformats.org/officeDocument/2006/relationships/hyperlink" Target="http://www.technologystudent.com/joints/sustain1.html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hyperlink" Target="http://www.technologystudent.com/joints_flsh/office4.html" TargetMode="External"/><Relationship Id="rId4" Type="http://schemas.openxmlformats.org/officeDocument/2006/relationships/hyperlink" Target="http://www.technologystudent.com/designpro/metals1.htm" TargetMode="External"/><Relationship Id="rId5" Type="http://schemas.openxmlformats.org/officeDocument/2006/relationships/hyperlink" Target="http://www.technologystudent.com/joints_flsh/metal2.html" TargetMode="Externa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equip_flsh/hacksw2.html" TargetMode="Externa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hyperlink" Target="https://www.facebook.com/groups/254963448192823/" TargetMode="External"/><Relationship Id="rId7" Type="http://schemas.openxmlformats.org/officeDocument/2006/relationships/hyperlink" Target="http://www.technologystudent.com/" TargetMode="External"/><Relationship Id="rId8" Type="http://schemas.openxmlformats.org/officeDocument/2006/relationships/hyperlink" Target="http://www.technologystudent.com/pdf14/maths4.pdf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1/carenviron5.html" TargetMode="Externa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alloys1.html" TargetMode="External"/><Relationship Id="rId3" Type="http://schemas.openxmlformats.org/officeDocument/2006/relationships/hyperlink" Target="http://www.technologystudent.com/equip_flsh/galv1.html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_flsh/metal6.html" TargetMode="Externa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hyperlink" Target="http://www.technologystudent.com/equip1/vacform1.htm" TargetMode="External"/><Relationship Id="rId4" Type="http://schemas.openxmlformats.org/officeDocument/2006/relationships/image" Target="../media/image33.png"/><Relationship Id="rId5" Type="http://schemas.openxmlformats.org/officeDocument/2006/relationships/hyperlink" Target="http://www.technologystudent.com/gprep07/vac2.html" TargetMode="Externa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hyperlink" Target="http://www.technologystudent.com/equip1/plasextru1.html" TargetMode="Externa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hyperlink" Target="http://www.technologystudent.com/" TargetMode="External"/><Relationship Id="rId4" Type="http://schemas.openxmlformats.org/officeDocument/2006/relationships/hyperlink" Target="http://www.technologystudent.com/pdf14/maths_pyramids1.pdf" TargetMode="Externa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prddes_2/global1.html" TargetMode="External"/><Relationship Id="rId3" Type="http://schemas.openxmlformats.org/officeDocument/2006/relationships/hyperlink" Target="http://www.technologystudent.com/prddes_2/global2.html" TargetMode="External"/><Relationship Id="rId4" Type="http://schemas.openxmlformats.org/officeDocument/2006/relationships/hyperlink" Target="http://www.technologystudent.com/prddes1/closeloop1.html" TargetMode="External"/><Relationship Id="rId5" Type="http://schemas.openxmlformats.org/officeDocument/2006/relationships/hyperlink" Target="http://www.technologystudent.com/prddes1/closeloop2.html" TargetMode="Externa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joints/photchrom1.html" TargetMode="External"/><Relationship Id="rId3" Type="http://schemas.openxmlformats.org/officeDocument/2006/relationships/image" Target="../media/image1.jpg"/><Relationship Id="rId4" Type="http://schemas.openxmlformats.org/officeDocument/2006/relationships/hyperlink" Target="http://www.technologystudent.com/joints/kevlar1.html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hyperlink" Target="http://www.technologystudent.com/joints_flsh/phosphor1.html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hyperlink" Target="http://www.technologystudent.com/pics/intputs1.htm" TargetMode="External"/><Relationship Id="rId7" Type="http://schemas.openxmlformats.org/officeDocument/2006/relationships/image" Target="../media/image7.png"/><Relationship Id="rId8" Type="http://schemas.openxmlformats.org/officeDocument/2006/relationships/hyperlink" Target="http://www.technologystudent.com/gears1/gears5.htm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technologystudent.com/gears1/gears1.htm" TargetMode="External"/><Relationship Id="rId3" Type="http://schemas.openxmlformats.org/officeDocument/2006/relationships/hyperlink" Target="http://www.technologystudent.com/pics/picgen1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hyperlink" Target="http://www.technologystudent.com/despro_flsh/charity9.html" TargetMode="External"/><Relationship Id="rId4" Type="http://schemas.openxmlformats.org/officeDocument/2006/relationships/hyperlink" Target="http://www.technologystudent.com/despro_flsh/laminate2.html" TargetMode="External"/><Relationship Id="rId5" Type="http://schemas.openxmlformats.org/officeDocument/2006/relationships/hyperlink" Target="http://www.technologystudent.com/despro2/crdpap2.ht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hyperlink" Target="http://www.technologystudent.com/despro_flsh/flexply1.html" TargetMode="External"/><Relationship Id="rId4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2567" y="1133889"/>
          <a:ext cx="6938009" cy="69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0080"/>
                <a:gridCol w="380365"/>
                <a:gridCol w="380364"/>
                <a:gridCol w="382270"/>
                <a:gridCol w="380364"/>
                <a:gridCol w="382270"/>
                <a:gridCol w="368300"/>
                <a:gridCol w="369570"/>
                <a:gridCol w="367664"/>
                <a:gridCol w="369569"/>
                <a:gridCol w="367665"/>
              </a:tblGrid>
              <a:tr h="320054">
                <a:tc>
                  <a:txBody>
                    <a:bodyPr/>
                    <a:lstStyle/>
                    <a:p>
                      <a:pPr marL="8763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 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Centre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Candidate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67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283841" y="2189104"/>
            <a:ext cx="3063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94839" algn="l"/>
              </a:tabLst>
            </a:pPr>
            <a:r>
              <a:rPr dirty="0" sz="1800" b="1">
                <a:latin typeface="Arial"/>
                <a:cs typeface="Arial"/>
              </a:rPr>
              <a:t>TIME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ALLOWED	- </a:t>
            </a:r>
            <a:r>
              <a:rPr dirty="0" sz="1800" spc="-5" b="1">
                <a:latin typeface="Arial"/>
                <a:cs typeface="Arial"/>
              </a:rPr>
              <a:t>2</a:t>
            </a:r>
            <a:r>
              <a:rPr dirty="0" sz="1800" spc="-9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HOURS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027426" y="2639193"/>
          <a:ext cx="3585845" cy="3382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1265"/>
                <a:gridCol w="770254"/>
                <a:gridCol w="769619"/>
                <a:gridCol w="802639"/>
              </a:tblGrid>
              <a:tr h="422744">
                <a:tc gridSpan="4">
                  <a:txBody>
                    <a:bodyPr/>
                    <a:lstStyle/>
                    <a:p>
                      <a:pPr marL="711835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dirty="0" sz="1450" spc="10" b="1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450" spc="15" b="1">
                          <a:latin typeface="Arial"/>
                          <a:cs typeface="Arial"/>
                        </a:rPr>
                        <a:t>examiner's </a:t>
                      </a:r>
                      <a:r>
                        <a:rPr dirty="0" sz="1450" spc="20" b="1">
                          <a:latin typeface="Arial"/>
                          <a:cs typeface="Arial"/>
                        </a:rPr>
                        <a:t>use</a:t>
                      </a:r>
                      <a:r>
                        <a:rPr dirty="0" sz="145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10" b="1">
                          <a:latin typeface="Arial"/>
                          <a:cs typeface="Arial"/>
                        </a:rPr>
                        <a:t>only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080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20692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45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5" b="1">
                          <a:latin typeface="Arial"/>
                          <a:cs typeface="Arial"/>
                        </a:rPr>
                        <a:t>A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1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44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2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9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3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4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30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450">
                          <a:latin typeface="Arial"/>
                          <a:cs typeface="Arial"/>
                        </a:rPr>
                        <a:t>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20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334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0690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 b="1">
                          <a:latin typeface="Arial"/>
                          <a:cs typeface="Arial"/>
                        </a:rPr>
                        <a:t>Section</a:t>
                      </a:r>
                      <a:r>
                        <a:rPr dirty="0" sz="145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5" b="1">
                          <a:latin typeface="Arial"/>
                          <a:cs typeface="Arial"/>
                        </a:rPr>
                        <a:t>B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858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6 </a:t>
                      </a:r>
                      <a:r>
                        <a:rPr dirty="0" sz="1450" spc="1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45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50" spc="20">
                          <a:latin typeface="Arial"/>
                          <a:cs typeface="Arial"/>
                        </a:rPr>
                        <a:t>10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15">
                          <a:latin typeface="Arial"/>
                          <a:cs typeface="Arial"/>
                        </a:rPr>
                        <a:t>25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46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5" b="1">
                          <a:latin typeface="Arial"/>
                          <a:cs typeface="Arial"/>
                        </a:rPr>
                        <a:t>Total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dirty="0" sz="1450" spc="20">
                          <a:latin typeface="Arial"/>
                          <a:cs typeface="Arial"/>
                        </a:rPr>
                        <a:t>100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B="0" marT="927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51617" y="0"/>
            <a:ext cx="6918959" cy="948690"/>
          </a:xfrm>
          <a:prstGeom prst="rect">
            <a:avLst/>
          </a:prstGeom>
        </p:spPr>
        <p:txBody>
          <a:bodyPr wrap="square" lIns="0" tIns="193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25"/>
              </a:spcBef>
            </a:pP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DESIGN AND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TECHNOLOGY </a:t>
            </a:r>
            <a:r>
              <a:rPr dirty="0" u="sng" sz="2050" spc="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- </a:t>
            </a:r>
            <a:r>
              <a:rPr dirty="0" u="sng" sz="2050" spc="1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GCSE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SAMPLE </a:t>
            </a:r>
            <a:r>
              <a:rPr dirty="0" u="sng" sz="2050" spc="-2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PAPER</a:t>
            </a:r>
            <a:r>
              <a:rPr dirty="0" sz="2050" spc="-1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2050" spc="1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algn="ctr" marL="97790">
              <a:lnSpc>
                <a:spcPct val="100000"/>
              </a:lnSpc>
              <a:spcBef>
                <a:spcPts val="1225"/>
              </a:spcBef>
            </a:pP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COMPONENT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u="sng" sz="18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0622" y="6433251"/>
            <a:ext cx="6324600" cy="232410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154940" rIns="0" bIns="0" rtlCol="0" vert="horz">
            <a:spAutoFit/>
          </a:bodyPr>
          <a:lstStyle/>
          <a:p>
            <a:pPr algn="ctr" marR="13335">
              <a:lnSpc>
                <a:spcPct val="100000"/>
              </a:lnSpc>
              <a:spcBef>
                <a:spcPts val="1220"/>
              </a:spcBef>
            </a:pP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EQUIPMENT</a:t>
            </a: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REQUIRED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Drawing and writing equipment, coloured pencils and a</a:t>
            </a:r>
            <a:r>
              <a:rPr dirty="0" sz="16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calculator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algn="ctr" marL="14604">
              <a:lnSpc>
                <a:spcPct val="100000"/>
              </a:lnSpc>
              <a:spcBef>
                <a:spcPts val="5"/>
              </a:spcBef>
            </a:pPr>
            <a:r>
              <a:rPr dirty="0" u="sng" sz="16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INSTRUCTIONS</a:t>
            </a:r>
            <a:endParaRPr sz="1600">
              <a:latin typeface="Arial"/>
              <a:cs typeface="Arial"/>
            </a:endParaRPr>
          </a:p>
          <a:p>
            <a:pPr marL="2771140" marR="188595" indent="-2487295">
              <a:lnSpc>
                <a:spcPts val="1789"/>
              </a:lnSpc>
              <a:spcBef>
                <a:spcPts val="1445"/>
              </a:spcBef>
            </a:pPr>
            <a:r>
              <a:rPr dirty="0" sz="1600" spc="-55">
                <a:solidFill>
                  <a:srgbClr val="151616"/>
                </a:solidFill>
                <a:latin typeface="Arial"/>
                <a:cs typeface="Arial"/>
              </a:rPr>
              <a:t>You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answer all questions 1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to 5.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Select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question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from  </a:t>
            </a: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Section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4243" y="8928558"/>
            <a:ext cx="7117080" cy="1295400"/>
          </a:xfrm>
          <a:prstGeom prst="rect">
            <a:avLst/>
          </a:prstGeom>
          <a:solidFill>
            <a:srgbClr val="FBE116"/>
          </a:solidFill>
          <a:ln w="6350">
            <a:solidFill>
              <a:srgbClr val="151616"/>
            </a:solidFill>
          </a:ln>
        </p:spPr>
        <p:txBody>
          <a:bodyPr wrap="square" lIns="0" tIns="47625" rIns="0" bIns="0" rtlCol="0" vert="horz">
            <a:spAutoFit/>
          </a:bodyPr>
          <a:lstStyle/>
          <a:p>
            <a:pPr algn="ctr" marL="294640" marR="180975">
              <a:lnSpc>
                <a:spcPts val="1340"/>
              </a:lnSpc>
              <a:spcBef>
                <a:spcPts val="37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example examination paper can be duplicated and printed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out if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required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but not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edited in any  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way.</a:t>
            </a:r>
            <a:endParaRPr sz="1200">
              <a:latin typeface="Arial"/>
              <a:cs typeface="Arial"/>
            </a:endParaRPr>
          </a:p>
          <a:p>
            <a:pPr algn="ctr" marL="106680">
              <a:lnSpc>
                <a:spcPts val="1265"/>
              </a:lnSpc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links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u="sng" sz="1200" spc="-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1200" spc="-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cannot be</a:t>
            </a:r>
            <a:r>
              <a:rPr dirty="0" sz="12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removed.</a:t>
            </a:r>
            <a:endParaRPr sz="1200">
              <a:latin typeface="Arial"/>
              <a:cs typeface="Arial"/>
            </a:endParaRPr>
          </a:p>
          <a:p>
            <a:pPr algn="ctr" marL="278765" marR="164465">
              <a:lnSpc>
                <a:spcPts val="1340"/>
              </a:lnSpc>
              <a:spcBef>
                <a:spcPts val="7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The PDF ﬁle can be stored on school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college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systems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and distributed electronically</a:t>
            </a:r>
            <a:r>
              <a:rPr dirty="0" sz="1200" spc="2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(NO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EDITING  ALLOWED)</a:t>
            </a:r>
            <a:endParaRPr sz="1200">
              <a:latin typeface="Arial"/>
              <a:cs typeface="Arial"/>
            </a:endParaRPr>
          </a:p>
          <a:p>
            <a:pPr algn="ctr" marL="323850" marR="210185">
              <a:lnSpc>
                <a:spcPts val="1340"/>
              </a:lnSpc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PLEASE RESPECT THE COPYRIGHT - report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infringers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  <a:hlinkClick r:id="rId3"/>
              </a:rPr>
              <a:t>techteacher@technologystudent.com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 Not be distributed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at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courses or by course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instructors /</a:t>
            </a:r>
            <a:r>
              <a:rPr dirty="0" sz="120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consultants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545" y="1026210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4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2106" y="10247451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2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2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2018</a:t>
            </a:r>
            <a:endParaRPr sz="6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453" y="843272"/>
            <a:ext cx="640651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60159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4h.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surfaces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three pieces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furniture shown in question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4, 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 prepared carefully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receive a ﬁnish.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achieved through sanding with glass 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paper.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procedure.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715" y="198988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5715" y="251567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5715" y="304144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5715" y="356722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7412" y="32622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9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http://www.technologystudent.com/despro_ﬂsh/ﬁnish2.html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7881" y="4584707"/>
            <a:ext cx="1537898" cy="3417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02266" y="4477051"/>
            <a:ext cx="452120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333115" algn="l"/>
              </a:tabLst>
            </a:pP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4i. The 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photograph shown opposite 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is of 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waterproof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clothing.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nylon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86484" y="5666540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586484" y="6192324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586484" y="6718100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86484" y="7243876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586484" y="7815376"/>
            <a:ext cx="4467225" cy="0"/>
          </a:xfrm>
          <a:custGeom>
            <a:avLst/>
            <a:gdLst/>
            <a:ahLst/>
            <a:cxnLst/>
            <a:rect l="l" t="t" r="r" b="b"/>
            <a:pathLst>
              <a:path w="4467225" h="0">
                <a:moveTo>
                  <a:pt x="0" y="0"/>
                </a:moveTo>
                <a:lnTo>
                  <a:pt x="44672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87412" y="3892215"/>
            <a:ext cx="5314315" cy="26352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60"/>
              </a:spcBef>
              <a:tabLst>
                <a:tab pos="135572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http://www.technologystudent.com/joints_ﬂsh/nylon1.html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142" y="304489"/>
            <a:ext cx="666432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9930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5a. Select 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shown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Then,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reasons,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being 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in large numbers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mass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x 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75930" y="2921503"/>
            <a:ext cx="4125595" cy="1229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1340"/>
              </a:lnSpc>
              <a:spcBef>
                <a:spcPts val="225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http://www.technologystudent.com/equip_ﬂsh/pewtt1.html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http://www.technologystudent.com/equip_ﬂsh/pewtt2.html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http://www.technologystudent.com/equip1/woodturn1.html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http://www.technologystudent.com/equip1/woodturning2.html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http://www.technologystudent.com/equip1/wturning8.html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7"/>
              </a:rPr>
              <a:t>http://www.technologystudent.com/joints/pet1.html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http://www.technologystudent.com/joints/petevac1.html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2698" y="8769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3175" rIns="0" bIns="0" rtlCol="0" vert="horz">
            <a:spAutoFit/>
          </a:bodyPr>
          <a:lstStyle/>
          <a:p>
            <a:pPr marL="603885">
              <a:lnSpc>
                <a:spcPts val="1390"/>
              </a:lnSpc>
              <a:spcBef>
                <a:spcPts val="2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WOOD -</a:t>
            </a:r>
            <a:r>
              <a:rPr dirty="0" sz="12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LAMP</a:t>
            </a:r>
            <a:endParaRPr sz="1200">
              <a:latin typeface="Arial"/>
              <a:cs typeface="Arial"/>
            </a:endParaRPr>
          </a:p>
          <a:p>
            <a:pPr marL="520700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WOOD</a:t>
            </a:r>
            <a:r>
              <a:rPr dirty="0" u="sng" sz="1200" spc="-3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TURNING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707" y="4353531"/>
            <a:ext cx="6800850" cy="626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  <a:tabLst>
                <a:tab pos="4218940" algn="l"/>
              </a:tabLst>
            </a:pP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PRODUCT: 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0995" y="52869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0995" y="562353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0995" y="597278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1462" y="2993372"/>
            <a:ext cx="203136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850" marR="5080" indent="-311785">
              <a:lnSpc>
                <a:spcPts val="1560"/>
              </a:lnSpc>
              <a:spcBef>
                <a:spcPts val="250"/>
              </a:spcBef>
            </a:pP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HELP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ANSWER  THIS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923" y="2866381"/>
            <a:ext cx="6997700" cy="1304290"/>
          </a:xfrm>
          <a:custGeom>
            <a:avLst/>
            <a:gdLst/>
            <a:ahLst/>
            <a:cxnLst/>
            <a:rect l="l" t="t" r="r" b="b"/>
            <a:pathLst>
              <a:path w="6997700" h="1304289">
                <a:moveTo>
                  <a:pt x="0" y="0"/>
                </a:moveTo>
                <a:lnTo>
                  <a:pt x="6997705" y="0"/>
                </a:lnTo>
                <a:lnTo>
                  <a:pt x="6997705" y="1303765"/>
                </a:lnTo>
                <a:lnTo>
                  <a:pt x="0" y="1303765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60497" y="8769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51435">
              <a:lnSpc>
                <a:spcPts val="1390"/>
              </a:lnSpc>
              <a:spcBef>
                <a:spcPts val="75"/>
              </a:spcBef>
            </a:pPr>
            <a:r>
              <a:rPr dirty="0" sz="1200" b="1">
                <a:solidFill>
                  <a:srgbClr val="151616"/>
                </a:solidFill>
                <a:latin typeface="Arial"/>
                <a:cs typeface="Arial"/>
              </a:rPr>
              <a:t>DESKTIDY</a:t>
            </a:r>
            <a:endParaRPr sz="1200">
              <a:latin typeface="Arial"/>
              <a:cs typeface="Arial"/>
            </a:endParaRPr>
          </a:p>
          <a:p>
            <a:pPr algn="ctr" marL="51435">
              <a:lnSpc>
                <a:spcPts val="1390"/>
              </a:lnSpc>
            </a:pP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PEWTER</a:t>
            </a:r>
            <a:r>
              <a:rPr dirty="0" u="sng" sz="1200" spc="-1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CASTING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73796" y="876927"/>
            <a:ext cx="2228850" cy="1830705"/>
          </a:xfrm>
          <a:prstGeom prst="rect">
            <a:avLst/>
          </a:prstGeom>
          <a:ln w="6350">
            <a:solidFill>
              <a:srgbClr val="151616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240029" marR="193675">
              <a:lnSpc>
                <a:spcPts val="1340"/>
              </a:lnSpc>
              <a:spcBef>
                <a:spcPts val="200"/>
              </a:spcBef>
            </a:pPr>
            <a:r>
              <a:rPr dirty="0" sz="1200" spc="-10" b="1">
                <a:solidFill>
                  <a:srgbClr val="151616"/>
                </a:solidFill>
                <a:latin typeface="Arial"/>
                <a:cs typeface="Arial"/>
              </a:rPr>
              <a:t>POLYETHYLENE  TEREPHTHALATE  </a:t>
            </a:r>
            <a:r>
              <a:rPr dirty="0" u="sng" sz="1200" spc="-2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VACUUM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FORMED</a:t>
            </a:r>
            <a:r>
              <a:rPr dirty="0" u="sng" sz="1200" spc="-6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 spc="-25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TRAY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888" y="1255535"/>
            <a:ext cx="1818046" cy="1365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35400" y="1274579"/>
            <a:ext cx="841917" cy="14033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55602" y="1508375"/>
            <a:ext cx="1675434" cy="10637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53707" y="6283924"/>
            <a:ext cx="68008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23315" algn="l"/>
                <a:tab pos="678751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REASON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2:	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995" y="68300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0995" y="71665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0995" y="751582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00456" y="8320354"/>
            <a:ext cx="631126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5b.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chosen product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ﬁnanced through crowd funding.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crowd  funding?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52515" y="7949869"/>
            <a:ext cx="5314315" cy="263525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240"/>
              </a:spcBef>
              <a:tabLst>
                <a:tab pos="137477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12"/>
              </a:rPr>
              <a:t>http://www.technologystudent.com/prddes_2/crowd1.html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3696" y="909697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53696" y="95541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696" y="100113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1975" y="818378"/>
            <a:ext cx="558609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143573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5c.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chosen product will be remotely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remote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5446" y="174931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5446" y="220652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5446" y="266372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5446" y="314632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5446" y="36035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5446" y="406072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089162" y="331869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6969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http://www.technologystudent.com/prddes1/remote1.html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084" y="4623942"/>
            <a:ext cx="650875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31261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role would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focus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group play in evaluating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product,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before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goes on  sale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shops and on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internet?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9162" y="4182516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71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http://www.technologystudent.com/despro2/focgrp1.html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5446" y="542470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5446" y="599620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5446" y="6567706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7211" y="7018532"/>
            <a:ext cx="6807834" cy="89916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24765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Before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 selected product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manufactured,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wise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carry out market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research.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18630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market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research?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5446" y="828924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5446" y="886074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67211" y="9172452"/>
            <a:ext cx="3296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095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aim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marketing.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5446" y="976752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5446" y="1033902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089162" y="665140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995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http://www.technologystudent.com/prddes1/markrs1.html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665" y="66128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5665" y="70065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5665" y="74129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5665" y="779393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5665" y="820033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5665" y="859403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5665" y="900043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5665" y="94068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5665" y="9800538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5665" y="10206940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8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96675" y="655607"/>
            <a:ext cx="677672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2446655" algn="l"/>
                <a:tab pos="4695190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5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	</a:t>
            </a:r>
            <a:r>
              <a:rPr dirty="0" u="sng" baseline="8547" sz="975" spc="7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baseline="8547" sz="975" spc="7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baseline="8547" sz="975" spc="-7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baseline="8547" sz="975" spc="15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baseline="8547" sz="975" spc="-4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baseline="8547" sz="975" spc="7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baseline="8547" sz="975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12861" y="10251677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4013" y="10264222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300" y="10266336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5699" y="10251413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648" y="952766"/>
            <a:ext cx="6693534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acrylic window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project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two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rectangular pieces, accurately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size on a laser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cutter.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They ﬁt perfectly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together.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2657" y="1548653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003026" y="316450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280680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03028" y="5766858"/>
            <a:ext cx="281305" cy="0"/>
          </a:xfrm>
          <a:custGeom>
            <a:avLst/>
            <a:gdLst/>
            <a:ahLst/>
            <a:cxnLst/>
            <a:rect l="l" t="t" r="r" b="b"/>
            <a:pathLst>
              <a:path w="281305" h="0">
                <a:moveTo>
                  <a:pt x="280681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11215" y="3164508"/>
            <a:ext cx="78740" cy="2602230"/>
          </a:xfrm>
          <a:custGeom>
            <a:avLst/>
            <a:gdLst/>
            <a:ahLst/>
            <a:cxnLst/>
            <a:rect l="l" t="t" r="r" b="b"/>
            <a:pathLst>
              <a:path w="78739" h="2602229">
                <a:moveTo>
                  <a:pt x="34672" y="2523575"/>
                </a:moveTo>
                <a:lnTo>
                  <a:pt x="0" y="2523575"/>
                </a:lnTo>
                <a:lnTo>
                  <a:pt x="39171" y="2601946"/>
                </a:lnTo>
                <a:lnTo>
                  <a:pt x="76318" y="2527674"/>
                </a:lnTo>
                <a:lnTo>
                  <a:pt x="34672" y="2527674"/>
                </a:lnTo>
                <a:lnTo>
                  <a:pt x="34672" y="2523575"/>
                </a:lnTo>
                <a:close/>
              </a:path>
              <a:path w="78739" h="2602229">
                <a:moveTo>
                  <a:pt x="43671" y="67194"/>
                </a:moveTo>
                <a:lnTo>
                  <a:pt x="34672" y="67194"/>
                </a:lnTo>
                <a:lnTo>
                  <a:pt x="34672" y="2527674"/>
                </a:lnTo>
                <a:lnTo>
                  <a:pt x="43671" y="2527674"/>
                </a:lnTo>
                <a:lnTo>
                  <a:pt x="43671" y="67194"/>
                </a:lnTo>
                <a:close/>
              </a:path>
              <a:path w="78739" h="2602229">
                <a:moveTo>
                  <a:pt x="78369" y="2523575"/>
                </a:moveTo>
                <a:lnTo>
                  <a:pt x="43671" y="2523575"/>
                </a:lnTo>
                <a:lnTo>
                  <a:pt x="43671" y="2527674"/>
                </a:lnTo>
                <a:lnTo>
                  <a:pt x="76318" y="2527674"/>
                </a:lnTo>
                <a:lnTo>
                  <a:pt x="78369" y="2523575"/>
                </a:lnTo>
                <a:close/>
              </a:path>
              <a:path w="78739" h="2602229">
                <a:moveTo>
                  <a:pt x="39171" y="0"/>
                </a:moveTo>
                <a:lnTo>
                  <a:pt x="3161" y="134391"/>
                </a:lnTo>
                <a:lnTo>
                  <a:pt x="34672" y="134391"/>
                </a:lnTo>
                <a:lnTo>
                  <a:pt x="34672" y="67194"/>
                </a:lnTo>
                <a:lnTo>
                  <a:pt x="57176" y="67194"/>
                </a:lnTo>
                <a:lnTo>
                  <a:pt x="39171" y="0"/>
                </a:lnTo>
                <a:close/>
              </a:path>
              <a:path w="78739" h="2602229">
                <a:moveTo>
                  <a:pt x="57176" y="67194"/>
                </a:moveTo>
                <a:lnTo>
                  <a:pt x="43671" y="67194"/>
                </a:lnTo>
                <a:lnTo>
                  <a:pt x="43671" y="134391"/>
                </a:lnTo>
                <a:lnTo>
                  <a:pt x="75182" y="134391"/>
                </a:lnTo>
                <a:lnTo>
                  <a:pt x="57176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788202" y="4043806"/>
            <a:ext cx="257810" cy="593090"/>
          </a:xfrm>
          <a:prstGeom prst="rect">
            <a:avLst/>
          </a:prstGeom>
        </p:spPr>
        <p:txBody>
          <a:bodyPr wrap="square" lIns="0" tIns="241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300mm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23360" y="5821776"/>
            <a:ext cx="0" cy="281305"/>
          </a:xfrm>
          <a:custGeom>
            <a:avLst/>
            <a:gdLst/>
            <a:ahLst/>
            <a:cxnLst/>
            <a:rect l="l" t="t" r="r" b="b"/>
            <a:pathLst>
              <a:path w="0" h="281304">
                <a:moveTo>
                  <a:pt x="0" y="0"/>
                </a:moveTo>
                <a:lnTo>
                  <a:pt x="0" y="280677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556222" y="5821772"/>
            <a:ext cx="0" cy="281305"/>
          </a:xfrm>
          <a:custGeom>
            <a:avLst/>
            <a:gdLst/>
            <a:ahLst/>
            <a:cxnLst/>
            <a:rect l="l" t="t" r="r" b="b"/>
            <a:pathLst>
              <a:path w="0" h="281304">
                <a:moveTo>
                  <a:pt x="0" y="0"/>
                </a:moveTo>
                <a:lnTo>
                  <a:pt x="0" y="280677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23360" y="6015895"/>
            <a:ext cx="3232785" cy="78740"/>
          </a:xfrm>
          <a:custGeom>
            <a:avLst/>
            <a:gdLst/>
            <a:ahLst/>
            <a:cxnLst/>
            <a:rect l="l" t="t" r="r" b="b"/>
            <a:pathLst>
              <a:path w="3232785" h="78739">
                <a:moveTo>
                  <a:pt x="3223460" y="34696"/>
                </a:moveTo>
                <a:lnTo>
                  <a:pt x="3158186" y="34696"/>
                </a:lnTo>
                <a:lnTo>
                  <a:pt x="3158186" y="43696"/>
                </a:lnTo>
                <a:lnTo>
                  <a:pt x="3154085" y="43696"/>
                </a:lnTo>
                <a:lnTo>
                  <a:pt x="3154085" y="78367"/>
                </a:lnTo>
                <a:lnTo>
                  <a:pt x="3232457" y="39196"/>
                </a:lnTo>
                <a:lnTo>
                  <a:pt x="3223460" y="34696"/>
                </a:lnTo>
                <a:close/>
              </a:path>
              <a:path w="3232785" h="78739">
                <a:moveTo>
                  <a:pt x="134391" y="3188"/>
                </a:moveTo>
                <a:lnTo>
                  <a:pt x="0" y="39199"/>
                </a:lnTo>
                <a:lnTo>
                  <a:pt x="134391" y="75210"/>
                </a:lnTo>
                <a:lnTo>
                  <a:pt x="134391" y="43699"/>
                </a:lnTo>
                <a:lnTo>
                  <a:pt x="67194" y="43699"/>
                </a:lnTo>
                <a:lnTo>
                  <a:pt x="67194" y="34700"/>
                </a:lnTo>
                <a:lnTo>
                  <a:pt x="134391" y="34700"/>
                </a:lnTo>
                <a:lnTo>
                  <a:pt x="134391" y="3188"/>
                </a:lnTo>
                <a:close/>
              </a:path>
              <a:path w="3232785" h="78739">
                <a:moveTo>
                  <a:pt x="134391" y="34700"/>
                </a:moveTo>
                <a:lnTo>
                  <a:pt x="67194" y="34700"/>
                </a:lnTo>
                <a:lnTo>
                  <a:pt x="67194" y="43699"/>
                </a:lnTo>
                <a:lnTo>
                  <a:pt x="134391" y="43699"/>
                </a:lnTo>
                <a:lnTo>
                  <a:pt x="134391" y="34700"/>
                </a:lnTo>
                <a:close/>
              </a:path>
              <a:path w="3232785" h="78739">
                <a:moveTo>
                  <a:pt x="134391" y="43699"/>
                </a:moveTo>
                <a:lnTo>
                  <a:pt x="67194" y="43699"/>
                </a:lnTo>
                <a:lnTo>
                  <a:pt x="134391" y="43699"/>
                </a:lnTo>
                <a:close/>
              </a:path>
              <a:path w="3232785" h="78739">
                <a:moveTo>
                  <a:pt x="3154085" y="34696"/>
                </a:moveTo>
                <a:lnTo>
                  <a:pt x="134391" y="34700"/>
                </a:lnTo>
                <a:lnTo>
                  <a:pt x="134391" y="43699"/>
                </a:lnTo>
                <a:lnTo>
                  <a:pt x="3154085" y="43696"/>
                </a:lnTo>
                <a:lnTo>
                  <a:pt x="3154085" y="34696"/>
                </a:lnTo>
                <a:close/>
              </a:path>
              <a:path w="3232785" h="78739">
                <a:moveTo>
                  <a:pt x="3158186" y="34696"/>
                </a:moveTo>
                <a:lnTo>
                  <a:pt x="3154085" y="34696"/>
                </a:lnTo>
                <a:lnTo>
                  <a:pt x="3154085" y="43696"/>
                </a:lnTo>
                <a:lnTo>
                  <a:pt x="3158186" y="43696"/>
                </a:lnTo>
                <a:lnTo>
                  <a:pt x="3158186" y="34696"/>
                </a:lnTo>
                <a:close/>
              </a:path>
              <a:path w="3232785" h="78739">
                <a:moveTo>
                  <a:pt x="3154085" y="0"/>
                </a:moveTo>
                <a:lnTo>
                  <a:pt x="3154085" y="34696"/>
                </a:lnTo>
                <a:lnTo>
                  <a:pt x="3223460" y="34696"/>
                </a:lnTo>
                <a:lnTo>
                  <a:pt x="3154085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671287" y="5854574"/>
            <a:ext cx="593090" cy="2298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300" spc="25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14152" y="3164500"/>
            <a:ext cx="3242584" cy="2612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314152" y="3164500"/>
            <a:ext cx="3242945" cy="2612390"/>
          </a:xfrm>
          <a:custGeom>
            <a:avLst/>
            <a:gdLst/>
            <a:ahLst/>
            <a:cxnLst/>
            <a:rect l="l" t="t" r="r" b="b"/>
            <a:pathLst>
              <a:path w="3242945" h="2612390">
                <a:moveTo>
                  <a:pt x="0" y="0"/>
                </a:moveTo>
                <a:lnTo>
                  <a:pt x="3242584" y="0"/>
                </a:lnTo>
                <a:lnTo>
                  <a:pt x="3242584" y="2612059"/>
                </a:lnTo>
                <a:lnTo>
                  <a:pt x="0" y="261205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72041" y="3336584"/>
            <a:ext cx="1607503" cy="11449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386811" y="3139107"/>
            <a:ext cx="353695" cy="6153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spc="1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38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72041" y="3336584"/>
            <a:ext cx="1607820" cy="114554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32080" rIns="0" bIns="0" rtlCol="0" vert="horz">
            <a:spAutoFit/>
          </a:bodyPr>
          <a:lstStyle/>
          <a:p>
            <a:pPr marL="264795">
              <a:lnSpc>
                <a:spcPct val="100000"/>
              </a:lnSpc>
              <a:spcBef>
                <a:spcPts val="1040"/>
              </a:spcBef>
            </a:pPr>
            <a:r>
              <a:rPr dirty="0" sz="3850" spc="1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38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26337" y="3326720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 h="0">
                <a:moveTo>
                  <a:pt x="0" y="0"/>
                </a:moveTo>
                <a:lnTo>
                  <a:pt x="547062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419065" y="4484001"/>
            <a:ext cx="582930" cy="0"/>
          </a:xfrm>
          <a:custGeom>
            <a:avLst/>
            <a:gdLst/>
            <a:ahLst/>
            <a:cxnLst/>
            <a:rect l="l" t="t" r="r" b="b"/>
            <a:pathLst>
              <a:path w="582929" h="0">
                <a:moveTo>
                  <a:pt x="0" y="0"/>
                </a:moveTo>
                <a:lnTo>
                  <a:pt x="582418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914959" y="3326720"/>
            <a:ext cx="78740" cy="1157605"/>
          </a:xfrm>
          <a:custGeom>
            <a:avLst/>
            <a:gdLst/>
            <a:ahLst/>
            <a:cxnLst/>
            <a:rect l="l" t="t" r="r" b="b"/>
            <a:pathLst>
              <a:path w="78739" h="1157604">
                <a:moveTo>
                  <a:pt x="34671" y="1078765"/>
                </a:moveTo>
                <a:lnTo>
                  <a:pt x="0" y="1078765"/>
                </a:lnTo>
                <a:lnTo>
                  <a:pt x="39170" y="1157137"/>
                </a:lnTo>
                <a:lnTo>
                  <a:pt x="76317" y="1082865"/>
                </a:lnTo>
                <a:lnTo>
                  <a:pt x="34671" y="1082865"/>
                </a:lnTo>
                <a:lnTo>
                  <a:pt x="34671" y="1078765"/>
                </a:lnTo>
                <a:close/>
              </a:path>
              <a:path w="78739" h="1157604">
                <a:moveTo>
                  <a:pt x="43671" y="67194"/>
                </a:moveTo>
                <a:lnTo>
                  <a:pt x="34671" y="67194"/>
                </a:lnTo>
                <a:lnTo>
                  <a:pt x="34671" y="1082865"/>
                </a:lnTo>
                <a:lnTo>
                  <a:pt x="43671" y="1082865"/>
                </a:lnTo>
                <a:lnTo>
                  <a:pt x="43671" y="67194"/>
                </a:lnTo>
                <a:close/>
              </a:path>
              <a:path w="78739" h="1157604">
                <a:moveTo>
                  <a:pt x="78367" y="1078765"/>
                </a:moveTo>
                <a:lnTo>
                  <a:pt x="43671" y="1078765"/>
                </a:lnTo>
                <a:lnTo>
                  <a:pt x="43671" y="1082865"/>
                </a:lnTo>
                <a:lnTo>
                  <a:pt x="76317" y="1082865"/>
                </a:lnTo>
                <a:lnTo>
                  <a:pt x="78367" y="1078765"/>
                </a:lnTo>
                <a:close/>
              </a:path>
              <a:path w="78739" h="1157604">
                <a:moveTo>
                  <a:pt x="39170" y="0"/>
                </a:moveTo>
                <a:lnTo>
                  <a:pt x="3159" y="134391"/>
                </a:lnTo>
                <a:lnTo>
                  <a:pt x="34671" y="134391"/>
                </a:lnTo>
                <a:lnTo>
                  <a:pt x="34671" y="67194"/>
                </a:lnTo>
                <a:lnTo>
                  <a:pt x="57175" y="67194"/>
                </a:lnTo>
                <a:lnTo>
                  <a:pt x="39170" y="0"/>
                </a:lnTo>
                <a:close/>
              </a:path>
              <a:path w="78739" h="1157604">
                <a:moveTo>
                  <a:pt x="57175" y="67194"/>
                </a:moveTo>
                <a:lnTo>
                  <a:pt x="43671" y="67194"/>
                </a:lnTo>
                <a:lnTo>
                  <a:pt x="43671" y="134391"/>
                </a:lnTo>
                <a:lnTo>
                  <a:pt x="75181" y="134391"/>
                </a:lnTo>
                <a:lnTo>
                  <a:pt x="57175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712014" y="3598720"/>
            <a:ext cx="257810" cy="593090"/>
          </a:xfrm>
          <a:prstGeom prst="rect">
            <a:avLst/>
          </a:prstGeom>
        </p:spPr>
        <p:txBody>
          <a:bodyPr wrap="square" lIns="0" tIns="2413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300">
                <a:solidFill>
                  <a:srgbClr val="3C2B98"/>
                </a:solidFill>
                <a:latin typeface="Arial"/>
                <a:cs typeface="Arial"/>
              </a:rPr>
              <a:t>150mm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408603" y="2841901"/>
            <a:ext cx="0" cy="474980"/>
          </a:xfrm>
          <a:custGeom>
            <a:avLst/>
            <a:gdLst/>
            <a:ahLst/>
            <a:cxnLst/>
            <a:rect l="l" t="t" r="r" b="b"/>
            <a:pathLst>
              <a:path w="0" h="474979">
                <a:moveTo>
                  <a:pt x="0" y="474644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792275" y="2841905"/>
            <a:ext cx="0" cy="454025"/>
          </a:xfrm>
          <a:custGeom>
            <a:avLst/>
            <a:gdLst/>
            <a:ahLst/>
            <a:cxnLst/>
            <a:rect l="l" t="t" r="r" b="b"/>
            <a:pathLst>
              <a:path w="0" h="454025">
                <a:moveTo>
                  <a:pt x="0" y="453685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792477" y="2825269"/>
            <a:ext cx="1616710" cy="78740"/>
          </a:xfrm>
          <a:custGeom>
            <a:avLst/>
            <a:gdLst/>
            <a:ahLst/>
            <a:cxnLst/>
            <a:rect l="l" t="t" r="r" b="b"/>
            <a:pathLst>
              <a:path w="1616710" h="78739">
                <a:moveTo>
                  <a:pt x="78371" y="0"/>
                </a:moveTo>
                <a:lnTo>
                  <a:pt x="0" y="39171"/>
                </a:lnTo>
                <a:lnTo>
                  <a:pt x="78371" y="78367"/>
                </a:lnTo>
                <a:lnTo>
                  <a:pt x="78371" y="43671"/>
                </a:lnTo>
                <a:lnTo>
                  <a:pt x="74270" y="43671"/>
                </a:lnTo>
                <a:lnTo>
                  <a:pt x="74270" y="34670"/>
                </a:lnTo>
                <a:lnTo>
                  <a:pt x="78371" y="34670"/>
                </a:lnTo>
                <a:lnTo>
                  <a:pt x="78371" y="0"/>
                </a:lnTo>
                <a:close/>
              </a:path>
              <a:path w="1616710" h="78739">
                <a:moveTo>
                  <a:pt x="1599328" y="34667"/>
                </a:moveTo>
                <a:lnTo>
                  <a:pt x="1548932" y="34667"/>
                </a:lnTo>
                <a:lnTo>
                  <a:pt x="1548932" y="43667"/>
                </a:lnTo>
                <a:lnTo>
                  <a:pt x="1481734" y="43667"/>
                </a:lnTo>
                <a:lnTo>
                  <a:pt x="1481734" y="75178"/>
                </a:lnTo>
                <a:lnTo>
                  <a:pt x="1616125" y="39168"/>
                </a:lnTo>
                <a:lnTo>
                  <a:pt x="1599328" y="34667"/>
                </a:lnTo>
                <a:close/>
              </a:path>
              <a:path w="1616710" h="78739">
                <a:moveTo>
                  <a:pt x="78371" y="34670"/>
                </a:moveTo>
                <a:lnTo>
                  <a:pt x="74270" y="34670"/>
                </a:lnTo>
                <a:lnTo>
                  <a:pt x="74270" y="43671"/>
                </a:lnTo>
                <a:lnTo>
                  <a:pt x="78371" y="43671"/>
                </a:lnTo>
                <a:lnTo>
                  <a:pt x="78371" y="34670"/>
                </a:lnTo>
                <a:close/>
              </a:path>
              <a:path w="1616710" h="78739">
                <a:moveTo>
                  <a:pt x="78371" y="43671"/>
                </a:moveTo>
                <a:lnTo>
                  <a:pt x="74270" y="43671"/>
                </a:lnTo>
                <a:lnTo>
                  <a:pt x="78371" y="43671"/>
                </a:lnTo>
                <a:close/>
              </a:path>
              <a:path w="1616710" h="78739">
                <a:moveTo>
                  <a:pt x="1481734" y="34667"/>
                </a:moveTo>
                <a:lnTo>
                  <a:pt x="78371" y="34670"/>
                </a:lnTo>
                <a:lnTo>
                  <a:pt x="78371" y="43671"/>
                </a:lnTo>
                <a:lnTo>
                  <a:pt x="1481734" y="43667"/>
                </a:lnTo>
                <a:lnTo>
                  <a:pt x="1481734" y="34667"/>
                </a:lnTo>
                <a:close/>
              </a:path>
              <a:path w="1616710" h="78739">
                <a:moveTo>
                  <a:pt x="1548932" y="34667"/>
                </a:moveTo>
                <a:lnTo>
                  <a:pt x="1481734" y="34667"/>
                </a:lnTo>
                <a:lnTo>
                  <a:pt x="1481734" y="43667"/>
                </a:lnTo>
                <a:lnTo>
                  <a:pt x="1548932" y="43667"/>
                </a:lnTo>
                <a:lnTo>
                  <a:pt x="1548932" y="34667"/>
                </a:lnTo>
                <a:close/>
              </a:path>
              <a:path w="1616710" h="78739">
                <a:moveTo>
                  <a:pt x="1481734" y="3157"/>
                </a:moveTo>
                <a:lnTo>
                  <a:pt x="1481734" y="34667"/>
                </a:lnTo>
                <a:lnTo>
                  <a:pt x="1599328" y="34667"/>
                </a:lnTo>
                <a:lnTo>
                  <a:pt x="1481734" y="3157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27635" y="1548653"/>
            <a:ext cx="4733290" cy="1261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5f.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A,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before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‘B’ is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removed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  <a:tabLst>
                <a:tab pos="27895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5g.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piece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5h.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A, </a:t>
            </a: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after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‘B’ is removed.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4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  <a:p>
            <a:pPr marL="4015104">
              <a:lnSpc>
                <a:spcPct val="100000"/>
              </a:lnSpc>
              <a:spcBef>
                <a:spcPts val="229"/>
              </a:spcBef>
            </a:pPr>
            <a:r>
              <a:rPr dirty="0" sz="1300" spc="25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3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87412" y="297648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5678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http://www.technologystudent.com/pdf14/maths3.pdf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134" y="6938935"/>
            <a:ext cx="4232910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00605" algn="l"/>
              </a:tabLst>
            </a:pP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ASSOCIATION </a:t>
            </a:r>
            <a:r>
              <a:rPr dirty="0" sz="600" spc="3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00" spc="-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8866" y="6925011"/>
            <a:ext cx="195389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6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00" spc="1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9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5301" y="2781214"/>
            <a:ext cx="1985705" cy="19411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12908" y="927617"/>
            <a:ext cx="6838950" cy="1430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6.</a:t>
            </a:r>
            <a:r>
              <a:rPr dirty="0" sz="1400" spc="-1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turnstile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continually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calculates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who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entered</a:t>
            </a:r>
            <a:r>
              <a:rPr dirty="0" sz="1400" spc="-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theme park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 leaving.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ensure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never  exceeds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legal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limit.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ts val="1560"/>
              </a:lnSpc>
              <a:spcBef>
                <a:spcPts val="1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Technology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pupil has devised a simple model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test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his/her programming.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maximum 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 allowed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entrance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test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run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ten.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those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entering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balance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with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those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leaving</a:t>
            </a:r>
            <a:r>
              <a:rPr dirty="0" sz="1400" spc="-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park.  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total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those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exceed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1856" y="2534501"/>
            <a:ext cx="534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151616"/>
                </a:solidFill>
                <a:latin typeface="Arial"/>
                <a:cs typeface="Arial"/>
              </a:rPr>
              <a:t>EXIT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04326" y="2997624"/>
            <a:ext cx="1666201" cy="1603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023937" y="4745512"/>
            <a:ext cx="8045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600" spc="-8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3787" y="4745512"/>
            <a:ext cx="3237865" cy="109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0782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6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12700" marR="133350">
              <a:lnSpc>
                <a:spcPts val="1560"/>
              </a:lnSpc>
              <a:spcBef>
                <a:spcPts val="184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sequence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events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as follows;  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switched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total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set at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3787" y="5800423"/>
            <a:ext cx="6400165" cy="1033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input 1 and 2 are continually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checked.</a:t>
            </a:r>
            <a:endParaRPr sz="1400">
              <a:latin typeface="Arial"/>
              <a:cs typeface="Arial"/>
            </a:endParaRPr>
          </a:p>
          <a:p>
            <a:pPr marL="12700" marR="687070">
              <a:lnSpc>
                <a:spcPts val="1560"/>
              </a:lnSpc>
              <a:spcBef>
                <a:spcPts val="9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input 1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detects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person entering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 then 1 is added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total.  If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input 2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detects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person leaving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 1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subtracted from the</a:t>
            </a:r>
            <a:r>
              <a:rPr dirty="0" sz="1400" spc="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total.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If the total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number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people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 reaches 10 a solenoid locks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entrance  turnstile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(this stops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more people entering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park)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8145" y="2366087"/>
            <a:ext cx="1834514" cy="117475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563880">
              <a:lnSpc>
                <a:spcPct val="100000"/>
              </a:lnSpc>
              <a:spcBef>
                <a:spcPts val="1270"/>
              </a:spcBef>
            </a:pPr>
            <a:r>
              <a:rPr dirty="0" sz="1800" spc="-5">
                <a:solidFill>
                  <a:srgbClr val="151616"/>
                </a:solidFill>
                <a:latin typeface="Arial"/>
                <a:cs typeface="Arial"/>
              </a:rPr>
              <a:t>ENTRANCE</a:t>
            </a:r>
            <a:endParaRPr sz="1800">
              <a:latin typeface="Arial"/>
              <a:cs typeface="Arial"/>
            </a:endParaRPr>
          </a:p>
          <a:p>
            <a:pPr algn="ctr" marL="12700" marR="1082675">
              <a:lnSpc>
                <a:spcPts val="1560"/>
              </a:lnSpc>
              <a:spcBef>
                <a:spcPts val="106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OUTPUT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MOTOR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807" y="7119034"/>
            <a:ext cx="707707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32714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6a.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flow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chart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represent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programmed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sequence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events.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</a:t>
            </a:r>
            <a:r>
              <a:rPr dirty="0" sz="14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boxes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following</a:t>
            </a:r>
            <a:r>
              <a:rPr dirty="0" sz="1400" spc="-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18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8640" y="7753169"/>
            <a:ext cx="1814195" cy="601345"/>
          </a:xfrm>
          <a:custGeom>
            <a:avLst/>
            <a:gdLst/>
            <a:ahLst/>
            <a:cxnLst/>
            <a:rect l="l" t="t" r="r" b="b"/>
            <a:pathLst>
              <a:path w="1814195" h="601345">
                <a:moveTo>
                  <a:pt x="382507" y="0"/>
                </a:moveTo>
                <a:lnTo>
                  <a:pt x="1814183" y="0"/>
                </a:lnTo>
                <a:lnTo>
                  <a:pt x="1431677" y="601084"/>
                </a:lnTo>
                <a:lnTo>
                  <a:pt x="0" y="601084"/>
                </a:lnTo>
                <a:lnTo>
                  <a:pt x="382507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56540" y="7753169"/>
            <a:ext cx="1814195" cy="601345"/>
          </a:xfrm>
          <a:custGeom>
            <a:avLst/>
            <a:gdLst/>
            <a:ahLst/>
            <a:cxnLst/>
            <a:rect l="l" t="t" r="r" b="b"/>
            <a:pathLst>
              <a:path w="1814195" h="601345">
                <a:moveTo>
                  <a:pt x="382510" y="0"/>
                </a:moveTo>
                <a:lnTo>
                  <a:pt x="1814183" y="0"/>
                </a:lnTo>
                <a:lnTo>
                  <a:pt x="1431676" y="601084"/>
                </a:lnTo>
                <a:lnTo>
                  <a:pt x="0" y="601084"/>
                </a:lnTo>
                <a:lnTo>
                  <a:pt x="38251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32384" y="7894774"/>
            <a:ext cx="267843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771650" algn="l"/>
              </a:tabLst>
            </a:pP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INPUT</a:t>
            </a: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OUTPUT</a:t>
            </a:r>
            <a:endParaRPr sz="1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33015" y="7753169"/>
            <a:ext cx="1398905" cy="601345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55575" rIns="0" bIns="0" rtlCol="0" vert="horz">
            <a:spAutoFit/>
          </a:bodyPr>
          <a:lstStyle/>
          <a:p>
            <a:pPr marL="174625">
              <a:lnSpc>
                <a:spcPct val="100000"/>
              </a:lnSpc>
              <a:spcBef>
                <a:spcPts val="1225"/>
              </a:spcBef>
            </a:pP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PROCESS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59769" y="7753169"/>
            <a:ext cx="1398905" cy="601345"/>
          </a:xfrm>
          <a:custGeom>
            <a:avLst/>
            <a:gdLst/>
            <a:ahLst/>
            <a:cxnLst/>
            <a:rect l="l" t="t" r="r" b="b"/>
            <a:pathLst>
              <a:path w="1398904" h="601345">
                <a:moveTo>
                  <a:pt x="300542" y="0"/>
                </a:moveTo>
                <a:lnTo>
                  <a:pt x="1098345" y="0"/>
                </a:lnTo>
                <a:lnTo>
                  <a:pt x="1146929" y="3952"/>
                </a:lnTo>
                <a:lnTo>
                  <a:pt x="1193077" y="15387"/>
                </a:lnTo>
                <a:lnTo>
                  <a:pt x="1236160" y="33675"/>
                </a:lnTo>
                <a:lnTo>
                  <a:pt x="1275547" y="58184"/>
                </a:lnTo>
                <a:lnTo>
                  <a:pt x="1310605" y="88283"/>
                </a:lnTo>
                <a:lnTo>
                  <a:pt x="1340704" y="123341"/>
                </a:lnTo>
                <a:lnTo>
                  <a:pt x="1365213" y="162727"/>
                </a:lnTo>
                <a:lnTo>
                  <a:pt x="1383501" y="205809"/>
                </a:lnTo>
                <a:lnTo>
                  <a:pt x="1394936" y="251958"/>
                </a:lnTo>
                <a:lnTo>
                  <a:pt x="1398888" y="300541"/>
                </a:lnTo>
                <a:lnTo>
                  <a:pt x="1394936" y="349125"/>
                </a:lnTo>
                <a:lnTo>
                  <a:pt x="1383501" y="395274"/>
                </a:lnTo>
                <a:lnTo>
                  <a:pt x="1365213" y="438357"/>
                </a:lnTo>
                <a:lnTo>
                  <a:pt x="1340704" y="477743"/>
                </a:lnTo>
                <a:lnTo>
                  <a:pt x="1310605" y="512801"/>
                </a:lnTo>
                <a:lnTo>
                  <a:pt x="1275547" y="542900"/>
                </a:lnTo>
                <a:lnTo>
                  <a:pt x="1236160" y="567409"/>
                </a:lnTo>
                <a:lnTo>
                  <a:pt x="1193077" y="585697"/>
                </a:lnTo>
                <a:lnTo>
                  <a:pt x="1146929" y="597132"/>
                </a:lnTo>
                <a:lnTo>
                  <a:pt x="1098345" y="601084"/>
                </a:lnTo>
                <a:lnTo>
                  <a:pt x="300542" y="601084"/>
                </a:lnTo>
                <a:lnTo>
                  <a:pt x="251959" y="597132"/>
                </a:lnTo>
                <a:lnTo>
                  <a:pt x="205811" y="585697"/>
                </a:lnTo>
                <a:lnTo>
                  <a:pt x="162728" y="567409"/>
                </a:lnTo>
                <a:lnTo>
                  <a:pt x="123341" y="542900"/>
                </a:lnTo>
                <a:lnTo>
                  <a:pt x="88283" y="512801"/>
                </a:lnTo>
                <a:lnTo>
                  <a:pt x="58184" y="477743"/>
                </a:lnTo>
                <a:lnTo>
                  <a:pt x="33675" y="438357"/>
                </a:lnTo>
                <a:lnTo>
                  <a:pt x="15387" y="395274"/>
                </a:lnTo>
                <a:lnTo>
                  <a:pt x="3952" y="349125"/>
                </a:lnTo>
                <a:lnTo>
                  <a:pt x="0" y="300541"/>
                </a:lnTo>
                <a:lnTo>
                  <a:pt x="3952" y="251958"/>
                </a:lnTo>
                <a:lnTo>
                  <a:pt x="15387" y="205809"/>
                </a:lnTo>
                <a:lnTo>
                  <a:pt x="33675" y="162727"/>
                </a:lnTo>
                <a:lnTo>
                  <a:pt x="58184" y="123341"/>
                </a:lnTo>
                <a:lnTo>
                  <a:pt x="88283" y="88283"/>
                </a:lnTo>
                <a:lnTo>
                  <a:pt x="123341" y="58184"/>
                </a:lnTo>
                <a:lnTo>
                  <a:pt x="162728" y="33675"/>
                </a:lnTo>
                <a:lnTo>
                  <a:pt x="205811" y="15387"/>
                </a:lnTo>
                <a:lnTo>
                  <a:pt x="251959" y="3952"/>
                </a:lnTo>
                <a:lnTo>
                  <a:pt x="300542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18647" y="7894774"/>
            <a:ext cx="61341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S</a:t>
            </a:r>
            <a:r>
              <a:rPr dirty="0" sz="1700" spc="-30">
                <a:solidFill>
                  <a:srgbClr val="151616"/>
                </a:solidFill>
                <a:latin typeface="Arial"/>
                <a:cs typeface="Arial"/>
              </a:rPr>
              <a:t>T</a:t>
            </a: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OP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5062" y="8443520"/>
            <a:ext cx="1496060" cy="1496060"/>
          </a:xfrm>
          <a:custGeom>
            <a:avLst/>
            <a:gdLst/>
            <a:ahLst/>
            <a:cxnLst/>
            <a:rect l="l" t="t" r="r" b="b"/>
            <a:pathLst>
              <a:path w="1496060" h="1496059">
                <a:moveTo>
                  <a:pt x="0" y="748014"/>
                </a:moveTo>
                <a:lnTo>
                  <a:pt x="748016" y="0"/>
                </a:lnTo>
                <a:lnTo>
                  <a:pt x="1496030" y="748014"/>
                </a:lnTo>
                <a:lnTo>
                  <a:pt x="748016" y="1496029"/>
                </a:lnTo>
                <a:lnTo>
                  <a:pt x="0" y="748014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790473" y="9125136"/>
            <a:ext cx="425450" cy="133350"/>
          </a:xfrm>
          <a:custGeom>
            <a:avLst/>
            <a:gdLst/>
            <a:ahLst/>
            <a:cxnLst/>
            <a:rect l="l" t="t" r="r" b="b"/>
            <a:pathLst>
              <a:path w="425450" h="133350">
                <a:moveTo>
                  <a:pt x="304732" y="0"/>
                </a:moveTo>
                <a:lnTo>
                  <a:pt x="304732" y="132796"/>
                </a:lnTo>
                <a:lnTo>
                  <a:pt x="402350" y="79099"/>
                </a:lnTo>
                <a:lnTo>
                  <a:pt x="315198" y="79099"/>
                </a:lnTo>
                <a:lnTo>
                  <a:pt x="315198" y="53696"/>
                </a:lnTo>
                <a:lnTo>
                  <a:pt x="402350" y="53696"/>
                </a:lnTo>
                <a:lnTo>
                  <a:pt x="304732" y="0"/>
                </a:lnTo>
                <a:close/>
              </a:path>
              <a:path w="425450" h="133350">
                <a:moveTo>
                  <a:pt x="304732" y="53696"/>
                </a:moveTo>
                <a:lnTo>
                  <a:pt x="0" y="53696"/>
                </a:lnTo>
                <a:lnTo>
                  <a:pt x="0" y="79099"/>
                </a:lnTo>
                <a:lnTo>
                  <a:pt x="304732" y="79099"/>
                </a:lnTo>
                <a:lnTo>
                  <a:pt x="304732" y="53696"/>
                </a:lnTo>
                <a:close/>
              </a:path>
              <a:path w="425450" h="133350">
                <a:moveTo>
                  <a:pt x="402350" y="53696"/>
                </a:moveTo>
                <a:lnTo>
                  <a:pt x="315198" y="53696"/>
                </a:lnTo>
                <a:lnTo>
                  <a:pt x="315198" y="79099"/>
                </a:lnTo>
                <a:lnTo>
                  <a:pt x="402350" y="79099"/>
                </a:lnTo>
                <a:lnTo>
                  <a:pt x="425441" y="66398"/>
                </a:lnTo>
                <a:lnTo>
                  <a:pt x="402350" y="53696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82428" y="9933182"/>
            <a:ext cx="133350" cy="425450"/>
          </a:xfrm>
          <a:custGeom>
            <a:avLst/>
            <a:gdLst/>
            <a:ahLst/>
            <a:cxnLst/>
            <a:rect l="l" t="t" r="r" b="b"/>
            <a:pathLst>
              <a:path w="133350" h="425450">
                <a:moveTo>
                  <a:pt x="53698" y="304732"/>
                </a:moveTo>
                <a:lnTo>
                  <a:pt x="0" y="304732"/>
                </a:lnTo>
                <a:lnTo>
                  <a:pt x="66399" y="425441"/>
                </a:lnTo>
                <a:lnTo>
                  <a:pt x="127041" y="315197"/>
                </a:lnTo>
                <a:lnTo>
                  <a:pt x="53698" y="315197"/>
                </a:lnTo>
                <a:lnTo>
                  <a:pt x="53698" y="304732"/>
                </a:lnTo>
                <a:close/>
              </a:path>
              <a:path w="133350" h="425450">
                <a:moveTo>
                  <a:pt x="79099" y="0"/>
                </a:moveTo>
                <a:lnTo>
                  <a:pt x="53698" y="0"/>
                </a:lnTo>
                <a:lnTo>
                  <a:pt x="53698" y="315197"/>
                </a:lnTo>
                <a:lnTo>
                  <a:pt x="79099" y="315197"/>
                </a:lnTo>
                <a:lnTo>
                  <a:pt x="79099" y="0"/>
                </a:lnTo>
                <a:close/>
              </a:path>
              <a:path w="133350" h="425450">
                <a:moveTo>
                  <a:pt x="132797" y="304732"/>
                </a:moveTo>
                <a:lnTo>
                  <a:pt x="79099" y="304732"/>
                </a:lnTo>
                <a:lnTo>
                  <a:pt x="79099" y="315197"/>
                </a:lnTo>
                <a:lnTo>
                  <a:pt x="127041" y="315197"/>
                </a:lnTo>
                <a:lnTo>
                  <a:pt x="132797" y="30473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45429" y="8986994"/>
            <a:ext cx="2159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NO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9888" y="10021740"/>
            <a:ext cx="280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151616"/>
                </a:solidFill>
                <a:latin typeface="Arial"/>
                <a:cs typeface="Arial"/>
              </a:rPr>
              <a:t>YES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8843" y="9049345"/>
            <a:ext cx="107569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DECISION</a:t>
            </a:r>
            <a:endParaRPr sz="1700">
              <a:latin typeface="Arial"/>
              <a:cs typeface="Arial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2443403" y="8881485"/>
          <a:ext cx="2090420" cy="60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850"/>
                <a:gridCol w="1686560"/>
                <a:gridCol w="196850"/>
              </a:tblGrid>
              <a:tr h="6010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dirty="0" sz="1700" spc="5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SUBROUTINE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B="0" marT="155575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5054112" y="8860056"/>
            <a:ext cx="2002789" cy="601345"/>
          </a:xfrm>
          <a:custGeom>
            <a:avLst/>
            <a:gdLst/>
            <a:ahLst/>
            <a:cxnLst/>
            <a:rect l="l" t="t" r="r" b="b"/>
            <a:pathLst>
              <a:path w="2002790" h="601345">
                <a:moveTo>
                  <a:pt x="430209" y="0"/>
                </a:moveTo>
                <a:lnTo>
                  <a:pt x="1572224" y="0"/>
                </a:lnTo>
                <a:lnTo>
                  <a:pt x="1625996" y="2352"/>
                </a:lnTo>
                <a:lnTo>
                  <a:pt x="1677830" y="9219"/>
                </a:lnTo>
                <a:lnTo>
                  <a:pt x="1727313" y="20313"/>
                </a:lnTo>
                <a:lnTo>
                  <a:pt x="1774035" y="35347"/>
                </a:lnTo>
                <a:lnTo>
                  <a:pt x="1817585" y="54033"/>
                </a:lnTo>
                <a:lnTo>
                  <a:pt x="1857551" y="76085"/>
                </a:lnTo>
                <a:lnTo>
                  <a:pt x="1893522" y="101214"/>
                </a:lnTo>
                <a:lnTo>
                  <a:pt x="1925087" y="129134"/>
                </a:lnTo>
                <a:lnTo>
                  <a:pt x="1951836" y="159558"/>
                </a:lnTo>
                <a:lnTo>
                  <a:pt x="1973356" y="192198"/>
                </a:lnTo>
                <a:lnTo>
                  <a:pt x="1999066" y="262977"/>
                </a:lnTo>
                <a:lnTo>
                  <a:pt x="2002434" y="300542"/>
                </a:lnTo>
                <a:lnTo>
                  <a:pt x="1989236" y="374318"/>
                </a:lnTo>
                <a:lnTo>
                  <a:pt x="1951836" y="441526"/>
                </a:lnTo>
                <a:lnTo>
                  <a:pt x="1925087" y="471950"/>
                </a:lnTo>
                <a:lnTo>
                  <a:pt x="1893522" y="499870"/>
                </a:lnTo>
                <a:lnTo>
                  <a:pt x="1857551" y="524999"/>
                </a:lnTo>
                <a:lnTo>
                  <a:pt x="1817585" y="547050"/>
                </a:lnTo>
                <a:lnTo>
                  <a:pt x="1774035" y="565736"/>
                </a:lnTo>
                <a:lnTo>
                  <a:pt x="1727313" y="580770"/>
                </a:lnTo>
                <a:lnTo>
                  <a:pt x="1677830" y="591864"/>
                </a:lnTo>
                <a:lnTo>
                  <a:pt x="1625996" y="598731"/>
                </a:lnTo>
                <a:lnTo>
                  <a:pt x="1572224" y="601084"/>
                </a:lnTo>
                <a:lnTo>
                  <a:pt x="430209" y="601084"/>
                </a:lnTo>
                <a:lnTo>
                  <a:pt x="376437" y="598731"/>
                </a:lnTo>
                <a:lnTo>
                  <a:pt x="324604" y="591864"/>
                </a:lnTo>
                <a:lnTo>
                  <a:pt x="275121" y="580770"/>
                </a:lnTo>
                <a:lnTo>
                  <a:pt x="228398" y="565736"/>
                </a:lnTo>
                <a:lnTo>
                  <a:pt x="184849" y="547050"/>
                </a:lnTo>
                <a:lnTo>
                  <a:pt x="144883" y="524999"/>
                </a:lnTo>
                <a:lnTo>
                  <a:pt x="108911" y="499870"/>
                </a:lnTo>
                <a:lnTo>
                  <a:pt x="77346" y="471950"/>
                </a:lnTo>
                <a:lnTo>
                  <a:pt x="50598" y="441526"/>
                </a:lnTo>
                <a:lnTo>
                  <a:pt x="29078" y="408886"/>
                </a:lnTo>
                <a:lnTo>
                  <a:pt x="3367" y="338107"/>
                </a:lnTo>
                <a:lnTo>
                  <a:pt x="0" y="300542"/>
                </a:lnTo>
                <a:lnTo>
                  <a:pt x="13197" y="226767"/>
                </a:lnTo>
                <a:lnTo>
                  <a:pt x="50598" y="159558"/>
                </a:lnTo>
                <a:lnTo>
                  <a:pt x="77346" y="129134"/>
                </a:lnTo>
                <a:lnTo>
                  <a:pt x="108911" y="101214"/>
                </a:lnTo>
                <a:lnTo>
                  <a:pt x="144883" y="76085"/>
                </a:lnTo>
                <a:lnTo>
                  <a:pt x="184849" y="54033"/>
                </a:lnTo>
                <a:lnTo>
                  <a:pt x="228398" y="35347"/>
                </a:lnTo>
                <a:lnTo>
                  <a:pt x="275121" y="20313"/>
                </a:lnTo>
                <a:lnTo>
                  <a:pt x="324604" y="9219"/>
                </a:lnTo>
                <a:lnTo>
                  <a:pt x="376437" y="2352"/>
                </a:lnTo>
                <a:lnTo>
                  <a:pt x="430209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412990" y="9001663"/>
            <a:ext cx="1450340" cy="2863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700" spc="5">
                <a:solidFill>
                  <a:srgbClr val="151616"/>
                </a:solidFill>
                <a:latin typeface="Arial"/>
                <a:cs typeface="Arial"/>
              </a:rPr>
              <a:t>SUBROUTINE</a:t>
            </a:r>
            <a:endParaRPr sz="1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19059" y="15249"/>
            <a:ext cx="3122930" cy="59499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904240">
              <a:lnSpc>
                <a:spcPct val="100000"/>
              </a:lnSpc>
              <a:spcBef>
                <a:spcPts val="420"/>
              </a:spcBef>
            </a:pPr>
            <a:r>
              <a:rPr dirty="0" u="sng" sz="1600" spc="4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600" spc="-35">
                <a:solidFill>
                  <a:srgbClr val="151616"/>
                </a:solidFill>
                <a:latin typeface="Arial"/>
                <a:cs typeface="Arial"/>
              </a:rPr>
              <a:t>ONLY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ONE</a:t>
            </a:r>
            <a:r>
              <a:rPr dirty="0" sz="1600" spc="-7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QUESTION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0385" y="621497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106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http://www.technologystudent.com/sysprp08/quest15.html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8104" y="338349"/>
            <a:ext cx="1539240" cy="49657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351155" marR="5080" indent="-339090">
              <a:lnSpc>
                <a:spcPts val="1789"/>
              </a:lnSpc>
              <a:spcBef>
                <a:spcPts val="265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Electronics</a:t>
            </a:r>
            <a:r>
              <a:rPr dirty="0" sz="16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Systems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7447" y="5176612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57447" y="541746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57447" y="5899164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57447" y="6140016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7447" y="6380867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57447" y="6621717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57447" y="7344269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57447" y="7585119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57447" y="8307672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57447" y="8548524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57447" y="9030225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857447" y="9511927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57447" y="9993627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857447" y="5658314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857447" y="6862568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57447" y="1563850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57447" y="204555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857447" y="228640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57447" y="2527253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857447" y="2768104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857447" y="3249806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57447" y="3490656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57447" y="3731508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57447" y="3972359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857447" y="4213209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57447" y="445406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57447" y="469491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57447" y="493576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857447" y="180470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57447" y="3008956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857447" y="7103419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857447" y="7825971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857447" y="8066822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857447" y="8789375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857447" y="9271076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857447" y="9752777"/>
            <a:ext cx="3158490" cy="0"/>
          </a:xfrm>
          <a:custGeom>
            <a:avLst/>
            <a:gdLst/>
            <a:ahLst/>
            <a:cxnLst/>
            <a:rect l="l" t="t" r="r" b="b"/>
            <a:pathLst>
              <a:path w="3158490" h="0">
                <a:moveTo>
                  <a:pt x="0" y="0"/>
                </a:moveTo>
                <a:lnTo>
                  <a:pt x="3158208" y="0"/>
                </a:lnTo>
              </a:path>
            </a:pathLst>
          </a:custGeom>
          <a:ln w="12701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953580" y="10251562"/>
            <a:ext cx="1944370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1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65280" y="10253571"/>
            <a:ext cx="216217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ASSOCIATION </a:t>
            </a:r>
            <a:r>
              <a:rPr dirty="0" sz="600" spc="30">
                <a:solidFill>
                  <a:srgbClr val="3C2B98"/>
                </a:solidFill>
                <a:latin typeface="Arial"/>
                <a:cs typeface="Arial"/>
              </a:rPr>
              <a:t>OF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-114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090011" y="10239646"/>
            <a:ext cx="195389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6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00" spc="1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9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20910" y="217569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106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http://www.technologystudent.com/sysprp08/quest15.html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92599" y="563684"/>
            <a:ext cx="6587490" cy="720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how your flow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chart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works by explaining each stage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right hand</a:t>
            </a:r>
            <a:r>
              <a:rPr dirty="0" sz="1400" spc="2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5"/>
              </a:spcBef>
              <a:tabLst>
                <a:tab pos="3466465" algn="l"/>
              </a:tabLst>
            </a:pP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FLOW</a:t>
            </a:r>
            <a:r>
              <a:rPr dirty="0" baseline="1736" sz="2400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736" sz="2400" spc="-15">
                <a:solidFill>
                  <a:srgbClr val="151616"/>
                </a:solidFill>
                <a:latin typeface="Arial"/>
                <a:cs typeface="Arial"/>
              </a:rPr>
              <a:t>CHART	</a:t>
            </a:r>
            <a:r>
              <a:rPr dirty="0" sz="1600" spc="-15">
                <a:solidFill>
                  <a:srgbClr val="151616"/>
                </a:solidFill>
                <a:latin typeface="Arial"/>
                <a:cs typeface="Arial"/>
              </a:rPr>
              <a:t>EXPLANATION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36" y="682518"/>
            <a:ext cx="7062470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6b.</a:t>
            </a:r>
            <a:r>
              <a:rPr dirty="0" sz="1400" spc="-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turnstile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updated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sliding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doors.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shown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drawing a suitable mechanical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allow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doors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opened  and closed,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event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electronic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failure. Add explanatory notes and  labels.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29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733" y="2054901"/>
            <a:ext cx="2221865" cy="3721100"/>
          </a:xfrm>
          <a:custGeom>
            <a:avLst/>
            <a:gdLst/>
            <a:ahLst/>
            <a:cxnLst/>
            <a:rect l="l" t="t" r="r" b="b"/>
            <a:pathLst>
              <a:path w="2221865" h="3721100">
                <a:moveTo>
                  <a:pt x="0" y="3721099"/>
                </a:moveTo>
                <a:lnTo>
                  <a:pt x="2221326" y="3721099"/>
                </a:lnTo>
                <a:lnTo>
                  <a:pt x="2221326" y="0"/>
                </a:lnTo>
                <a:lnTo>
                  <a:pt x="0" y="0"/>
                </a:lnTo>
                <a:lnTo>
                  <a:pt x="0" y="372109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739369" y="2054901"/>
            <a:ext cx="0" cy="3721100"/>
          </a:xfrm>
          <a:custGeom>
            <a:avLst/>
            <a:gdLst/>
            <a:ahLst/>
            <a:cxnLst/>
            <a:rect l="l" t="t" r="r" b="b"/>
            <a:pathLst>
              <a:path w="0" h="3721100">
                <a:moveTo>
                  <a:pt x="0" y="0"/>
                </a:moveTo>
                <a:lnTo>
                  <a:pt x="0" y="3721099"/>
                </a:lnTo>
              </a:path>
            </a:pathLst>
          </a:custGeom>
          <a:ln w="4861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862886" y="2054901"/>
            <a:ext cx="2221865" cy="3721100"/>
          </a:xfrm>
          <a:custGeom>
            <a:avLst/>
            <a:gdLst/>
            <a:ahLst/>
            <a:cxnLst/>
            <a:rect l="l" t="t" r="r" b="b"/>
            <a:pathLst>
              <a:path w="2221865" h="3721100">
                <a:moveTo>
                  <a:pt x="2221322" y="3721099"/>
                </a:moveTo>
                <a:lnTo>
                  <a:pt x="0" y="3721099"/>
                </a:lnTo>
                <a:lnTo>
                  <a:pt x="0" y="0"/>
                </a:lnTo>
                <a:lnTo>
                  <a:pt x="2221322" y="0"/>
                </a:lnTo>
                <a:lnTo>
                  <a:pt x="2221322" y="372109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42054" y="2054901"/>
            <a:ext cx="0" cy="3721100"/>
          </a:xfrm>
          <a:custGeom>
            <a:avLst/>
            <a:gdLst/>
            <a:ahLst/>
            <a:cxnLst/>
            <a:rect l="l" t="t" r="r" b="b"/>
            <a:pathLst>
              <a:path w="0" h="3721100">
                <a:moveTo>
                  <a:pt x="0" y="0"/>
                </a:moveTo>
                <a:lnTo>
                  <a:pt x="0" y="3721099"/>
                </a:lnTo>
              </a:path>
            </a:pathLst>
          </a:custGeom>
          <a:ln w="41663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99133" y="1848928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 h="0">
                <a:moveTo>
                  <a:pt x="0" y="0"/>
                </a:moveTo>
                <a:lnTo>
                  <a:pt x="1130249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99133" y="1815466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68549" y="1815466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3"/>
                </a:lnTo>
                <a:lnTo>
                  <a:pt x="60832" y="3346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48000" y="1848928"/>
            <a:ext cx="1130300" cy="0"/>
          </a:xfrm>
          <a:custGeom>
            <a:avLst/>
            <a:gdLst/>
            <a:ahLst/>
            <a:cxnLst/>
            <a:rect l="l" t="t" r="r" b="b"/>
            <a:pathLst>
              <a:path w="1130300" h="0">
                <a:moveTo>
                  <a:pt x="0" y="0"/>
                </a:moveTo>
                <a:lnTo>
                  <a:pt x="1130249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448000" y="1815466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60832" y="0"/>
                </a:moveTo>
                <a:lnTo>
                  <a:pt x="0" y="33461"/>
                </a:lnTo>
                <a:lnTo>
                  <a:pt x="60832" y="66923"/>
                </a:lnTo>
                <a:lnTo>
                  <a:pt x="60832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7417" y="1815466"/>
            <a:ext cx="60960" cy="67310"/>
          </a:xfrm>
          <a:custGeom>
            <a:avLst/>
            <a:gdLst/>
            <a:ahLst/>
            <a:cxnLst/>
            <a:rect l="l" t="t" r="r" b="b"/>
            <a:pathLst>
              <a:path w="60960" h="67310">
                <a:moveTo>
                  <a:pt x="0" y="0"/>
                </a:moveTo>
                <a:lnTo>
                  <a:pt x="0" y="66923"/>
                </a:lnTo>
                <a:lnTo>
                  <a:pt x="60833" y="33461"/>
                </a:lnTo>
                <a:lnTo>
                  <a:pt x="0" y="0"/>
                </a:lnTo>
                <a:close/>
              </a:path>
            </a:pathLst>
          </a:custGeom>
          <a:solidFill>
            <a:srgbClr val="DD2B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49611" y="6966856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49611" y="7377718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9611" y="7788561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49611" y="8199403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9611" y="8610247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49611" y="9021089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49611" y="9431932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9611" y="9842774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351827" y="6308373"/>
            <a:ext cx="725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28685" y="208749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477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http://www.technologystudent.com/sysprp7/sysq17.html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98756" y="6011198"/>
            <a:ext cx="4232910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300605" algn="l"/>
              </a:tabLst>
            </a:pP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00" spc="35">
                <a:solidFill>
                  <a:srgbClr val="3C2B98"/>
                </a:solidFill>
                <a:latin typeface="Arial"/>
                <a:cs typeface="Arial"/>
              </a:rPr>
              <a:t>ASSOCIATION </a:t>
            </a:r>
            <a:r>
              <a:rPr dirty="0" sz="600" spc="30">
                <a:solidFill>
                  <a:srgbClr val="3C2B98"/>
                </a:solidFill>
                <a:latin typeface="Arial"/>
                <a:cs typeface="Arial"/>
              </a:rPr>
              <a:t>OF</a:t>
            </a:r>
            <a:r>
              <a:rPr dirty="0" sz="600" spc="-1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00" spc="1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40">
                <a:solidFill>
                  <a:srgbClr val="3C2B98"/>
                </a:solidFill>
                <a:latin typeface="Arial"/>
                <a:cs typeface="Arial"/>
              </a:rPr>
              <a:t>TEACHERS	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23487" y="5997273"/>
            <a:ext cx="1953895" cy="12255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600" spc="1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00" spc="1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00" spc="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00" spc="2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00" spc="-95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00" spc="1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9611" y="10309500"/>
            <a:ext cx="6524625" cy="0"/>
          </a:xfrm>
          <a:custGeom>
            <a:avLst/>
            <a:gdLst/>
            <a:ahLst/>
            <a:cxnLst/>
            <a:rect l="l" t="t" r="r" b="b"/>
            <a:pathLst>
              <a:path w="6524625" h="0">
                <a:moveTo>
                  <a:pt x="0" y="0"/>
                </a:moveTo>
                <a:lnTo>
                  <a:pt x="6524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24415" y="1589057"/>
            <a:ext cx="4904721" cy="3434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524" y="706849"/>
            <a:ext cx="627824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turnstile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system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updated again,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works automatically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through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pulleys (shown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diagram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3984" y="5488410"/>
            <a:ext cx="639953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6c.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Velocity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all your working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6397" y="631567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6397" y="67728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6397" y="723007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6397" y="77126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53984" y="7914111"/>
            <a:ext cx="51149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6d.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RPM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pulley ‘B’. Include all your working</a:t>
            </a:r>
            <a:r>
              <a:rPr dirty="0" sz="14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90716" y="7914111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54184" y="2660441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3586" y="2127040"/>
            <a:ext cx="2292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6397" y="861437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66397" y="907157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6397" y="952877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6397" y="1001137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19160" y="237323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271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http://www.technologystudent.com/gears1/pulley3.htm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894" y="670569"/>
            <a:ext cx="693991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556704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6e.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turnstile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manufactured so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repairable, rather than having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replaced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time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fault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develops.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advantages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designing  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repairable, compared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those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need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replacing?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910" y="242970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82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http://www.technologystudent.com/prddes1/repair1.html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2903" y="1716300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2903" y="217350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2903" y="263070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2903" y="311330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2903" y="357050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52903" y="402770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2903" y="448490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903" y="4967502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2903" y="71569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2903" y="76141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2903" y="80713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2903" y="855398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2903" y="901118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2903" y="94683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2903" y="99255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2903" y="104081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20910" y="5165492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39">
                <a:moveTo>
                  <a:pt x="0" y="0"/>
                </a:moveTo>
                <a:lnTo>
                  <a:pt x="5433759" y="0"/>
                </a:lnTo>
                <a:lnTo>
                  <a:pt x="5433759" y="446915"/>
                </a:lnTo>
                <a:lnTo>
                  <a:pt x="0" y="44691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57952" y="5188232"/>
            <a:ext cx="6932930" cy="1697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81860" marR="735965" indent="-1240155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0092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http://www.technologystudent.com/prddes1/closeloop1.html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http://www.technologystudent.com/prddes1/closeloop2.html</a:t>
            </a:r>
            <a:endParaRPr sz="1200">
              <a:latin typeface="Arial"/>
              <a:cs typeface="Arial"/>
            </a:endParaRPr>
          </a:p>
          <a:p>
            <a:pPr marL="25400" marR="171450">
              <a:lnSpc>
                <a:spcPts val="1560"/>
              </a:lnSpc>
              <a:spcBef>
                <a:spcPts val="93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6.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 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 environmental issues when designing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Consequently,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sold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theme park have been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 recycled,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‘Closed Loop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System’.</a:t>
            </a:r>
            <a:endParaRPr sz="1400">
              <a:latin typeface="Arial"/>
              <a:cs typeface="Arial"/>
            </a:endParaRPr>
          </a:p>
          <a:p>
            <a:pPr marL="25400" marR="17780">
              <a:lnSpc>
                <a:spcPts val="1560"/>
              </a:lnSpc>
              <a:spcBef>
                <a:spcPts val="157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6f.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Closed Loop Recycling? Include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‘plastic’ drinks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bottles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 recycled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system.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6434" y="1294542"/>
            <a:ext cx="4928616" cy="3829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4308" y="281199"/>
            <a:ext cx="4984115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Paper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 Boards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photograph shows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perfume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6696" y="5746813"/>
            <a:ext cx="6294755" cy="3790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5080">
              <a:lnSpc>
                <a:spcPts val="1340"/>
              </a:lnSpc>
              <a:spcBef>
                <a:spcPts val="225"/>
              </a:spcBef>
              <a:tabLst>
                <a:tab pos="241808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7a.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Quality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white card has been used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box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package shown above.  Explain why card has</a:t>
            </a:r>
            <a:r>
              <a:rPr dirty="0" sz="12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2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used.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2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0232" y="645283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0232" y="69100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232" y="73672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0232" y="784983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19160" y="531415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16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http://www.technologystudent.com/prddes1/perfpk4.html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795" y="8247124"/>
            <a:ext cx="4467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303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7b.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do you think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packaging is ‘cuboid’</a:t>
            </a:r>
            <a:r>
              <a:rPr dirty="0" sz="12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2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shape?	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2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0232" y="881503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0232" y="9272243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232" y="971039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2347" y="2067125"/>
            <a:ext cx="1086485" cy="52070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WIND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FARM</a:t>
            </a:r>
            <a:endParaRPr sz="1400">
              <a:latin typeface="Arial"/>
              <a:cs typeface="Arial"/>
            </a:endParaRPr>
          </a:p>
          <a:p>
            <a:pPr algn="ctr" marR="62230">
              <a:lnSpc>
                <a:spcPct val="100000"/>
              </a:lnSpc>
              <a:spcBef>
                <a:spcPts val="16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2464" y="2084895"/>
            <a:ext cx="1858010" cy="481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675"/>
              </a:lnSpc>
              <a:spcBef>
                <a:spcPts val="100"/>
              </a:spcBef>
              <a:tabLst>
                <a:tab pos="43942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14"/>
              </a:lnSpc>
              <a:tabLst>
                <a:tab pos="902335" algn="l"/>
              </a:tabLst>
            </a:pPr>
            <a:r>
              <a:rPr dirty="0" baseline="5952" sz="2100">
                <a:solidFill>
                  <a:srgbClr val="151616"/>
                </a:solidFill>
                <a:latin typeface="Arial"/>
                <a:cs typeface="Arial"/>
              </a:rPr>
              <a:t>:	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0.5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153" y="2839516"/>
            <a:ext cx="31946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1350" algn="l"/>
              </a:tabLst>
            </a:pPr>
            <a:r>
              <a:rPr dirty="0" sz="1200" spc="2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r>
              <a:rPr dirty="0" sz="12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2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186" y="3479605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6186" y="3916483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6186" y="4353361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6186" y="4790239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6186" y="5227118"/>
            <a:ext cx="3136900" cy="0"/>
          </a:xfrm>
          <a:custGeom>
            <a:avLst/>
            <a:gdLst/>
            <a:ahLst/>
            <a:cxnLst/>
            <a:rect l="l" t="t" r="r" b="b"/>
            <a:pathLst>
              <a:path w="3136900" h="0">
                <a:moveTo>
                  <a:pt x="0" y="0"/>
                </a:moveTo>
                <a:lnTo>
                  <a:pt x="3136900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4586" y="838416"/>
            <a:ext cx="7014845" cy="1091565"/>
          </a:xfrm>
          <a:prstGeom prst="rect">
            <a:avLst/>
          </a:prstGeom>
        </p:spPr>
        <p:txBody>
          <a:bodyPr wrap="square" lIns="0" tIns="1333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question is about alternative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energy.</a:t>
            </a:r>
            <a:endParaRPr sz="1400">
              <a:latin typeface="Arial"/>
              <a:cs typeface="Arial"/>
            </a:endParaRPr>
          </a:p>
          <a:p>
            <a:pPr marL="54610" marR="5080">
              <a:lnSpc>
                <a:spcPts val="1560"/>
              </a:lnSpc>
              <a:spcBef>
                <a:spcPts val="1105"/>
              </a:spcBef>
              <a:tabLst>
                <a:tab pos="187261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local wind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produces 4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electricity over a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year.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same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time,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solar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0.5 terawatt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hours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electrical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power.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Wind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farm :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Solar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Power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2812" y="43546"/>
            <a:ext cx="3079115" cy="62738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ctr" marR="58419">
              <a:lnSpc>
                <a:spcPct val="100000"/>
              </a:lnSpc>
              <a:spcBef>
                <a:spcPts val="705"/>
              </a:spcBef>
            </a:pP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Section</a:t>
            </a:r>
            <a:r>
              <a:rPr dirty="0" sz="16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all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questions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6049" y="5793257"/>
            <a:ext cx="6294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089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1b.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wind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6186" y="664697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6186" y="708385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6186" y="7520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6186" y="79576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46049" y="8206257"/>
            <a:ext cx="5671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1c.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Write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disadvantages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wind power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electricity.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9560" y="8206257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6186" y="905998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6186" y="949685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26186" y="993373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6186" y="1037061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2" y="0"/>
                </a:lnTo>
              </a:path>
            </a:pathLst>
          </a:custGeom>
          <a:ln w="9004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12810" y="685631"/>
            <a:ext cx="5486400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1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http://www.technologystudent.com/pdf14/ratios1.pdf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3112" y="5397336"/>
            <a:ext cx="5486400" cy="285750"/>
          </a:xfrm>
          <a:prstGeom prst="rect">
            <a:avLst/>
          </a:prstGeom>
          <a:ln w="7200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127000">
              <a:lnSpc>
                <a:spcPct val="100000"/>
              </a:lnSpc>
              <a:spcBef>
                <a:spcPts val="345"/>
              </a:spcBef>
              <a:tabLst>
                <a:tab pos="142176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http://www.technologystudent.com/energy1/wind8.htm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1877" y="662797"/>
            <a:ext cx="669670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247332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7c. 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Expanded Polystyrene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(EPS)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been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insert, that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holds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</a:t>
            </a:r>
            <a:r>
              <a:rPr dirty="0" sz="1400" spc="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position?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683" y="1652238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0683" y="21094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0683" y="25666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09662" y="189694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160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http://www.technologystudent.com/prddes1/perfpk3.html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30502" y="4194180"/>
            <a:ext cx="2247889" cy="1854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94267" y="3205967"/>
            <a:ext cx="69799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7d.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manufacturer intends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foil blocking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technique,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quality gold  printing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top surface.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how foiling blocking could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required ﬁnish. Include notes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 your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9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09662" y="2751923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http://www.technologystudent.com/despro_ﬂsh/foilblk1.html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2608" y="6795737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2608" y="72529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2608" y="77101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2608" y="8192739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22608" y="86626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2608" y="911984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2608" y="9577044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2608" y="10059641"/>
            <a:ext cx="3141980" cy="0"/>
          </a:xfrm>
          <a:custGeom>
            <a:avLst/>
            <a:gdLst/>
            <a:ahLst/>
            <a:cxnLst/>
            <a:rect l="l" t="t" r="r" b="b"/>
            <a:pathLst>
              <a:path w="3141979" h="0">
                <a:moveTo>
                  <a:pt x="0" y="0"/>
                </a:moveTo>
                <a:lnTo>
                  <a:pt x="31419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775405" y="6183495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6336" y="6186871"/>
            <a:ext cx="984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5465" y="1900049"/>
            <a:ext cx="2427605" cy="222567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12700" marR="5080" indent="-635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unusual solid geometrical  shape shown opposite,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treated as two rectangular  prisms,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B.</a:t>
            </a:r>
            <a:endParaRPr sz="1400">
              <a:latin typeface="Arial"/>
              <a:cs typeface="Arial"/>
            </a:endParaRPr>
          </a:p>
          <a:p>
            <a:pPr algn="ctr" marL="210185" marR="202565" indent="-635">
              <a:lnSpc>
                <a:spcPts val="1560"/>
              </a:lnSpc>
              <a:spcBef>
                <a:spcPts val="1580"/>
              </a:spcBef>
            </a:pP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7e.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entire  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shape/form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80"/>
              </a:lnSpc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62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your working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4506" y="1793638"/>
            <a:ext cx="3192145" cy="1261745"/>
          </a:xfrm>
          <a:custGeom>
            <a:avLst/>
            <a:gdLst/>
            <a:ahLst/>
            <a:cxnLst/>
            <a:rect l="l" t="t" r="r" b="b"/>
            <a:pathLst>
              <a:path w="3192145" h="1261745">
                <a:moveTo>
                  <a:pt x="1595812" y="0"/>
                </a:moveTo>
                <a:lnTo>
                  <a:pt x="0" y="630857"/>
                </a:lnTo>
                <a:lnTo>
                  <a:pt x="1595812" y="1261714"/>
                </a:lnTo>
                <a:lnTo>
                  <a:pt x="3191626" y="630857"/>
                </a:lnTo>
                <a:lnTo>
                  <a:pt x="1595812" y="0"/>
                </a:lnTo>
                <a:close/>
              </a:path>
            </a:pathLst>
          </a:custGeom>
          <a:solidFill>
            <a:srgbClr val="C7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2267" y="2423373"/>
            <a:ext cx="1601470" cy="2566035"/>
          </a:xfrm>
          <a:custGeom>
            <a:avLst/>
            <a:gdLst/>
            <a:ahLst/>
            <a:cxnLst/>
            <a:rect l="l" t="t" r="r" b="b"/>
            <a:pathLst>
              <a:path w="1601470" h="2566035">
                <a:moveTo>
                  <a:pt x="0" y="0"/>
                </a:moveTo>
                <a:lnTo>
                  <a:pt x="0" y="1929009"/>
                </a:lnTo>
                <a:lnTo>
                  <a:pt x="1601204" y="2565481"/>
                </a:lnTo>
                <a:lnTo>
                  <a:pt x="1601204" y="636475"/>
                </a:lnTo>
                <a:lnTo>
                  <a:pt x="0" y="0"/>
                </a:lnTo>
                <a:close/>
              </a:path>
            </a:pathLst>
          </a:custGeom>
          <a:solidFill>
            <a:srgbClr val="A0594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43472" y="2423373"/>
            <a:ext cx="1601470" cy="2566035"/>
          </a:xfrm>
          <a:custGeom>
            <a:avLst/>
            <a:gdLst/>
            <a:ahLst/>
            <a:cxnLst/>
            <a:rect l="l" t="t" r="r" b="b"/>
            <a:pathLst>
              <a:path w="1601470" h="2566035">
                <a:moveTo>
                  <a:pt x="1601204" y="0"/>
                </a:moveTo>
                <a:lnTo>
                  <a:pt x="0" y="636475"/>
                </a:lnTo>
                <a:lnTo>
                  <a:pt x="0" y="2565481"/>
                </a:lnTo>
                <a:lnTo>
                  <a:pt x="1601204" y="1929009"/>
                </a:lnTo>
                <a:lnTo>
                  <a:pt x="1601204" y="0"/>
                </a:lnTo>
                <a:close/>
              </a:path>
            </a:pathLst>
          </a:custGeom>
          <a:solidFill>
            <a:srgbClr val="C66B3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9836" y="1226840"/>
            <a:ext cx="4582742" cy="4084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 rot="20340000">
            <a:off x="3091281" y="3361366"/>
            <a:ext cx="646063" cy="5187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4085"/>
              </a:lnSpc>
            </a:pPr>
            <a:r>
              <a:rPr dirty="0" sz="4050" spc="235" i="1">
                <a:solidFill>
                  <a:srgbClr val="151616"/>
                </a:solidFill>
                <a:latin typeface="Arial"/>
                <a:cs typeface="Arial"/>
              </a:rPr>
              <a:t>A</a:t>
            </a:r>
            <a:endParaRPr sz="40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67521" y="2409469"/>
            <a:ext cx="94615" cy="1916430"/>
          </a:xfrm>
          <a:custGeom>
            <a:avLst/>
            <a:gdLst/>
            <a:ahLst/>
            <a:cxnLst/>
            <a:rect l="l" t="t" r="r" b="b"/>
            <a:pathLst>
              <a:path w="94614" h="1916429">
                <a:moveTo>
                  <a:pt x="38051" y="1830381"/>
                </a:moveTo>
                <a:lnTo>
                  <a:pt x="0" y="1830381"/>
                </a:lnTo>
                <a:lnTo>
                  <a:pt x="47052" y="1915916"/>
                </a:lnTo>
                <a:lnTo>
                  <a:pt x="90024" y="1837796"/>
                </a:lnTo>
                <a:lnTo>
                  <a:pt x="38051" y="1837796"/>
                </a:lnTo>
                <a:lnTo>
                  <a:pt x="38051" y="1830381"/>
                </a:lnTo>
                <a:close/>
              </a:path>
              <a:path w="94614" h="1916429">
                <a:moveTo>
                  <a:pt x="56051" y="78120"/>
                </a:moveTo>
                <a:lnTo>
                  <a:pt x="38051" y="78120"/>
                </a:lnTo>
                <a:lnTo>
                  <a:pt x="38051" y="1837796"/>
                </a:lnTo>
                <a:lnTo>
                  <a:pt x="56051" y="1837796"/>
                </a:lnTo>
                <a:lnTo>
                  <a:pt x="56051" y="78120"/>
                </a:lnTo>
                <a:close/>
              </a:path>
              <a:path w="94614" h="1916429">
                <a:moveTo>
                  <a:pt x="94103" y="1830381"/>
                </a:moveTo>
                <a:lnTo>
                  <a:pt x="56051" y="1830381"/>
                </a:lnTo>
                <a:lnTo>
                  <a:pt x="56051" y="1837796"/>
                </a:lnTo>
                <a:lnTo>
                  <a:pt x="90024" y="1837796"/>
                </a:lnTo>
                <a:lnTo>
                  <a:pt x="94103" y="1830381"/>
                </a:lnTo>
                <a:close/>
              </a:path>
              <a:path w="94614" h="1916429">
                <a:moveTo>
                  <a:pt x="47052" y="0"/>
                </a:moveTo>
                <a:lnTo>
                  <a:pt x="0" y="85535"/>
                </a:lnTo>
                <a:lnTo>
                  <a:pt x="38051" y="85535"/>
                </a:lnTo>
                <a:lnTo>
                  <a:pt x="38051" y="78120"/>
                </a:lnTo>
                <a:lnTo>
                  <a:pt x="90024" y="78120"/>
                </a:lnTo>
                <a:lnTo>
                  <a:pt x="47052" y="0"/>
                </a:lnTo>
                <a:close/>
              </a:path>
              <a:path w="94614" h="1916429">
                <a:moveTo>
                  <a:pt x="90024" y="78120"/>
                </a:moveTo>
                <a:lnTo>
                  <a:pt x="56051" y="78120"/>
                </a:lnTo>
                <a:lnTo>
                  <a:pt x="56051" y="85535"/>
                </a:lnTo>
                <a:lnTo>
                  <a:pt x="94103" y="85535"/>
                </a:lnTo>
                <a:lnTo>
                  <a:pt x="90024" y="7812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232220" y="2637046"/>
            <a:ext cx="441959" cy="1440180"/>
          </a:xfrm>
          <a:prstGeom prst="rect">
            <a:avLst/>
          </a:prstGeom>
        </p:spPr>
        <p:txBody>
          <a:bodyPr wrap="square" lIns="0" tIns="2476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H=120mm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6913" y="2573525"/>
            <a:ext cx="657860" cy="251460"/>
          </a:xfrm>
          <a:custGeom>
            <a:avLst/>
            <a:gdLst/>
            <a:ahLst/>
            <a:cxnLst/>
            <a:rect l="l" t="t" r="r" b="b"/>
            <a:pathLst>
              <a:path w="657860" h="251460">
                <a:moveTo>
                  <a:pt x="11430" y="171450"/>
                </a:moveTo>
                <a:lnTo>
                  <a:pt x="0" y="175259"/>
                </a:lnTo>
                <a:lnTo>
                  <a:pt x="172778" y="251459"/>
                </a:lnTo>
                <a:lnTo>
                  <a:pt x="184492" y="247650"/>
                </a:lnTo>
                <a:lnTo>
                  <a:pt x="170517" y="237489"/>
                </a:lnTo>
                <a:lnTo>
                  <a:pt x="156452" y="237489"/>
                </a:lnTo>
                <a:lnTo>
                  <a:pt x="147731" y="233679"/>
                </a:lnTo>
                <a:lnTo>
                  <a:pt x="138937" y="228600"/>
                </a:lnTo>
                <a:lnTo>
                  <a:pt x="130072" y="224789"/>
                </a:lnTo>
                <a:lnTo>
                  <a:pt x="11430" y="171450"/>
                </a:lnTo>
                <a:close/>
              </a:path>
              <a:path w="657860" h="251460">
                <a:moveTo>
                  <a:pt x="60008" y="152400"/>
                </a:moveTo>
                <a:lnTo>
                  <a:pt x="46922" y="157479"/>
                </a:lnTo>
                <a:lnTo>
                  <a:pt x="131791" y="219709"/>
                </a:lnTo>
                <a:lnTo>
                  <a:pt x="139511" y="224789"/>
                </a:lnTo>
                <a:lnTo>
                  <a:pt x="156452" y="237489"/>
                </a:lnTo>
                <a:lnTo>
                  <a:pt x="170517" y="237489"/>
                </a:lnTo>
                <a:lnTo>
                  <a:pt x="121603" y="201929"/>
                </a:lnTo>
                <a:lnTo>
                  <a:pt x="81366" y="171450"/>
                </a:lnTo>
                <a:lnTo>
                  <a:pt x="76420" y="168909"/>
                </a:lnTo>
                <a:lnTo>
                  <a:pt x="70725" y="163829"/>
                </a:lnTo>
                <a:lnTo>
                  <a:pt x="86868" y="163829"/>
                </a:lnTo>
                <a:lnTo>
                  <a:pt x="60008" y="152400"/>
                </a:lnTo>
                <a:close/>
              </a:path>
              <a:path w="657860" h="251460">
                <a:moveTo>
                  <a:pt x="86868" y="163829"/>
                </a:moveTo>
                <a:lnTo>
                  <a:pt x="70725" y="163829"/>
                </a:lnTo>
                <a:lnTo>
                  <a:pt x="73118" y="165100"/>
                </a:lnTo>
                <a:lnTo>
                  <a:pt x="79754" y="167639"/>
                </a:lnTo>
                <a:lnTo>
                  <a:pt x="173394" y="208279"/>
                </a:lnTo>
                <a:lnTo>
                  <a:pt x="224762" y="229869"/>
                </a:lnTo>
                <a:lnTo>
                  <a:pt x="235364" y="226059"/>
                </a:lnTo>
                <a:lnTo>
                  <a:pt x="220943" y="215900"/>
                </a:lnTo>
                <a:lnTo>
                  <a:pt x="207751" y="215900"/>
                </a:lnTo>
                <a:lnTo>
                  <a:pt x="200649" y="212089"/>
                </a:lnTo>
                <a:lnTo>
                  <a:pt x="193401" y="209550"/>
                </a:lnTo>
                <a:lnTo>
                  <a:pt x="185997" y="205739"/>
                </a:lnTo>
                <a:lnTo>
                  <a:pt x="178423" y="201929"/>
                </a:lnTo>
                <a:lnTo>
                  <a:pt x="170740" y="199389"/>
                </a:lnTo>
                <a:lnTo>
                  <a:pt x="162878" y="195579"/>
                </a:lnTo>
                <a:lnTo>
                  <a:pt x="146657" y="187959"/>
                </a:lnTo>
                <a:lnTo>
                  <a:pt x="113727" y="175259"/>
                </a:lnTo>
                <a:lnTo>
                  <a:pt x="86868" y="163829"/>
                </a:lnTo>
                <a:close/>
              </a:path>
              <a:path w="657860" h="251460">
                <a:moveTo>
                  <a:pt x="105576" y="134619"/>
                </a:moveTo>
                <a:lnTo>
                  <a:pt x="94848" y="138429"/>
                </a:lnTo>
                <a:lnTo>
                  <a:pt x="193748" y="207009"/>
                </a:lnTo>
                <a:lnTo>
                  <a:pt x="200947" y="210819"/>
                </a:lnTo>
                <a:lnTo>
                  <a:pt x="207751" y="215900"/>
                </a:lnTo>
                <a:lnTo>
                  <a:pt x="220943" y="215900"/>
                </a:lnTo>
                <a:lnTo>
                  <a:pt x="105576" y="134619"/>
                </a:lnTo>
                <a:close/>
              </a:path>
              <a:path w="657860" h="251460">
                <a:moveTo>
                  <a:pt x="285663" y="144779"/>
                </a:moveTo>
                <a:lnTo>
                  <a:pt x="233805" y="166369"/>
                </a:lnTo>
                <a:lnTo>
                  <a:pt x="251611" y="176529"/>
                </a:lnTo>
                <a:lnTo>
                  <a:pt x="303537" y="154939"/>
                </a:lnTo>
                <a:lnTo>
                  <a:pt x="285663" y="144779"/>
                </a:lnTo>
                <a:close/>
              </a:path>
              <a:path w="657860" h="251460">
                <a:moveTo>
                  <a:pt x="355751" y="134619"/>
                </a:moveTo>
                <a:lnTo>
                  <a:pt x="350315" y="138429"/>
                </a:lnTo>
                <a:lnTo>
                  <a:pt x="347529" y="139700"/>
                </a:lnTo>
                <a:lnTo>
                  <a:pt x="367904" y="147319"/>
                </a:lnTo>
                <a:lnTo>
                  <a:pt x="387248" y="152400"/>
                </a:lnTo>
                <a:lnTo>
                  <a:pt x="396163" y="153669"/>
                </a:lnTo>
                <a:lnTo>
                  <a:pt x="410811" y="153669"/>
                </a:lnTo>
                <a:lnTo>
                  <a:pt x="416526" y="151129"/>
                </a:lnTo>
                <a:lnTo>
                  <a:pt x="424893" y="147319"/>
                </a:lnTo>
                <a:lnTo>
                  <a:pt x="424911" y="144779"/>
                </a:lnTo>
                <a:lnTo>
                  <a:pt x="390833" y="144779"/>
                </a:lnTo>
                <a:lnTo>
                  <a:pt x="383198" y="143509"/>
                </a:lnTo>
                <a:lnTo>
                  <a:pt x="377154" y="142239"/>
                </a:lnTo>
                <a:lnTo>
                  <a:pt x="370564" y="140969"/>
                </a:lnTo>
                <a:lnTo>
                  <a:pt x="363429" y="138429"/>
                </a:lnTo>
                <a:lnTo>
                  <a:pt x="355751" y="134619"/>
                </a:lnTo>
                <a:close/>
              </a:path>
              <a:path w="657860" h="251460">
                <a:moveTo>
                  <a:pt x="239406" y="121919"/>
                </a:moveTo>
                <a:lnTo>
                  <a:pt x="187783" y="142239"/>
                </a:lnTo>
                <a:lnTo>
                  <a:pt x="205012" y="151129"/>
                </a:lnTo>
                <a:lnTo>
                  <a:pt x="256758" y="130809"/>
                </a:lnTo>
                <a:lnTo>
                  <a:pt x="239406" y="121919"/>
                </a:lnTo>
                <a:close/>
              </a:path>
              <a:path w="657860" h="251460">
                <a:moveTo>
                  <a:pt x="367237" y="105409"/>
                </a:moveTo>
                <a:lnTo>
                  <a:pt x="338176" y="105409"/>
                </a:lnTo>
                <a:lnTo>
                  <a:pt x="347364" y="106679"/>
                </a:lnTo>
                <a:lnTo>
                  <a:pt x="354405" y="109219"/>
                </a:lnTo>
                <a:lnTo>
                  <a:pt x="361780" y="110489"/>
                </a:lnTo>
                <a:lnTo>
                  <a:pt x="369491" y="114300"/>
                </a:lnTo>
                <a:lnTo>
                  <a:pt x="385521" y="121919"/>
                </a:lnTo>
                <a:lnTo>
                  <a:pt x="392095" y="125729"/>
                </a:lnTo>
                <a:lnTo>
                  <a:pt x="397259" y="129539"/>
                </a:lnTo>
                <a:lnTo>
                  <a:pt x="401011" y="133350"/>
                </a:lnTo>
                <a:lnTo>
                  <a:pt x="405063" y="138429"/>
                </a:lnTo>
                <a:lnTo>
                  <a:pt x="404869" y="140969"/>
                </a:lnTo>
                <a:lnTo>
                  <a:pt x="396561" y="144779"/>
                </a:lnTo>
                <a:lnTo>
                  <a:pt x="424911" y="144779"/>
                </a:lnTo>
                <a:lnTo>
                  <a:pt x="395439" y="118109"/>
                </a:lnTo>
                <a:lnTo>
                  <a:pt x="374451" y="107950"/>
                </a:lnTo>
                <a:lnTo>
                  <a:pt x="367237" y="105409"/>
                </a:lnTo>
                <a:close/>
              </a:path>
              <a:path w="657860" h="251460">
                <a:moveTo>
                  <a:pt x="414056" y="110489"/>
                </a:moveTo>
                <a:lnTo>
                  <a:pt x="411440" y="111759"/>
                </a:lnTo>
                <a:lnTo>
                  <a:pt x="406093" y="115569"/>
                </a:lnTo>
                <a:lnTo>
                  <a:pt x="416425" y="119379"/>
                </a:lnTo>
                <a:lnTo>
                  <a:pt x="426478" y="123189"/>
                </a:lnTo>
                <a:lnTo>
                  <a:pt x="445736" y="128269"/>
                </a:lnTo>
                <a:lnTo>
                  <a:pt x="454581" y="129539"/>
                </a:lnTo>
                <a:lnTo>
                  <a:pt x="462333" y="129539"/>
                </a:lnTo>
                <a:lnTo>
                  <a:pt x="468991" y="128269"/>
                </a:lnTo>
                <a:lnTo>
                  <a:pt x="474555" y="127000"/>
                </a:lnTo>
                <a:lnTo>
                  <a:pt x="482723" y="123189"/>
                </a:lnTo>
                <a:lnTo>
                  <a:pt x="482657" y="120650"/>
                </a:lnTo>
                <a:lnTo>
                  <a:pt x="448991" y="120650"/>
                </a:lnTo>
                <a:lnTo>
                  <a:pt x="441443" y="119379"/>
                </a:lnTo>
                <a:lnTo>
                  <a:pt x="435445" y="118109"/>
                </a:lnTo>
                <a:lnTo>
                  <a:pt x="428882" y="115569"/>
                </a:lnTo>
                <a:lnTo>
                  <a:pt x="421752" y="114300"/>
                </a:lnTo>
                <a:lnTo>
                  <a:pt x="414056" y="110489"/>
                </a:lnTo>
                <a:close/>
              </a:path>
              <a:path w="657860" h="251460">
                <a:moveTo>
                  <a:pt x="283326" y="66039"/>
                </a:moveTo>
                <a:lnTo>
                  <a:pt x="246225" y="81279"/>
                </a:lnTo>
                <a:lnTo>
                  <a:pt x="316323" y="121919"/>
                </a:lnTo>
                <a:lnTo>
                  <a:pt x="327775" y="120650"/>
                </a:lnTo>
                <a:lnTo>
                  <a:pt x="324708" y="116839"/>
                </a:lnTo>
                <a:lnTo>
                  <a:pt x="322995" y="114300"/>
                </a:lnTo>
                <a:lnTo>
                  <a:pt x="322120" y="110489"/>
                </a:lnTo>
                <a:lnTo>
                  <a:pt x="323383" y="107950"/>
                </a:lnTo>
                <a:lnTo>
                  <a:pt x="307591" y="107950"/>
                </a:lnTo>
                <a:lnTo>
                  <a:pt x="301431" y="104139"/>
                </a:lnTo>
                <a:lnTo>
                  <a:pt x="283028" y="93979"/>
                </a:lnTo>
                <a:lnTo>
                  <a:pt x="270982" y="86359"/>
                </a:lnTo>
                <a:lnTo>
                  <a:pt x="300761" y="74929"/>
                </a:lnTo>
                <a:lnTo>
                  <a:pt x="283326" y="66039"/>
                </a:lnTo>
                <a:close/>
              </a:path>
              <a:path w="657860" h="251460">
                <a:moveTo>
                  <a:pt x="423491" y="81279"/>
                </a:moveTo>
                <a:lnTo>
                  <a:pt x="395701" y="81279"/>
                </a:lnTo>
                <a:lnTo>
                  <a:pt x="404816" y="83819"/>
                </a:lnTo>
                <a:lnTo>
                  <a:pt x="411841" y="85089"/>
                </a:lnTo>
                <a:lnTo>
                  <a:pt x="419209" y="87629"/>
                </a:lnTo>
                <a:lnTo>
                  <a:pt x="454866" y="105409"/>
                </a:lnTo>
                <a:lnTo>
                  <a:pt x="462851" y="114300"/>
                </a:lnTo>
                <a:lnTo>
                  <a:pt x="462735" y="116839"/>
                </a:lnTo>
                <a:lnTo>
                  <a:pt x="454682" y="120650"/>
                </a:lnTo>
                <a:lnTo>
                  <a:pt x="482657" y="120650"/>
                </a:lnTo>
                <a:lnTo>
                  <a:pt x="452680" y="93979"/>
                </a:lnTo>
                <a:lnTo>
                  <a:pt x="431617" y="85089"/>
                </a:lnTo>
                <a:lnTo>
                  <a:pt x="423491" y="81279"/>
                </a:lnTo>
                <a:close/>
              </a:path>
              <a:path w="657860" h="251460">
                <a:moveTo>
                  <a:pt x="401666" y="53339"/>
                </a:moveTo>
                <a:lnTo>
                  <a:pt x="393767" y="57150"/>
                </a:lnTo>
                <a:lnTo>
                  <a:pt x="507657" y="110489"/>
                </a:lnTo>
                <a:lnTo>
                  <a:pt x="513590" y="107950"/>
                </a:lnTo>
                <a:lnTo>
                  <a:pt x="516481" y="106679"/>
                </a:lnTo>
                <a:lnTo>
                  <a:pt x="446197" y="73659"/>
                </a:lnTo>
                <a:lnTo>
                  <a:pt x="438764" y="69850"/>
                </a:lnTo>
                <a:lnTo>
                  <a:pt x="429872" y="64769"/>
                </a:lnTo>
                <a:lnTo>
                  <a:pt x="427280" y="62229"/>
                </a:lnTo>
                <a:lnTo>
                  <a:pt x="426936" y="60959"/>
                </a:lnTo>
                <a:lnTo>
                  <a:pt x="417308" y="60959"/>
                </a:lnTo>
                <a:lnTo>
                  <a:pt x="401666" y="53339"/>
                </a:lnTo>
                <a:close/>
              </a:path>
              <a:path w="657860" h="251460">
                <a:moveTo>
                  <a:pt x="332964" y="96519"/>
                </a:moveTo>
                <a:lnTo>
                  <a:pt x="317776" y="96519"/>
                </a:lnTo>
                <a:lnTo>
                  <a:pt x="312224" y="97789"/>
                </a:lnTo>
                <a:lnTo>
                  <a:pt x="307291" y="100329"/>
                </a:lnTo>
                <a:lnTo>
                  <a:pt x="305729" y="102869"/>
                </a:lnTo>
                <a:lnTo>
                  <a:pt x="307591" y="107950"/>
                </a:lnTo>
                <a:lnTo>
                  <a:pt x="323383" y="107950"/>
                </a:lnTo>
                <a:lnTo>
                  <a:pt x="331242" y="105409"/>
                </a:lnTo>
                <a:lnTo>
                  <a:pt x="367237" y="105409"/>
                </a:lnTo>
                <a:lnTo>
                  <a:pt x="353010" y="100329"/>
                </a:lnTo>
                <a:lnTo>
                  <a:pt x="342597" y="97789"/>
                </a:lnTo>
                <a:lnTo>
                  <a:pt x="332964" y="96519"/>
                </a:lnTo>
                <a:close/>
              </a:path>
              <a:path w="657860" h="251460">
                <a:moveTo>
                  <a:pt x="340235" y="44450"/>
                </a:moveTo>
                <a:lnTo>
                  <a:pt x="304034" y="58419"/>
                </a:lnTo>
                <a:lnTo>
                  <a:pt x="374749" y="99059"/>
                </a:lnTo>
                <a:lnTo>
                  <a:pt x="385912" y="96519"/>
                </a:lnTo>
                <a:lnTo>
                  <a:pt x="382823" y="93979"/>
                </a:lnTo>
                <a:lnTo>
                  <a:pt x="380894" y="91439"/>
                </a:lnTo>
                <a:lnTo>
                  <a:pt x="379994" y="86359"/>
                </a:lnTo>
                <a:lnTo>
                  <a:pt x="381207" y="85089"/>
                </a:lnTo>
                <a:lnTo>
                  <a:pt x="365630" y="85089"/>
                </a:lnTo>
                <a:lnTo>
                  <a:pt x="340829" y="71119"/>
                </a:lnTo>
                <a:lnTo>
                  <a:pt x="328730" y="63500"/>
                </a:lnTo>
                <a:lnTo>
                  <a:pt x="357703" y="52069"/>
                </a:lnTo>
                <a:lnTo>
                  <a:pt x="340235" y="44450"/>
                </a:lnTo>
                <a:close/>
              </a:path>
              <a:path w="657860" h="251460">
                <a:moveTo>
                  <a:pt x="461318" y="53339"/>
                </a:moveTo>
                <a:lnTo>
                  <a:pt x="436916" y="53339"/>
                </a:lnTo>
                <a:lnTo>
                  <a:pt x="448149" y="55879"/>
                </a:lnTo>
                <a:lnTo>
                  <a:pt x="455216" y="58419"/>
                </a:lnTo>
                <a:lnTo>
                  <a:pt x="538591" y="97789"/>
                </a:lnTo>
                <a:lnTo>
                  <a:pt x="547364" y="93979"/>
                </a:lnTo>
                <a:lnTo>
                  <a:pt x="468571" y="57150"/>
                </a:lnTo>
                <a:lnTo>
                  <a:pt x="461318" y="53339"/>
                </a:lnTo>
                <a:close/>
              </a:path>
              <a:path w="657860" h="251460">
                <a:moveTo>
                  <a:pt x="382065" y="72389"/>
                </a:moveTo>
                <a:lnTo>
                  <a:pt x="375255" y="73659"/>
                </a:lnTo>
                <a:lnTo>
                  <a:pt x="369813" y="74929"/>
                </a:lnTo>
                <a:lnTo>
                  <a:pt x="365032" y="76200"/>
                </a:lnTo>
                <a:lnTo>
                  <a:pt x="363589" y="80009"/>
                </a:lnTo>
                <a:lnTo>
                  <a:pt x="365630" y="85089"/>
                </a:lnTo>
                <a:lnTo>
                  <a:pt x="381207" y="85089"/>
                </a:lnTo>
                <a:lnTo>
                  <a:pt x="388814" y="81279"/>
                </a:lnTo>
                <a:lnTo>
                  <a:pt x="423491" y="81279"/>
                </a:lnTo>
                <a:lnTo>
                  <a:pt x="420783" y="80009"/>
                </a:lnTo>
                <a:lnTo>
                  <a:pt x="399794" y="74929"/>
                </a:lnTo>
                <a:lnTo>
                  <a:pt x="390245" y="73659"/>
                </a:lnTo>
                <a:lnTo>
                  <a:pt x="382065" y="72389"/>
                </a:lnTo>
                <a:close/>
              </a:path>
              <a:path w="657860" h="251460">
                <a:moveTo>
                  <a:pt x="491570" y="41909"/>
                </a:moveTo>
                <a:lnTo>
                  <a:pt x="471361" y="41909"/>
                </a:lnTo>
                <a:lnTo>
                  <a:pt x="475077" y="43179"/>
                </a:lnTo>
                <a:lnTo>
                  <a:pt x="482867" y="45719"/>
                </a:lnTo>
                <a:lnTo>
                  <a:pt x="569073" y="83819"/>
                </a:lnTo>
                <a:lnTo>
                  <a:pt x="577695" y="81279"/>
                </a:lnTo>
                <a:lnTo>
                  <a:pt x="498491" y="45719"/>
                </a:lnTo>
                <a:lnTo>
                  <a:pt x="491570" y="41909"/>
                </a:lnTo>
                <a:close/>
              </a:path>
              <a:path w="657860" h="251460">
                <a:moveTo>
                  <a:pt x="483508" y="21589"/>
                </a:moveTo>
                <a:lnTo>
                  <a:pt x="475915" y="24129"/>
                </a:lnTo>
                <a:lnTo>
                  <a:pt x="590270" y="74929"/>
                </a:lnTo>
                <a:lnTo>
                  <a:pt x="598841" y="72389"/>
                </a:lnTo>
                <a:lnTo>
                  <a:pt x="528227" y="40639"/>
                </a:lnTo>
                <a:lnTo>
                  <a:pt x="520746" y="36829"/>
                </a:lnTo>
                <a:lnTo>
                  <a:pt x="511736" y="30479"/>
                </a:lnTo>
                <a:lnTo>
                  <a:pt x="509036" y="29209"/>
                </a:lnTo>
                <a:lnTo>
                  <a:pt x="508645" y="27939"/>
                </a:lnTo>
                <a:lnTo>
                  <a:pt x="499250" y="27939"/>
                </a:lnTo>
                <a:lnTo>
                  <a:pt x="483508" y="21589"/>
                </a:lnTo>
                <a:close/>
              </a:path>
              <a:path w="657860" h="251460">
                <a:moveTo>
                  <a:pt x="542048" y="20319"/>
                </a:moveTo>
                <a:lnTo>
                  <a:pt x="518104" y="20319"/>
                </a:lnTo>
                <a:lnTo>
                  <a:pt x="529243" y="24129"/>
                </a:lnTo>
                <a:lnTo>
                  <a:pt x="536299" y="26669"/>
                </a:lnTo>
                <a:lnTo>
                  <a:pt x="619991" y="63500"/>
                </a:lnTo>
                <a:lnTo>
                  <a:pt x="628412" y="59689"/>
                </a:lnTo>
                <a:lnTo>
                  <a:pt x="549374" y="24129"/>
                </a:lnTo>
                <a:lnTo>
                  <a:pt x="542048" y="20319"/>
                </a:lnTo>
                <a:close/>
              </a:path>
              <a:path w="657860" h="251460">
                <a:moveTo>
                  <a:pt x="423661" y="44450"/>
                </a:moveTo>
                <a:lnTo>
                  <a:pt x="418848" y="44450"/>
                </a:lnTo>
                <a:lnTo>
                  <a:pt x="411605" y="48259"/>
                </a:lnTo>
                <a:lnTo>
                  <a:pt x="410129" y="49529"/>
                </a:lnTo>
                <a:lnTo>
                  <a:pt x="411321" y="54609"/>
                </a:lnTo>
                <a:lnTo>
                  <a:pt x="413470" y="58419"/>
                </a:lnTo>
                <a:lnTo>
                  <a:pt x="417308" y="60959"/>
                </a:lnTo>
                <a:lnTo>
                  <a:pt x="426936" y="60959"/>
                </a:lnTo>
                <a:lnTo>
                  <a:pt x="425904" y="57150"/>
                </a:lnTo>
                <a:lnTo>
                  <a:pt x="426801" y="55879"/>
                </a:lnTo>
                <a:lnTo>
                  <a:pt x="432489" y="53339"/>
                </a:lnTo>
                <a:lnTo>
                  <a:pt x="461318" y="53339"/>
                </a:lnTo>
                <a:lnTo>
                  <a:pt x="457911" y="49529"/>
                </a:lnTo>
                <a:lnTo>
                  <a:pt x="448872" y="49529"/>
                </a:lnTo>
                <a:lnTo>
                  <a:pt x="441741" y="46989"/>
                </a:lnTo>
                <a:lnTo>
                  <a:pt x="435315" y="45719"/>
                </a:lnTo>
                <a:lnTo>
                  <a:pt x="423661" y="44450"/>
                </a:lnTo>
                <a:close/>
              </a:path>
              <a:path w="657860" h="251460">
                <a:moveTo>
                  <a:pt x="568965" y="8889"/>
                </a:moveTo>
                <a:lnTo>
                  <a:pt x="544438" y="8889"/>
                </a:lnTo>
                <a:lnTo>
                  <a:pt x="551361" y="10159"/>
                </a:lnTo>
                <a:lnTo>
                  <a:pt x="555050" y="10159"/>
                </a:lnTo>
                <a:lnTo>
                  <a:pt x="562834" y="12700"/>
                </a:lnTo>
                <a:lnTo>
                  <a:pt x="649306" y="50800"/>
                </a:lnTo>
                <a:lnTo>
                  <a:pt x="654832" y="48259"/>
                </a:lnTo>
                <a:lnTo>
                  <a:pt x="657673" y="46989"/>
                </a:lnTo>
                <a:lnTo>
                  <a:pt x="578238" y="12700"/>
                </a:lnTo>
                <a:lnTo>
                  <a:pt x="568965" y="8889"/>
                </a:lnTo>
                <a:close/>
              </a:path>
              <a:path w="657860" h="251460">
                <a:moveTo>
                  <a:pt x="457325" y="31750"/>
                </a:moveTo>
                <a:lnTo>
                  <a:pt x="450385" y="33019"/>
                </a:lnTo>
                <a:lnTo>
                  <a:pt x="438814" y="36829"/>
                </a:lnTo>
                <a:lnTo>
                  <a:pt x="439995" y="41909"/>
                </a:lnTo>
                <a:lnTo>
                  <a:pt x="448872" y="49529"/>
                </a:lnTo>
                <a:lnTo>
                  <a:pt x="457911" y="49529"/>
                </a:lnTo>
                <a:lnTo>
                  <a:pt x="455640" y="46989"/>
                </a:lnTo>
                <a:lnTo>
                  <a:pt x="456011" y="44450"/>
                </a:lnTo>
                <a:lnTo>
                  <a:pt x="461599" y="41909"/>
                </a:lnTo>
                <a:lnTo>
                  <a:pt x="491570" y="41909"/>
                </a:lnTo>
                <a:lnTo>
                  <a:pt x="489263" y="40639"/>
                </a:lnTo>
                <a:lnTo>
                  <a:pt x="480785" y="38100"/>
                </a:lnTo>
                <a:lnTo>
                  <a:pt x="473066" y="35559"/>
                </a:lnTo>
                <a:lnTo>
                  <a:pt x="466110" y="34289"/>
                </a:lnTo>
                <a:lnTo>
                  <a:pt x="457325" y="31750"/>
                </a:lnTo>
                <a:close/>
              </a:path>
              <a:path w="657860" h="251460">
                <a:moveTo>
                  <a:pt x="504644" y="12700"/>
                </a:moveTo>
                <a:lnTo>
                  <a:pt x="499924" y="12700"/>
                </a:lnTo>
                <a:lnTo>
                  <a:pt x="492936" y="15239"/>
                </a:lnTo>
                <a:lnTo>
                  <a:pt x="491641" y="17779"/>
                </a:lnTo>
                <a:lnTo>
                  <a:pt x="493026" y="22859"/>
                </a:lnTo>
                <a:lnTo>
                  <a:pt x="495381" y="25400"/>
                </a:lnTo>
                <a:lnTo>
                  <a:pt x="499250" y="27939"/>
                </a:lnTo>
                <a:lnTo>
                  <a:pt x="508645" y="27939"/>
                </a:lnTo>
                <a:lnTo>
                  <a:pt x="507474" y="24129"/>
                </a:lnTo>
                <a:lnTo>
                  <a:pt x="508280" y="22859"/>
                </a:lnTo>
                <a:lnTo>
                  <a:pt x="513716" y="20319"/>
                </a:lnTo>
                <a:lnTo>
                  <a:pt x="542048" y="20319"/>
                </a:lnTo>
                <a:lnTo>
                  <a:pt x="538512" y="16509"/>
                </a:lnTo>
                <a:lnTo>
                  <a:pt x="529617" y="16509"/>
                </a:lnTo>
                <a:lnTo>
                  <a:pt x="522499" y="15239"/>
                </a:lnTo>
                <a:lnTo>
                  <a:pt x="516092" y="13969"/>
                </a:lnTo>
                <a:lnTo>
                  <a:pt x="504644" y="12700"/>
                </a:lnTo>
                <a:close/>
              </a:path>
              <a:path w="657860" h="251460">
                <a:moveTo>
                  <a:pt x="537062" y="0"/>
                </a:moveTo>
                <a:lnTo>
                  <a:pt x="530301" y="0"/>
                </a:lnTo>
                <a:lnTo>
                  <a:pt x="519137" y="5079"/>
                </a:lnTo>
                <a:lnTo>
                  <a:pt x="520556" y="10159"/>
                </a:lnTo>
                <a:lnTo>
                  <a:pt x="529617" y="16509"/>
                </a:lnTo>
                <a:lnTo>
                  <a:pt x="538512" y="16509"/>
                </a:lnTo>
                <a:lnTo>
                  <a:pt x="536154" y="13969"/>
                </a:lnTo>
                <a:lnTo>
                  <a:pt x="536381" y="11429"/>
                </a:lnTo>
                <a:lnTo>
                  <a:pt x="541770" y="10159"/>
                </a:lnTo>
                <a:lnTo>
                  <a:pt x="544438" y="8889"/>
                </a:lnTo>
                <a:lnTo>
                  <a:pt x="568965" y="8889"/>
                </a:lnTo>
                <a:lnTo>
                  <a:pt x="560463" y="6350"/>
                </a:lnTo>
                <a:lnTo>
                  <a:pt x="552735" y="3809"/>
                </a:lnTo>
                <a:lnTo>
                  <a:pt x="545785" y="2539"/>
                </a:lnTo>
                <a:lnTo>
                  <a:pt x="53706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56876" y="2573719"/>
            <a:ext cx="575945" cy="257810"/>
          </a:xfrm>
          <a:custGeom>
            <a:avLst/>
            <a:gdLst/>
            <a:ahLst/>
            <a:cxnLst/>
            <a:rect l="l" t="t" r="r" b="b"/>
            <a:pathLst>
              <a:path w="575944" h="257810">
                <a:moveTo>
                  <a:pt x="574459" y="200512"/>
                </a:moveTo>
                <a:lnTo>
                  <a:pt x="542894" y="200512"/>
                </a:lnTo>
                <a:lnTo>
                  <a:pt x="548408" y="200800"/>
                </a:lnTo>
                <a:lnTo>
                  <a:pt x="555176" y="203504"/>
                </a:lnTo>
                <a:lnTo>
                  <a:pt x="556541" y="204804"/>
                </a:lnTo>
                <a:lnTo>
                  <a:pt x="557293" y="208104"/>
                </a:lnTo>
                <a:lnTo>
                  <a:pt x="556642" y="209790"/>
                </a:lnTo>
                <a:lnTo>
                  <a:pt x="553186" y="213367"/>
                </a:lnTo>
                <a:lnTo>
                  <a:pt x="549564" y="216024"/>
                </a:lnTo>
                <a:lnTo>
                  <a:pt x="490614" y="253259"/>
                </a:lnTo>
                <a:lnTo>
                  <a:pt x="501648" y="257756"/>
                </a:lnTo>
                <a:lnTo>
                  <a:pt x="568551" y="215017"/>
                </a:lnTo>
                <a:lnTo>
                  <a:pt x="573505" y="210035"/>
                </a:lnTo>
                <a:lnTo>
                  <a:pt x="575567" y="201880"/>
                </a:lnTo>
                <a:lnTo>
                  <a:pt x="574459" y="200512"/>
                </a:lnTo>
                <a:close/>
              </a:path>
              <a:path w="575944" h="257810">
                <a:moveTo>
                  <a:pt x="537584" y="186353"/>
                </a:moveTo>
                <a:lnTo>
                  <a:pt x="509597" y="186353"/>
                </a:lnTo>
                <a:lnTo>
                  <a:pt x="513300" y="186818"/>
                </a:lnTo>
                <a:lnTo>
                  <a:pt x="520109" y="189514"/>
                </a:lnTo>
                <a:lnTo>
                  <a:pt x="521304" y="191562"/>
                </a:lnTo>
                <a:lnTo>
                  <a:pt x="518590" y="196653"/>
                </a:lnTo>
                <a:lnTo>
                  <a:pt x="514781" y="199800"/>
                </a:lnTo>
                <a:lnTo>
                  <a:pt x="452335" y="237628"/>
                </a:lnTo>
                <a:lnTo>
                  <a:pt x="463222" y="242067"/>
                </a:lnTo>
                <a:lnTo>
                  <a:pt x="521909" y="206077"/>
                </a:lnTo>
                <a:lnTo>
                  <a:pt x="529473" y="202885"/>
                </a:lnTo>
                <a:lnTo>
                  <a:pt x="542894" y="200512"/>
                </a:lnTo>
                <a:lnTo>
                  <a:pt x="574459" y="200512"/>
                </a:lnTo>
                <a:lnTo>
                  <a:pt x="572932" y="198629"/>
                </a:lnTo>
                <a:lnTo>
                  <a:pt x="569405" y="197229"/>
                </a:lnTo>
                <a:lnTo>
                  <a:pt x="533645" y="197229"/>
                </a:lnTo>
                <a:lnTo>
                  <a:pt x="536953" y="194025"/>
                </a:lnTo>
                <a:lnTo>
                  <a:pt x="538401" y="191101"/>
                </a:lnTo>
                <a:lnTo>
                  <a:pt x="537584" y="186353"/>
                </a:lnTo>
                <a:close/>
              </a:path>
              <a:path w="575944" h="257810">
                <a:moveTo>
                  <a:pt x="501079" y="171817"/>
                </a:moveTo>
                <a:lnTo>
                  <a:pt x="414561" y="222166"/>
                </a:lnTo>
                <a:lnTo>
                  <a:pt x="425296" y="226559"/>
                </a:lnTo>
                <a:lnTo>
                  <a:pt x="478842" y="195024"/>
                </a:lnTo>
                <a:lnTo>
                  <a:pt x="485301" y="191790"/>
                </a:lnTo>
                <a:lnTo>
                  <a:pt x="495665" y="187916"/>
                </a:lnTo>
                <a:lnTo>
                  <a:pt x="500563" y="186814"/>
                </a:lnTo>
                <a:lnTo>
                  <a:pt x="509597" y="186353"/>
                </a:lnTo>
                <a:lnTo>
                  <a:pt x="537584" y="186353"/>
                </a:lnTo>
                <a:lnTo>
                  <a:pt x="537490" y="185806"/>
                </a:lnTo>
                <a:lnTo>
                  <a:pt x="534941" y="183553"/>
                </a:lnTo>
                <a:lnTo>
                  <a:pt x="531763" y="182293"/>
                </a:lnTo>
                <a:lnTo>
                  <a:pt x="498711" y="182293"/>
                </a:lnTo>
                <a:lnTo>
                  <a:pt x="510274" y="175482"/>
                </a:lnTo>
                <a:lnTo>
                  <a:pt x="501079" y="171817"/>
                </a:lnTo>
                <a:close/>
              </a:path>
              <a:path w="575944" h="257810">
                <a:moveTo>
                  <a:pt x="476212" y="161366"/>
                </a:moveTo>
                <a:lnTo>
                  <a:pt x="444693" y="161366"/>
                </a:lnTo>
                <a:lnTo>
                  <a:pt x="450208" y="161658"/>
                </a:lnTo>
                <a:lnTo>
                  <a:pt x="456835" y="164315"/>
                </a:lnTo>
                <a:lnTo>
                  <a:pt x="458102" y="165574"/>
                </a:lnTo>
                <a:lnTo>
                  <a:pt x="458391" y="167763"/>
                </a:lnTo>
                <a:lnTo>
                  <a:pt x="458488" y="168775"/>
                </a:lnTo>
                <a:lnTo>
                  <a:pt x="457761" y="170312"/>
                </a:lnTo>
                <a:lnTo>
                  <a:pt x="454013" y="173706"/>
                </a:lnTo>
                <a:lnTo>
                  <a:pt x="450154" y="176234"/>
                </a:lnTo>
                <a:lnTo>
                  <a:pt x="388076" y="211355"/>
                </a:lnTo>
                <a:lnTo>
                  <a:pt x="398810" y="215737"/>
                </a:lnTo>
                <a:lnTo>
                  <a:pt x="469317" y="175395"/>
                </a:lnTo>
                <a:lnTo>
                  <a:pt x="474691" y="170665"/>
                </a:lnTo>
                <a:lnTo>
                  <a:pt x="477338" y="162888"/>
                </a:lnTo>
                <a:lnTo>
                  <a:pt x="476212" y="161366"/>
                </a:lnTo>
                <a:close/>
              </a:path>
              <a:path w="575944" h="257810">
                <a:moveTo>
                  <a:pt x="440417" y="147585"/>
                </a:moveTo>
                <a:lnTo>
                  <a:pt x="412314" y="147585"/>
                </a:lnTo>
                <a:lnTo>
                  <a:pt x="416008" y="148050"/>
                </a:lnTo>
                <a:lnTo>
                  <a:pt x="422631" y="150677"/>
                </a:lnTo>
                <a:lnTo>
                  <a:pt x="423726" y="152654"/>
                </a:lnTo>
                <a:lnTo>
                  <a:pt x="420565" y="157481"/>
                </a:lnTo>
                <a:lnTo>
                  <a:pt x="416511" y="160484"/>
                </a:lnTo>
                <a:lnTo>
                  <a:pt x="350902" y="196160"/>
                </a:lnTo>
                <a:lnTo>
                  <a:pt x="361537" y="200498"/>
                </a:lnTo>
                <a:lnTo>
                  <a:pt x="423226" y="166560"/>
                </a:lnTo>
                <a:lnTo>
                  <a:pt x="431088" y="163551"/>
                </a:lnTo>
                <a:lnTo>
                  <a:pt x="444693" y="161366"/>
                </a:lnTo>
                <a:lnTo>
                  <a:pt x="476212" y="161366"/>
                </a:lnTo>
                <a:lnTo>
                  <a:pt x="475062" y="159810"/>
                </a:lnTo>
                <a:lnTo>
                  <a:pt x="470868" y="158148"/>
                </a:lnTo>
                <a:lnTo>
                  <a:pt x="435668" y="158148"/>
                </a:lnTo>
                <a:lnTo>
                  <a:pt x="439196" y="155108"/>
                </a:lnTo>
                <a:lnTo>
                  <a:pt x="440706" y="152596"/>
                </a:lnTo>
                <a:lnTo>
                  <a:pt x="440648" y="150026"/>
                </a:lnTo>
                <a:lnTo>
                  <a:pt x="440417" y="147585"/>
                </a:lnTo>
                <a:close/>
              </a:path>
              <a:path w="575944" h="257810">
                <a:moveTo>
                  <a:pt x="552659" y="194120"/>
                </a:moveTo>
                <a:lnTo>
                  <a:pt x="543720" y="195033"/>
                </a:lnTo>
                <a:lnTo>
                  <a:pt x="533645" y="197229"/>
                </a:lnTo>
                <a:lnTo>
                  <a:pt x="569405" y="197229"/>
                </a:lnTo>
                <a:lnTo>
                  <a:pt x="566820" y="196203"/>
                </a:lnTo>
                <a:lnTo>
                  <a:pt x="560343" y="194514"/>
                </a:lnTo>
                <a:lnTo>
                  <a:pt x="552659" y="194120"/>
                </a:lnTo>
                <a:close/>
              </a:path>
              <a:path w="575944" h="257810">
                <a:moveTo>
                  <a:pt x="404869" y="133624"/>
                </a:moveTo>
                <a:lnTo>
                  <a:pt x="314131" y="181123"/>
                </a:lnTo>
                <a:lnTo>
                  <a:pt x="324614" y="185411"/>
                </a:lnTo>
                <a:lnTo>
                  <a:pt x="380814" y="155674"/>
                </a:lnTo>
                <a:lnTo>
                  <a:pt x="387521" y="152596"/>
                </a:lnTo>
                <a:lnTo>
                  <a:pt x="398223" y="148964"/>
                </a:lnTo>
                <a:lnTo>
                  <a:pt x="403152" y="147960"/>
                </a:lnTo>
                <a:lnTo>
                  <a:pt x="412314" y="147585"/>
                </a:lnTo>
                <a:lnTo>
                  <a:pt x="440417" y="147585"/>
                </a:lnTo>
                <a:lnTo>
                  <a:pt x="440387" y="147265"/>
                </a:lnTo>
                <a:lnTo>
                  <a:pt x="438083" y="145130"/>
                </a:lnTo>
                <a:lnTo>
                  <a:pt x="434340" y="143647"/>
                </a:lnTo>
                <a:lnTo>
                  <a:pt x="401749" y="143647"/>
                </a:lnTo>
                <a:lnTo>
                  <a:pt x="410871" y="138808"/>
                </a:lnTo>
                <a:lnTo>
                  <a:pt x="413920" y="137210"/>
                </a:lnTo>
                <a:lnTo>
                  <a:pt x="404869" y="133624"/>
                </a:lnTo>
                <a:close/>
              </a:path>
              <a:path w="575944" h="257810">
                <a:moveTo>
                  <a:pt x="521578" y="179467"/>
                </a:moveTo>
                <a:lnTo>
                  <a:pt x="510400" y="179795"/>
                </a:lnTo>
                <a:lnTo>
                  <a:pt x="504664" y="180694"/>
                </a:lnTo>
                <a:lnTo>
                  <a:pt x="498711" y="182293"/>
                </a:lnTo>
                <a:lnTo>
                  <a:pt x="531763" y="182293"/>
                </a:lnTo>
                <a:lnTo>
                  <a:pt x="526388" y="180162"/>
                </a:lnTo>
                <a:lnTo>
                  <a:pt x="521578" y="179467"/>
                </a:lnTo>
                <a:close/>
              </a:path>
              <a:path w="575944" h="257810">
                <a:moveTo>
                  <a:pt x="385790" y="98394"/>
                </a:moveTo>
                <a:lnTo>
                  <a:pt x="343496" y="107287"/>
                </a:lnTo>
                <a:lnTo>
                  <a:pt x="302031" y="125913"/>
                </a:lnTo>
                <a:lnTo>
                  <a:pt x="268465" y="146963"/>
                </a:lnTo>
                <a:lnTo>
                  <a:pt x="261085" y="157481"/>
                </a:lnTo>
                <a:lnTo>
                  <a:pt x="262763" y="162190"/>
                </a:lnTo>
                <a:lnTo>
                  <a:pt x="276969" y="168000"/>
                </a:lnTo>
                <a:lnTo>
                  <a:pt x="284702" y="168775"/>
                </a:lnTo>
                <a:lnTo>
                  <a:pt x="294003" y="167763"/>
                </a:lnTo>
                <a:lnTo>
                  <a:pt x="288993" y="160638"/>
                </a:lnTo>
                <a:lnTo>
                  <a:pt x="279557" y="156811"/>
                </a:lnTo>
                <a:lnTo>
                  <a:pt x="313297" y="129471"/>
                </a:lnTo>
                <a:lnTo>
                  <a:pt x="355411" y="110512"/>
                </a:lnTo>
                <a:lnTo>
                  <a:pt x="375626" y="105544"/>
                </a:lnTo>
                <a:lnTo>
                  <a:pt x="405487" y="105544"/>
                </a:lnTo>
                <a:lnTo>
                  <a:pt x="405387" y="105187"/>
                </a:lnTo>
                <a:lnTo>
                  <a:pt x="402871" y="103093"/>
                </a:lnTo>
                <a:lnTo>
                  <a:pt x="392874" y="99157"/>
                </a:lnTo>
                <a:lnTo>
                  <a:pt x="385790" y="98394"/>
                </a:lnTo>
                <a:close/>
              </a:path>
              <a:path w="575944" h="257810">
                <a:moveTo>
                  <a:pt x="405487" y="105544"/>
                </a:moveTo>
                <a:lnTo>
                  <a:pt x="375626" y="105544"/>
                </a:lnTo>
                <a:lnTo>
                  <a:pt x="382125" y="105591"/>
                </a:lnTo>
                <a:lnTo>
                  <a:pt x="391179" y="109169"/>
                </a:lnTo>
                <a:lnTo>
                  <a:pt x="360601" y="135087"/>
                </a:lnTo>
                <a:lnTo>
                  <a:pt x="318566" y="154774"/>
                </a:lnTo>
                <a:lnTo>
                  <a:pt x="288993" y="160638"/>
                </a:lnTo>
                <a:lnTo>
                  <a:pt x="323672" y="160638"/>
                </a:lnTo>
                <a:lnTo>
                  <a:pt x="365944" y="141796"/>
                </a:lnTo>
                <a:lnTo>
                  <a:pt x="400599" y="119739"/>
                </a:lnTo>
                <a:lnTo>
                  <a:pt x="406787" y="110181"/>
                </a:lnTo>
                <a:lnTo>
                  <a:pt x="405487" y="105544"/>
                </a:lnTo>
                <a:close/>
              </a:path>
              <a:path w="575944" h="257810">
                <a:moveTo>
                  <a:pt x="455009" y="155328"/>
                </a:moveTo>
                <a:lnTo>
                  <a:pt x="446020" y="156124"/>
                </a:lnTo>
                <a:lnTo>
                  <a:pt x="435668" y="158148"/>
                </a:lnTo>
                <a:lnTo>
                  <a:pt x="470868" y="158148"/>
                </a:lnTo>
                <a:lnTo>
                  <a:pt x="469007" y="157410"/>
                </a:lnTo>
                <a:lnTo>
                  <a:pt x="462662" y="155757"/>
                </a:lnTo>
                <a:lnTo>
                  <a:pt x="455009" y="155328"/>
                </a:lnTo>
                <a:close/>
              </a:path>
              <a:path w="575944" h="257810">
                <a:moveTo>
                  <a:pt x="424907" y="141072"/>
                </a:moveTo>
                <a:lnTo>
                  <a:pt x="413689" y="141328"/>
                </a:lnTo>
                <a:lnTo>
                  <a:pt x="407800" y="142134"/>
                </a:lnTo>
                <a:lnTo>
                  <a:pt x="401749" y="143647"/>
                </a:lnTo>
                <a:lnTo>
                  <a:pt x="434340" y="143647"/>
                </a:lnTo>
                <a:lnTo>
                  <a:pt x="429670" y="141796"/>
                </a:lnTo>
                <a:lnTo>
                  <a:pt x="424907" y="141072"/>
                </a:lnTo>
                <a:close/>
              </a:path>
              <a:path w="575944" h="257810">
                <a:moveTo>
                  <a:pt x="217562" y="110512"/>
                </a:moveTo>
                <a:lnTo>
                  <a:pt x="206805" y="115966"/>
                </a:lnTo>
                <a:lnTo>
                  <a:pt x="200277" y="121291"/>
                </a:lnTo>
                <a:lnTo>
                  <a:pt x="195659" y="131447"/>
                </a:lnTo>
                <a:lnTo>
                  <a:pt x="195631" y="131676"/>
                </a:lnTo>
                <a:lnTo>
                  <a:pt x="198144" y="135745"/>
                </a:lnTo>
                <a:lnTo>
                  <a:pt x="205699" y="138830"/>
                </a:lnTo>
                <a:lnTo>
                  <a:pt x="213171" y="140973"/>
                </a:lnTo>
                <a:lnTo>
                  <a:pt x="222090" y="141857"/>
                </a:lnTo>
                <a:lnTo>
                  <a:pt x="232357" y="141460"/>
                </a:lnTo>
                <a:lnTo>
                  <a:pt x="243946" y="139780"/>
                </a:lnTo>
                <a:lnTo>
                  <a:pt x="253704" y="137606"/>
                </a:lnTo>
                <a:lnTo>
                  <a:pt x="263217" y="134829"/>
                </a:lnTo>
                <a:lnTo>
                  <a:pt x="263854" y="134597"/>
                </a:lnTo>
                <a:lnTo>
                  <a:pt x="231565" y="134597"/>
                </a:lnTo>
                <a:lnTo>
                  <a:pt x="224344" y="134319"/>
                </a:lnTo>
                <a:lnTo>
                  <a:pt x="215358" y="130661"/>
                </a:lnTo>
                <a:lnTo>
                  <a:pt x="214095" y="128245"/>
                </a:lnTo>
                <a:lnTo>
                  <a:pt x="217018" y="121964"/>
                </a:lnTo>
                <a:lnTo>
                  <a:pt x="221665" y="118306"/>
                </a:lnTo>
                <a:lnTo>
                  <a:pt x="229298" y="114112"/>
                </a:lnTo>
                <a:lnTo>
                  <a:pt x="217562" y="110512"/>
                </a:lnTo>
                <a:close/>
              </a:path>
              <a:path w="575944" h="257810">
                <a:moveTo>
                  <a:pt x="305182" y="101314"/>
                </a:moveTo>
                <a:lnTo>
                  <a:pt x="274269" y="101314"/>
                </a:lnTo>
                <a:lnTo>
                  <a:pt x="278344" y="101916"/>
                </a:lnTo>
                <a:lnTo>
                  <a:pt x="286602" y="105224"/>
                </a:lnTo>
                <a:lnTo>
                  <a:pt x="255059" y="129669"/>
                </a:lnTo>
                <a:lnTo>
                  <a:pt x="231565" y="134597"/>
                </a:lnTo>
                <a:lnTo>
                  <a:pt x="263854" y="134597"/>
                </a:lnTo>
                <a:lnTo>
                  <a:pt x="301043" y="114406"/>
                </a:lnTo>
                <a:lnTo>
                  <a:pt x="306852" y="104622"/>
                </a:lnTo>
                <a:lnTo>
                  <a:pt x="305182" y="101314"/>
                </a:lnTo>
                <a:close/>
              </a:path>
              <a:path w="575944" h="257810">
                <a:moveTo>
                  <a:pt x="319304" y="71984"/>
                </a:moveTo>
                <a:lnTo>
                  <a:pt x="247282" y="98492"/>
                </a:lnTo>
                <a:lnTo>
                  <a:pt x="254342" y="103211"/>
                </a:lnTo>
                <a:lnTo>
                  <a:pt x="259544" y="102055"/>
                </a:lnTo>
                <a:lnTo>
                  <a:pt x="264563" y="101459"/>
                </a:lnTo>
                <a:lnTo>
                  <a:pt x="274269" y="101314"/>
                </a:lnTo>
                <a:lnTo>
                  <a:pt x="305182" y="101314"/>
                </a:lnTo>
                <a:lnTo>
                  <a:pt x="304772" y="100501"/>
                </a:lnTo>
                <a:lnTo>
                  <a:pt x="292604" y="95662"/>
                </a:lnTo>
                <a:lnTo>
                  <a:pt x="290752" y="95482"/>
                </a:lnTo>
                <a:lnTo>
                  <a:pt x="274838" y="95482"/>
                </a:lnTo>
                <a:lnTo>
                  <a:pt x="300188" y="86130"/>
                </a:lnTo>
                <a:lnTo>
                  <a:pt x="312699" y="81589"/>
                </a:lnTo>
                <a:lnTo>
                  <a:pt x="343740" y="81589"/>
                </a:lnTo>
                <a:lnTo>
                  <a:pt x="319304" y="71984"/>
                </a:lnTo>
                <a:close/>
              </a:path>
              <a:path w="575944" h="257810">
                <a:moveTo>
                  <a:pt x="284990" y="94921"/>
                </a:moveTo>
                <a:lnTo>
                  <a:pt x="274838" y="95482"/>
                </a:lnTo>
                <a:lnTo>
                  <a:pt x="290752" y="95482"/>
                </a:lnTo>
                <a:lnTo>
                  <a:pt x="284990" y="94921"/>
                </a:lnTo>
                <a:close/>
              </a:path>
              <a:path w="575944" h="257810">
                <a:moveTo>
                  <a:pt x="343740" y="81589"/>
                </a:moveTo>
                <a:lnTo>
                  <a:pt x="312699" y="81589"/>
                </a:lnTo>
                <a:lnTo>
                  <a:pt x="344112" y="93967"/>
                </a:lnTo>
                <a:lnTo>
                  <a:pt x="358101" y="87235"/>
                </a:lnTo>
                <a:lnTo>
                  <a:pt x="343740" y="81589"/>
                </a:lnTo>
                <a:close/>
              </a:path>
              <a:path w="575944" h="257810">
                <a:moveTo>
                  <a:pt x="142130" y="64529"/>
                </a:moveTo>
                <a:lnTo>
                  <a:pt x="126301" y="71060"/>
                </a:lnTo>
                <a:lnTo>
                  <a:pt x="178462" y="92130"/>
                </a:lnTo>
                <a:lnTo>
                  <a:pt x="193949" y="85373"/>
                </a:lnTo>
                <a:lnTo>
                  <a:pt x="142130" y="64529"/>
                </a:lnTo>
                <a:close/>
              </a:path>
              <a:path w="575944" h="257810">
                <a:moveTo>
                  <a:pt x="182731" y="47768"/>
                </a:moveTo>
                <a:lnTo>
                  <a:pt x="167590" y="54014"/>
                </a:lnTo>
                <a:lnTo>
                  <a:pt x="218904" y="74490"/>
                </a:lnTo>
                <a:lnTo>
                  <a:pt x="233718" y="68032"/>
                </a:lnTo>
                <a:lnTo>
                  <a:pt x="182731" y="47768"/>
                </a:lnTo>
                <a:close/>
              </a:path>
              <a:path w="575944" h="257810">
                <a:moveTo>
                  <a:pt x="139524" y="0"/>
                </a:moveTo>
                <a:lnTo>
                  <a:pt x="0" y="52711"/>
                </a:lnTo>
                <a:lnTo>
                  <a:pt x="48858" y="72708"/>
                </a:lnTo>
                <a:lnTo>
                  <a:pt x="66013" y="65905"/>
                </a:lnTo>
                <a:lnTo>
                  <a:pt x="27647" y="50292"/>
                </a:lnTo>
                <a:lnTo>
                  <a:pt x="149288" y="3848"/>
                </a:lnTo>
                <a:lnTo>
                  <a:pt x="139524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136343" y="1807059"/>
            <a:ext cx="233045" cy="64706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H=60mm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666" y="790223"/>
            <a:ext cx="6526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shape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changed,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shown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4283" y="598745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4283" y="6449735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4283" y="691201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4283" y="737429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64283" y="783657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4283" y="829885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4283" y="876113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4283" y="922341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4283" y="968569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4283" y="10147979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851035" y="5447739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3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2321" y="5449853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99883" y="5435193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4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4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19160" y="313521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45"/>
              </a:spcBef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baseline="-4629" sz="1800" spc="4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http://www.technologystudent.com/pdf14/maths_rec_prism1.pdf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183" y="835107"/>
            <a:ext cx="6772909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90170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7f.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large amount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packaging,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protect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food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discarded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everyday,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having a harmful impact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environment. How can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harmful impact be  reduced?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0910" y="319168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5699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http://www.technologystudent.com/prddes1/packenv1.html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5080" y="216338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5080" y="262566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85080" y="3087947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5080" y="355022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080" y="401251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080" y="4474788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52903" y="7156984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52903" y="76141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52903" y="80713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2903" y="855398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2903" y="9011185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2903" y="94683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2903" y="992558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52903" y="1040818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63760" y="5000792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39">
                <a:moveTo>
                  <a:pt x="0" y="0"/>
                </a:moveTo>
                <a:lnTo>
                  <a:pt x="5433759" y="0"/>
                </a:lnTo>
                <a:lnTo>
                  <a:pt x="5433759" y="446915"/>
                </a:lnTo>
                <a:lnTo>
                  <a:pt x="0" y="44691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77007" y="5023532"/>
            <a:ext cx="6675755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5660" marR="554990" indent="-1240155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0092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http://www.technologystudent.com/prddes1/closeloop1.html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http://www.technologystudent.com/prddes1/closeloop2.html</a:t>
            </a:r>
            <a:endParaRPr sz="1200">
              <a:latin typeface="Arial"/>
              <a:cs typeface="Arial"/>
            </a:endParaRPr>
          </a:p>
          <a:p>
            <a:pPr marL="25400" marR="83185">
              <a:lnSpc>
                <a:spcPts val="1560"/>
              </a:lnSpc>
              <a:spcBef>
                <a:spcPts val="133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7.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Designers 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 environmental issues when designing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Consequently,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recycled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‘Closed Loop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System’.</a:t>
            </a:r>
            <a:endParaRPr sz="1400">
              <a:latin typeface="Arial"/>
              <a:cs typeface="Arial"/>
            </a:endParaRPr>
          </a:p>
          <a:p>
            <a:pPr marL="25400" marR="17780">
              <a:lnSpc>
                <a:spcPts val="1560"/>
              </a:lnSpc>
              <a:spcBef>
                <a:spcPts val="157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7g.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Closed Loop Recycling? Include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‘plastic’ drinks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bottles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recycled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system.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20" y="385973"/>
            <a:ext cx="2605405" cy="1019175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996315" marR="30480" indent="-948690">
              <a:lnSpc>
                <a:spcPts val="1789"/>
              </a:lnSpc>
              <a:spcBef>
                <a:spcPts val="265"/>
              </a:spcBef>
            </a:pP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Natural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600" spc="-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manufactured  timber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98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8. Study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mahogany desk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tidy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shown opposite.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91779" y="382410"/>
            <a:ext cx="3694640" cy="328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527" y="4434640"/>
            <a:ext cx="54514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567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mahogany a suitable material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</a:t>
            </a:r>
            <a:r>
              <a:rPr dirty="0" sz="1400" spc="17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tidy?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5231" y="512065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5231" y="558293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45231" y="6045213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45231" y="650749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85809" y="391397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5224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http://www.technologystudent.com/rmﬂsh1/remote5.html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4709" y="7101639"/>
            <a:ext cx="627126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715">
              <a:lnSpc>
                <a:spcPts val="1560"/>
              </a:lnSpc>
              <a:spcBef>
                <a:spcPts val="250"/>
              </a:spcBef>
              <a:tabLst>
                <a:tab pos="25527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been ‘ﬁnished’ with water-based varnish.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</a:t>
            </a:r>
            <a:r>
              <a:rPr dirty="0" sz="140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considered a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choice?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5231" y="792100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45231" y="838328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45231" y="8845563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45231" y="9307844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85809" y="6704798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903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http://www.technologystudent.com/despro_ﬂsh/ﬁnish3.html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8056" y="9582885"/>
            <a:ext cx="62096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2292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8c.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one alternative ﬁnish,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could be applied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</a:t>
            </a:r>
            <a:r>
              <a:rPr dirty="0" sz="1400" spc="20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151616"/>
                </a:solidFill>
                <a:latin typeface="Arial"/>
                <a:cs typeface="Arial"/>
              </a:rPr>
              <a:t>tidy.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5231" y="10203196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6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9367" y="844273"/>
            <a:ext cx="6262523" cy="2477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5703" y="381716"/>
            <a:ext cx="42760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desk organiser seen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below,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an updated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281" y="4172671"/>
            <a:ext cx="6429375" cy="678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8d. Name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suitable joint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corners.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4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31750">
              <a:lnSpc>
                <a:spcPct val="100000"/>
              </a:lnSpc>
              <a:spcBef>
                <a:spcPts val="1775"/>
              </a:spcBef>
              <a:tabLst>
                <a:tab pos="64160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NAME: </a:t>
            </a:r>
            <a:r>
              <a:rPr dirty="0" sz="14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2706" y="5392830"/>
            <a:ext cx="7467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5809" y="379967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423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http://www.technologystudent.com/rmﬂsh1/remote15.html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4117" y="5726217"/>
            <a:ext cx="6410325" cy="4400550"/>
          </a:xfrm>
          <a:custGeom>
            <a:avLst/>
            <a:gdLst/>
            <a:ahLst/>
            <a:cxnLst/>
            <a:rect l="l" t="t" r="r" b="b"/>
            <a:pathLst>
              <a:path w="6410325" h="4400550">
                <a:moveTo>
                  <a:pt x="0" y="0"/>
                </a:moveTo>
                <a:lnTo>
                  <a:pt x="6410328" y="0"/>
                </a:lnTo>
                <a:lnTo>
                  <a:pt x="6410328" y="4400553"/>
                </a:lnTo>
                <a:lnTo>
                  <a:pt x="0" y="4400553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416" y="68470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07416" y="7240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07416" y="7647189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7416" y="8028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416" y="84345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416" y="88282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416" y="92346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416" y="96410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7416" y="100347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07416" y="10441187"/>
            <a:ext cx="6934834" cy="0"/>
          </a:xfrm>
          <a:custGeom>
            <a:avLst/>
            <a:gdLst/>
            <a:ahLst/>
            <a:cxnLst/>
            <a:rect l="l" t="t" r="r" b="b"/>
            <a:pathLst>
              <a:path w="6934834" h="0">
                <a:moveTo>
                  <a:pt x="0" y="0"/>
                </a:moveTo>
                <a:lnTo>
                  <a:pt x="6934207" y="0"/>
                </a:lnTo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5103" y="624229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22664" y="60957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0690" y="10450845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1976" y="1045295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49537" y="10438300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7504" y="2918512"/>
            <a:ext cx="3592195" cy="3076575"/>
          </a:xfrm>
          <a:custGeom>
            <a:avLst/>
            <a:gdLst/>
            <a:ahLst/>
            <a:cxnLst/>
            <a:rect l="l" t="t" r="r" b="b"/>
            <a:pathLst>
              <a:path w="3592195" h="3076575">
                <a:moveTo>
                  <a:pt x="3591989" y="3076008"/>
                </a:moveTo>
                <a:lnTo>
                  <a:pt x="0" y="3076008"/>
                </a:lnTo>
                <a:lnTo>
                  <a:pt x="0" y="612"/>
                </a:lnTo>
                <a:lnTo>
                  <a:pt x="1794927" y="0"/>
                </a:lnTo>
                <a:lnTo>
                  <a:pt x="1799741" y="860317"/>
                </a:lnTo>
                <a:lnTo>
                  <a:pt x="3591989" y="859086"/>
                </a:lnTo>
                <a:lnTo>
                  <a:pt x="3591989" y="3076008"/>
                </a:lnTo>
                <a:close/>
              </a:path>
            </a:pathLst>
          </a:custGeom>
          <a:ln w="179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56849" y="2925316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1058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656853" y="599452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311057" y="0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670165" y="2925316"/>
            <a:ext cx="78740" cy="3068955"/>
          </a:xfrm>
          <a:custGeom>
            <a:avLst/>
            <a:gdLst/>
            <a:ahLst/>
            <a:cxnLst/>
            <a:rect l="l" t="t" r="r" b="b"/>
            <a:pathLst>
              <a:path w="78739" h="3068954">
                <a:moveTo>
                  <a:pt x="34672" y="2990387"/>
                </a:moveTo>
                <a:lnTo>
                  <a:pt x="0" y="2990387"/>
                </a:lnTo>
                <a:lnTo>
                  <a:pt x="39171" y="3068759"/>
                </a:lnTo>
                <a:lnTo>
                  <a:pt x="76318" y="2994487"/>
                </a:lnTo>
                <a:lnTo>
                  <a:pt x="34672" y="2994487"/>
                </a:lnTo>
                <a:lnTo>
                  <a:pt x="34672" y="2990387"/>
                </a:lnTo>
                <a:close/>
              </a:path>
              <a:path w="78739" h="3068954">
                <a:moveTo>
                  <a:pt x="43668" y="67194"/>
                </a:moveTo>
                <a:lnTo>
                  <a:pt x="34668" y="67194"/>
                </a:lnTo>
                <a:lnTo>
                  <a:pt x="34672" y="2994487"/>
                </a:lnTo>
                <a:lnTo>
                  <a:pt x="43671" y="2994487"/>
                </a:lnTo>
                <a:lnTo>
                  <a:pt x="43668" y="67194"/>
                </a:lnTo>
                <a:close/>
              </a:path>
              <a:path w="78739" h="3068954">
                <a:moveTo>
                  <a:pt x="78369" y="2990387"/>
                </a:moveTo>
                <a:lnTo>
                  <a:pt x="43671" y="2990387"/>
                </a:lnTo>
                <a:lnTo>
                  <a:pt x="43671" y="2994487"/>
                </a:lnTo>
                <a:lnTo>
                  <a:pt x="76318" y="2994487"/>
                </a:lnTo>
                <a:lnTo>
                  <a:pt x="78369" y="2990387"/>
                </a:lnTo>
                <a:close/>
              </a:path>
              <a:path w="78739" h="3068954">
                <a:moveTo>
                  <a:pt x="39168" y="0"/>
                </a:moveTo>
                <a:lnTo>
                  <a:pt x="3157" y="134392"/>
                </a:lnTo>
                <a:lnTo>
                  <a:pt x="34668" y="134392"/>
                </a:lnTo>
                <a:lnTo>
                  <a:pt x="34668" y="67194"/>
                </a:lnTo>
                <a:lnTo>
                  <a:pt x="57172" y="67194"/>
                </a:lnTo>
                <a:lnTo>
                  <a:pt x="39168" y="0"/>
                </a:lnTo>
                <a:close/>
              </a:path>
              <a:path w="78739" h="3068954">
                <a:moveTo>
                  <a:pt x="57172" y="67194"/>
                </a:moveTo>
                <a:lnTo>
                  <a:pt x="43668" y="67194"/>
                </a:lnTo>
                <a:lnTo>
                  <a:pt x="43669" y="134392"/>
                </a:lnTo>
                <a:lnTo>
                  <a:pt x="75178" y="134392"/>
                </a:lnTo>
                <a:lnTo>
                  <a:pt x="57172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62878" y="3909319"/>
            <a:ext cx="241300" cy="55181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>
                <a:solidFill>
                  <a:srgbClr val="3C2B98"/>
                </a:solidFill>
                <a:latin typeface="Arial"/>
                <a:cs typeface="Arial"/>
              </a:rPr>
              <a:t>400mm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13592" y="2929539"/>
            <a:ext cx="2143760" cy="0"/>
          </a:xfrm>
          <a:custGeom>
            <a:avLst/>
            <a:gdLst/>
            <a:ahLst/>
            <a:cxnLst/>
            <a:rect l="l" t="t" r="r" b="b"/>
            <a:pathLst>
              <a:path w="2143760" h="0">
                <a:moveTo>
                  <a:pt x="0" y="0"/>
                </a:moveTo>
                <a:lnTo>
                  <a:pt x="2143328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45859" y="3808918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 h="0">
                <a:moveTo>
                  <a:pt x="0" y="0"/>
                </a:moveTo>
                <a:lnTo>
                  <a:pt x="311057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965261" y="2929539"/>
            <a:ext cx="78740" cy="879475"/>
          </a:xfrm>
          <a:custGeom>
            <a:avLst/>
            <a:gdLst/>
            <a:ahLst/>
            <a:cxnLst/>
            <a:rect l="l" t="t" r="r" b="b"/>
            <a:pathLst>
              <a:path w="78739" h="879475">
                <a:moveTo>
                  <a:pt x="34672" y="800896"/>
                </a:moveTo>
                <a:lnTo>
                  <a:pt x="0" y="800896"/>
                </a:lnTo>
                <a:lnTo>
                  <a:pt x="39171" y="879267"/>
                </a:lnTo>
                <a:lnTo>
                  <a:pt x="76320" y="804997"/>
                </a:lnTo>
                <a:lnTo>
                  <a:pt x="34672" y="804997"/>
                </a:lnTo>
                <a:lnTo>
                  <a:pt x="34672" y="800896"/>
                </a:lnTo>
                <a:close/>
              </a:path>
              <a:path w="78739" h="879475">
                <a:moveTo>
                  <a:pt x="43675" y="67194"/>
                </a:moveTo>
                <a:lnTo>
                  <a:pt x="34674" y="67194"/>
                </a:lnTo>
                <a:lnTo>
                  <a:pt x="34672" y="804997"/>
                </a:lnTo>
                <a:lnTo>
                  <a:pt x="43671" y="804997"/>
                </a:lnTo>
                <a:lnTo>
                  <a:pt x="43675" y="67194"/>
                </a:lnTo>
                <a:close/>
              </a:path>
              <a:path w="78739" h="879475">
                <a:moveTo>
                  <a:pt x="78371" y="800896"/>
                </a:moveTo>
                <a:lnTo>
                  <a:pt x="43671" y="800896"/>
                </a:lnTo>
                <a:lnTo>
                  <a:pt x="43671" y="804997"/>
                </a:lnTo>
                <a:lnTo>
                  <a:pt x="76320" y="804997"/>
                </a:lnTo>
                <a:lnTo>
                  <a:pt x="78371" y="800896"/>
                </a:lnTo>
                <a:close/>
              </a:path>
              <a:path w="78739" h="879475">
                <a:moveTo>
                  <a:pt x="39175" y="0"/>
                </a:moveTo>
                <a:lnTo>
                  <a:pt x="3164" y="134392"/>
                </a:lnTo>
                <a:lnTo>
                  <a:pt x="34674" y="134392"/>
                </a:lnTo>
                <a:lnTo>
                  <a:pt x="34674" y="67194"/>
                </a:lnTo>
                <a:lnTo>
                  <a:pt x="57180" y="67194"/>
                </a:lnTo>
                <a:lnTo>
                  <a:pt x="39175" y="0"/>
                </a:lnTo>
                <a:close/>
              </a:path>
              <a:path w="78739" h="879475">
                <a:moveTo>
                  <a:pt x="57180" y="67194"/>
                </a:moveTo>
                <a:lnTo>
                  <a:pt x="43675" y="67194"/>
                </a:lnTo>
                <a:lnTo>
                  <a:pt x="43674" y="134392"/>
                </a:lnTo>
                <a:lnTo>
                  <a:pt x="75186" y="134392"/>
                </a:lnTo>
                <a:lnTo>
                  <a:pt x="57180" y="67194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5776316" y="3053778"/>
            <a:ext cx="241300" cy="551815"/>
          </a:xfrm>
          <a:prstGeom prst="rect">
            <a:avLst/>
          </a:prstGeom>
        </p:spPr>
        <p:txBody>
          <a:bodyPr wrap="square" lIns="0" tIns="177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250">
                <a:solidFill>
                  <a:srgbClr val="3C2B98"/>
                </a:solidFill>
                <a:latin typeface="Arial"/>
                <a:cs typeface="Arial"/>
              </a:rPr>
              <a:t>200mm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92042" y="2535026"/>
            <a:ext cx="0" cy="1223645"/>
          </a:xfrm>
          <a:custGeom>
            <a:avLst/>
            <a:gdLst/>
            <a:ahLst/>
            <a:cxnLst/>
            <a:rect l="l" t="t" r="r" b="b"/>
            <a:pathLst>
              <a:path w="0" h="1223645">
                <a:moveTo>
                  <a:pt x="0" y="1223161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00786" y="2535030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311058"/>
                </a:moveTo>
                <a:lnTo>
                  <a:pt x="0" y="0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01009" y="2548342"/>
            <a:ext cx="1791335" cy="78740"/>
          </a:xfrm>
          <a:custGeom>
            <a:avLst/>
            <a:gdLst/>
            <a:ahLst/>
            <a:cxnLst/>
            <a:rect l="l" t="t" r="r" b="b"/>
            <a:pathLst>
              <a:path w="1791335" h="78739">
                <a:moveTo>
                  <a:pt x="78371" y="0"/>
                </a:moveTo>
                <a:lnTo>
                  <a:pt x="0" y="39171"/>
                </a:lnTo>
                <a:lnTo>
                  <a:pt x="78371" y="78369"/>
                </a:lnTo>
                <a:lnTo>
                  <a:pt x="78371" y="43672"/>
                </a:lnTo>
                <a:lnTo>
                  <a:pt x="74272" y="43672"/>
                </a:lnTo>
                <a:lnTo>
                  <a:pt x="74272" y="34672"/>
                </a:lnTo>
                <a:lnTo>
                  <a:pt x="78371" y="34672"/>
                </a:lnTo>
                <a:lnTo>
                  <a:pt x="78371" y="0"/>
                </a:lnTo>
                <a:close/>
              </a:path>
              <a:path w="1791335" h="78739">
                <a:moveTo>
                  <a:pt x="1774240" y="34668"/>
                </a:moveTo>
                <a:lnTo>
                  <a:pt x="1723838" y="34668"/>
                </a:lnTo>
                <a:lnTo>
                  <a:pt x="1723838" y="43668"/>
                </a:lnTo>
                <a:lnTo>
                  <a:pt x="1656641" y="43669"/>
                </a:lnTo>
                <a:lnTo>
                  <a:pt x="1656641" y="75178"/>
                </a:lnTo>
                <a:lnTo>
                  <a:pt x="1791032" y="39168"/>
                </a:lnTo>
                <a:lnTo>
                  <a:pt x="1774240" y="34668"/>
                </a:lnTo>
                <a:close/>
              </a:path>
              <a:path w="1791335" h="78739">
                <a:moveTo>
                  <a:pt x="78371" y="34672"/>
                </a:moveTo>
                <a:lnTo>
                  <a:pt x="74272" y="34672"/>
                </a:lnTo>
                <a:lnTo>
                  <a:pt x="74272" y="43672"/>
                </a:lnTo>
                <a:lnTo>
                  <a:pt x="78371" y="43672"/>
                </a:lnTo>
                <a:lnTo>
                  <a:pt x="78371" y="34672"/>
                </a:lnTo>
                <a:close/>
              </a:path>
              <a:path w="1791335" h="78739">
                <a:moveTo>
                  <a:pt x="78371" y="43672"/>
                </a:moveTo>
                <a:lnTo>
                  <a:pt x="74272" y="43672"/>
                </a:lnTo>
                <a:lnTo>
                  <a:pt x="78371" y="43672"/>
                </a:lnTo>
                <a:close/>
              </a:path>
              <a:path w="1791335" h="78739">
                <a:moveTo>
                  <a:pt x="1656641" y="34668"/>
                </a:moveTo>
                <a:lnTo>
                  <a:pt x="78371" y="34672"/>
                </a:lnTo>
                <a:lnTo>
                  <a:pt x="78371" y="43672"/>
                </a:lnTo>
                <a:lnTo>
                  <a:pt x="1656641" y="43669"/>
                </a:lnTo>
                <a:lnTo>
                  <a:pt x="1656641" y="34668"/>
                </a:lnTo>
                <a:close/>
              </a:path>
              <a:path w="1791335" h="78739">
                <a:moveTo>
                  <a:pt x="1723838" y="34668"/>
                </a:moveTo>
                <a:lnTo>
                  <a:pt x="1656641" y="34668"/>
                </a:lnTo>
                <a:lnTo>
                  <a:pt x="1656641" y="43669"/>
                </a:lnTo>
                <a:lnTo>
                  <a:pt x="1723838" y="43668"/>
                </a:lnTo>
                <a:lnTo>
                  <a:pt x="1723838" y="34668"/>
                </a:lnTo>
                <a:close/>
              </a:path>
              <a:path w="1791335" h="78739">
                <a:moveTo>
                  <a:pt x="1656641" y="3157"/>
                </a:moveTo>
                <a:lnTo>
                  <a:pt x="1656641" y="34668"/>
                </a:lnTo>
                <a:lnTo>
                  <a:pt x="1774240" y="34668"/>
                </a:lnTo>
                <a:lnTo>
                  <a:pt x="1656641" y="3157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11852" y="6055383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0"/>
                </a:moveTo>
                <a:lnTo>
                  <a:pt x="0" y="311054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94593" y="6055379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0"/>
                </a:moveTo>
                <a:lnTo>
                  <a:pt x="0" y="311054"/>
                </a:lnTo>
              </a:path>
            </a:pathLst>
          </a:custGeom>
          <a:ln w="9000">
            <a:solidFill>
              <a:srgbClr val="3C2B9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11852" y="6274753"/>
            <a:ext cx="3582670" cy="78740"/>
          </a:xfrm>
          <a:custGeom>
            <a:avLst/>
            <a:gdLst/>
            <a:ahLst/>
            <a:cxnLst/>
            <a:rect l="l" t="t" r="r" b="b"/>
            <a:pathLst>
              <a:path w="3582670" h="78739">
                <a:moveTo>
                  <a:pt x="3573296" y="34696"/>
                </a:moveTo>
                <a:lnTo>
                  <a:pt x="3508023" y="34696"/>
                </a:lnTo>
                <a:lnTo>
                  <a:pt x="3508023" y="43696"/>
                </a:lnTo>
                <a:lnTo>
                  <a:pt x="3503923" y="43696"/>
                </a:lnTo>
                <a:lnTo>
                  <a:pt x="3503923" y="78367"/>
                </a:lnTo>
                <a:lnTo>
                  <a:pt x="3582295" y="39197"/>
                </a:lnTo>
                <a:lnTo>
                  <a:pt x="3573296" y="34696"/>
                </a:lnTo>
                <a:close/>
              </a:path>
              <a:path w="3582670" h="78739">
                <a:moveTo>
                  <a:pt x="134391" y="3188"/>
                </a:moveTo>
                <a:lnTo>
                  <a:pt x="0" y="39199"/>
                </a:lnTo>
                <a:lnTo>
                  <a:pt x="134391" y="75210"/>
                </a:lnTo>
                <a:lnTo>
                  <a:pt x="134391" y="43700"/>
                </a:lnTo>
                <a:lnTo>
                  <a:pt x="67194" y="43700"/>
                </a:lnTo>
                <a:lnTo>
                  <a:pt x="67194" y="34700"/>
                </a:lnTo>
                <a:lnTo>
                  <a:pt x="134391" y="34700"/>
                </a:lnTo>
                <a:lnTo>
                  <a:pt x="134391" y="3188"/>
                </a:lnTo>
                <a:close/>
              </a:path>
              <a:path w="3582670" h="78739">
                <a:moveTo>
                  <a:pt x="134391" y="34700"/>
                </a:moveTo>
                <a:lnTo>
                  <a:pt x="67194" y="34700"/>
                </a:lnTo>
                <a:lnTo>
                  <a:pt x="67194" y="43700"/>
                </a:lnTo>
                <a:lnTo>
                  <a:pt x="134391" y="43700"/>
                </a:lnTo>
                <a:lnTo>
                  <a:pt x="134391" y="34700"/>
                </a:lnTo>
                <a:close/>
              </a:path>
              <a:path w="3582670" h="78739">
                <a:moveTo>
                  <a:pt x="134391" y="43700"/>
                </a:moveTo>
                <a:lnTo>
                  <a:pt x="67194" y="43700"/>
                </a:lnTo>
                <a:lnTo>
                  <a:pt x="134391" y="43700"/>
                </a:lnTo>
                <a:close/>
              </a:path>
              <a:path w="3582670" h="78739">
                <a:moveTo>
                  <a:pt x="3503923" y="34696"/>
                </a:moveTo>
                <a:lnTo>
                  <a:pt x="134391" y="34700"/>
                </a:lnTo>
                <a:lnTo>
                  <a:pt x="134391" y="43700"/>
                </a:lnTo>
                <a:lnTo>
                  <a:pt x="3503923" y="43696"/>
                </a:lnTo>
                <a:lnTo>
                  <a:pt x="3503923" y="34696"/>
                </a:lnTo>
                <a:close/>
              </a:path>
              <a:path w="3582670" h="78739">
                <a:moveTo>
                  <a:pt x="3508023" y="34696"/>
                </a:moveTo>
                <a:lnTo>
                  <a:pt x="3503923" y="34696"/>
                </a:lnTo>
                <a:lnTo>
                  <a:pt x="3503923" y="43696"/>
                </a:lnTo>
                <a:lnTo>
                  <a:pt x="3508023" y="43696"/>
                </a:lnTo>
                <a:lnTo>
                  <a:pt x="3508023" y="34696"/>
                </a:lnTo>
                <a:close/>
              </a:path>
              <a:path w="3582670" h="78739">
                <a:moveTo>
                  <a:pt x="3503923" y="0"/>
                </a:moveTo>
                <a:lnTo>
                  <a:pt x="3503923" y="34696"/>
                </a:lnTo>
                <a:lnTo>
                  <a:pt x="3573296" y="34696"/>
                </a:lnTo>
                <a:lnTo>
                  <a:pt x="350392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617046" y="6108134"/>
            <a:ext cx="551815" cy="215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5">
                <a:solidFill>
                  <a:srgbClr val="3C2B98"/>
                </a:solidFill>
                <a:latin typeface="Arial"/>
                <a:cs typeface="Arial"/>
              </a:rPr>
              <a:t>500mm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8437" y="815541"/>
            <a:ext cx="6508750" cy="1788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new side has been 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desk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tidy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(see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below).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600"/>
              </a:spcBef>
              <a:tabLst>
                <a:tab pos="500634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8e.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required, before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overall  rectangle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 required, before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shape).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344551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8f.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ﬁnal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</a:t>
            </a:r>
            <a:r>
              <a:rPr dirty="0" sz="140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Arial"/>
              <a:cs typeface="Arial"/>
            </a:endParaRPr>
          </a:p>
          <a:p>
            <a:pPr marL="4095115">
              <a:lnSpc>
                <a:spcPct val="100000"/>
              </a:lnSpc>
              <a:spcBef>
                <a:spcPts val="5"/>
              </a:spcBef>
            </a:pPr>
            <a:r>
              <a:rPr dirty="0" sz="1250" spc="-5">
                <a:solidFill>
                  <a:srgbClr val="3C2B98"/>
                </a:solidFill>
                <a:latin typeface="Arial"/>
                <a:cs typeface="Arial"/>
              </a:rPr>
              <a:t>250mm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97084" y="223915"/>
            <a:ext cx="55626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95"/>
              </a:spcBef>
              <a:tabLst>
                <a:tab pos="5024120" algn="l"/>
              </a:tabLst>
            </a:pP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2314" sz="1800" spc="-22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>
                <a:solidFill>
                  <a:srgbClr val="151616"/>
                </a:solidFill>
                <a:latin typeface="Arial"/>
                <a:cs typeface="Arial"/>
              </a:rPr>
              <a:t>LINK </a:t>
            </a:r>
            <a:r>
              <a:rPr dirty="0" baseline="2314" sz="18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http://www.technologystudent.com/pdf14/maths3.pdf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8825" y="989817"/>
            <a:ext cx="6696075" cy="83502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Manufacturers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natural wood products are encouraged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source their materials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  <a:tabLst>
                <a:tab pos="583311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sustainable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and why are sustainable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forests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important?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spc="-1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6553" y="265605"/>
            <a:ext cx="3868420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R="5080" indent="9525">
              <a:lnSpc>
                <a:spcPct val="1198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http://www.technologystudent.com/prddes1/susenv1.html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http://www.technologystudent.com/joints/sustain1.html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8369" y="412450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58985" y="304967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40">
                <a:moveTo>
                  <a:pt x="0" y="0"/>
                </a:moveTo>
                <a:lnTo>
                  <a:pt x="5433761" y="0"/>
                </a:lnTo>
                <a:lnTo>
                  <a:pt x="5433761" y="446914"/>
                </a:lnTo>
                <a:lnTo>
                  <a:pt x="0" y="446914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033" y="216339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033" y="2625671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66033" y="308795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6033" y="3550230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6033" y="4012513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6033" y="4474792"/>
            <a:ext cx="7056120" cy="0"/>
          </a:xfrm>
          <a:custGeom>
            <a:avLst/>
            <a:gdLst/>
            <a:ahLst/>
            <a:cxnLst/>
            <a:rect l="l" t="t" r="r" b="b"/>
            <a:pathLst>
              <a:path w="7056120" h="0">
                <a:moveTo>
                  <a:pt x="0" y="0"/>
                </a:moveTo>
                <a:lnTo>
                  <a:pt x="705612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72161" y="5176070"/>
            <a:ext cx="42227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8h.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timber and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2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59163" y="5170956"/>
            <a:ext cx="1921784" cy="2229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66033" y="6130872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66033" y="6593151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6033" y="7055431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6033" y="7517714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81701" y="7804985"/>
            <a:ext cx="416306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8i.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 shown opposite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sometimes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printed on  timber and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  <a:tabLst>
                <a:tab pos="27305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logo.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16343" y="7707772"/>
            <a:ext cx="1674129" cy="1988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66033" y="8807400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66033" y="9269679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66033" y="9731958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66033" y="10194242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 h="0">
                <a:moveTo>
                  <a:pt x="0" y="0"/>
                </a:moveTo>
                <a:lnTo>
                  <a:pt x="427650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49460" y="4734093"/>
            <a:ext cx="5241290" cy="25781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95"/>
              </a:spcBef>
              <a:tabLst>
                <a:tab pos="149733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http://www.technologystudent.com/joints/sustain1.html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8188" y="385973"/>
            <a:ext cx="3218180" cy="1477010"/>
          </a:xfrm>
          <a:prstGeom prst="rect">
            <a:avLst/>
          </a:prstGeom>
        </p:spPr>
        <p:txBody>
          <a:bodyPr wrap="square" lIns="0" tIns="33655" rIns="0" bIns="0" rtlCol="0" vert="horz">
            <a:spAutoFit/>
          </a:bodyPr>
          <a:lstStyle/>
          <a:p>
            <a:pPr marL="991869" marR="709930" indent="-863600">
              <a:lnSpc>
                <a:spcPts val="1789"/>
              </a:lnSpc>
              <a:spcBef>
                <a:spcPts val="265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Ferrous and</a:t>
            </a:r>
            <a:r>
              <a:rPr dirty="0" sz="1600" spc="-10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non-ferrous  </a:t>
            </a:r>
            <a:r>
              <a:rPr dirty="0" sz="1600" spc="-5" b="1">
                <a:solidFill>
                  <a:srgbClr val="151616"/>
                </a:solidFill>
                <a:latin typeface="Arial"/>
                <a:cs typeface="Arial"/>
              </a:rPr>
              <a:t>metals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146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9.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aluminium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task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 is supplied  in a range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colours.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adjustable and  an LED cluster supplies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28390" y="264989"/>
            <a:ext cx="3544545" cy="2947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28711" y="3830196"/>
            <a:ext cx="5958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146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aluminium tube 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‘arms’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432" y="453029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1432" y="501035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59188" y="5689474"/>
            <a:ext cx="65652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8010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 has been anodised.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anodising</a:t>
            </a:r>
            <a:r>
              <a:rPr dirty="0" sz="1400" spc="1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aluminium?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1910" y="6389575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71910" y="6869635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270937" y="3391937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91553" y="3288240"/>
            <a:ext cx="5446395" cy="402590"/>
          </a:xfrm>
          <a:custGeom>
            <a:avLst/>
            <a:gdLst/>
            <a:ahLst/>
            <a:cxnLst/>
            <a:rect l="l" t="t" r="r" b="b"/>
            <a:pathLst>
              <a:path w="5446395" h="402589">
                <a:moveTo>
                  <a:pt x="0" y="0"/>
                </a:moveTo>
                <a:lnTo>
                  <a:pt x="5445874" y="0"/>
                </a:lnTo>
                <a:lnTo>
                  <a:pt x="5445874" y="401993"/>
                </a:lnTo>
                <a:lnTo>
                  <a:pt x="0" y="40199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690268" y="3294626"/>
            <a:ext cx="3909695" cy="379730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R="5080" indent="6350">
              <a:lnSpc>
                <a:spcPts val="1350"/>
              </a:lnSpc>
              <a:spcBef>
                <a:spcPts val="22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http://www.technologystudent.com/joints_ﬂsh/oﬃce4.html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http://www.technologystudent.com/designpro/metals1.htm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910" y="731921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1910" y="779927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91553" y="5223711"/>
            <a:ext cx="54463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39192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http://www.technologystudent.com/joints_ﬂsh/metal2.html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3946" y="8280275"/>
            <a:ext cx="59455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034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9c. Give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two reasons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steel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task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6667" y="898037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6667" y="9460437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6667" y="991001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6667" y="10390075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191553" y="7936438"/>
            <a:ext cx="5446395" cy="23622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4765" rIns="0" bIns="0" rtlCol="0" vert="horz">
            <a:spAutoFit/>
          </a:bodyPr>
          <a:lstStyle/>
          <a:p>
            <a:pPr marL="109855">
              <a:lnSpc>
                <a:spcPct val="100000"/>
              </a:lnSpc>
              <a:spcBef>
                <a:spcPts val="195"/>
              </a:spcBef>
              <a:tabLst>
                <a:tab pos="150495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http://www.technologystudent.com/joints_ﬂsh/oﬃce4.html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74330" y="1916637"/>
            <a:ext cx="480059" cy="472440"/>
          </a:xfrm>
          <a:custGeom>
            <a:avLst/>
            <a:gdLst/>
            <a:ahLst/>
            <a:cxnLst/>
            <a:rect l="l" t="t" r="r" b="b"/>
            <a:pathLst>
              <a:path w="480060" h="472439">
                <a:moveTo>
                  <a:pt x="0" y="0"/>
                </a:moveTo>
                <a:lnTo>
                  <a:pt x="480060" y="0"/>
                </a:lnTo>
                <a:lnTo>
                  <a:pt x="480060" y="472438"/>
                </a:lnTo>
                <a:lnTo>
                  <a:pt x="0" y="472438"/>
                </a:lnTo>
                <a:lnTo>
                  <a:pt x="0" y="0"/>
                </a:lnTo>
                <a:close/>
              </a:path>
            </a:pathLst>
          </a:custGeom>
          <a:solidFill>
            <a:srgbClr val="8182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174330" y="1916637"/>
            <a:ext cx="480059" cy="472440"/>
          </a:xfrm>
          <a:custGeom>
            <a:avLst/>
            <a:gdLst/>
            <a:ahLst/>
            <a:cxnLst/>
            <a:rect l="l" t="t" r="r" b="b"/>
            <a:pathLst>
              <a:path w="480060" h="472439">
                <a:moveTo>
                  <a:pt x="0" y="0"/>
                </a:moveTo>
                <a:lnTo>
                  <a:pt x="480060" y="0"/>
                </a:lnTo>
                <a:lnTo>
                  <a:pt x="480060" y="472438"/>
                </a:lnTo>
                <a:lnTo>
                  <a:pt x="0" y="472438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228527" y="1969974"/>
            <a:ext cx="372110" cy="365760"/>
          </a:xfrm>
          <a:custGeom>
            <a:avLst/>
            <a:gdLst/>
            <a:ahLst/>
            <a:cxnLst/>
            <a:rect l="l" t="t" r="r" b="b"/>
            <a:pathLst>
              <a:path w="372110" h="365760">
                <a:moveTo>
                  <a:pt x="0" y="0"/>
                </a:moveTo>
                <a:lnTo>
                  <a:pt x="371664" y="0"/>
                </a:lnTo>
                <a:lnTo>
                  <a:pt x="371664" y="365763"/>
                </a:lnTo>
                <a:lnTo>
                  <a:pt x="0" y="36576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228527" y="1969974"/>
            <a:ext cx="372110" cy="365760"/>
          </a:xfrm>
          <a:custGeom>
            <a:avLst/>
            <a:gdLst/>
            <a:ahLst/>
            <a:cxnLst/>
            <a:rect l="l" t="t" r="r" b="b"/>
            <a:pathLst>
              <a:path w="372110" h="365760">
                <a:moveTo>
                  <a:pt x="0" y="0"/>
                </a:moveTo>
                <a:lnTo>
                  <a:pt x="371664" y="0"/>
                </a:lnTo>
                <a:lnTo>
                  <a:pt x="371664" y="365763"/>
                </a:lnTo>
                <a:lnTo>
                  <a:pt x="0" y="36576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030194" y="1295609"/>
            <a:ext cx="7766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010487" y="1494235"/>
            <a:ext cx="815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SECTION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168535" y="1692866"/>
            <a:ext cx="4997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752180" y="2033906"/>
            <a:ext cx="321310" cy="109220"/>
          </a:xfrm>
          <a:custGeom>
            <a:avLst/>
            <a:gdLst/>
            <a:ahLst/>
            <a:cxnLst/>
            <a:rect l="l" t="t" r="r" b="b"/>
            <a:pathLst>
              <a:path w="321310" h="109219">
                <a:moveTo>
                  <a:pt x="312856" y="44799"/>
                </a:moveTo>
                <a:lnTo>
                  <a:pt x="216655" y="44799"/>
                </a:lnTo>
                <a:lnTo>
                  <a:pt x="219204" y="62618"/>
                </a:lnTo>
                <a:lnTo>
                  <a:pt x="213499" y="63433"/>
                </a:lnTo>
                <a:lnTo>
                  <a:pt x="220021" y="109087"/>
                </a:lnTo>
                <a:lnTo>
                  <a:pt x="312856" y="44799"/>
                </a:lnTo>
                <a:close/>
              </a:path>
              <a:path w="321310" h="109219">
                <a:moveTo>
                  <a:pt x="210953" y="45613"/>
                </a:moveTo>
                <a:lnTo>
                  <a:pt x="0" y="75751"/>
                </a:lnTo>
                <a:lnTo>
                  <a:pt x="2548" y="93572"/>
                </a:lnTo>
                <a:lnTo>
                  <a:pt x="213499" y="63433"/>
                </a:lnTo>
                <a:lnTo>
                  <a:pt x="210953" y="45613"/>
                </a:lnTo>
                <a:close/>
              </a:path>
              <a:path w="321310" h="109219">
                <a:moveTo>
                  <a:pt x="216655" y="44799"/>
                </a:moveTo>
                <a:lnTo>
                  <a:pt x="210953" y="45613"/>
                </a:lnTo>
                <a:lnTo>
                  <a:pt x="213499" y="63433"/>
                </a:lnTo>
                <a:lnTo>
                  <a:pt x="219204" y="62618"/>
                </a:lnTo>
                <a:lnTo>
                  <a:pt x="216655" y="44799"/>
                </a:lnTo>
                <a:close/>
              </a:path>
              <a:path w="321310" h="109219">
                <a:moveTo>
                  <a:pt x="204436" y="0"/>
                </a:moveTo>
                <a:lnTo>
                  <a:pt x="210953" y="45613"/>
                </a:lnTo>
                <a:lnTo>
                  <a:pt x="216655" y="44799"/>
                </a:lnTo>
                <a:lnTo>
                  <a:pt x="312856" y="44799"/>
                </a:lnTo>
                <a:lnTo>
                  <a:pt x="321315" y="38942"/>
                </a:lnTo>
                <a:lnTo>
                  <a:pt x="204436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744872" y="1394669"/>
            <a:ext cx="257175" cy="727075"/>
          </a:xfrm>
          <a:custGeom>
            <a:avLst/>
            <a:gdLst/>
            <a:ahLst/>
            <a:cxnLst/>
            <a:rect l="l" t="t" r="r" b="b"/>
            <a:pathLst>
              <a:path w="257175" h="727075">
                <a:moveTo>
                  <a:pt x="195418" y="102370"/>
                </a:moveTo>
                <a:lnTo>
                  <a:pt x="0" y="721187"/>
                </a:lnTo>
                <a:lnTo>
                  <a:pt x="17164" y="726608"/>
                </a:lnTo>
                <a:lnTo>
                  <a:pt x="212584" y="107790"/>
                </a:lnTo>
                <a:lnTo>
                  <a:pt x="195418" y="102370"/>
                </a:lnTo>
                <a:close/>
              </a:path>
              <a:path w="257175" h="727075">
                <a:moveTo>
                  <a:pt x="252608" y="96875"/>
                </a:moveTo>
                <a:lnTo>
                  <a:pt x="197153" y="96875"/>
                </a:lnTo>
                <a:lnTo>
                  <a:pt x="214318" y="102297"/>
                </a:lnTo>
                <a:lnTo>
                  <a:pt x="212584" y="107790"/>
                </a:lnTo>
                <a:lnTo>
                  <a:pt x="256557" y="121676"/>
                </a:lnTo>
                <a:lnTo>
                  <a:pt x="252608" y="96875"/>
                </a:lnTo>
                <a:close/>
              </a:path>
              <a:path w="257175" h="727075">
                <a:moveTo>
                  <a:pt x="197153" y="96875"/>
                </a:moveTo>
                <a:lnTo>
                  <a:pt x="195418" y="102370"/>
                </a:lnTo>
                <a:lnTo>
                  <a:pt x="212584" y="107790"/>
                </a:lnTo>
                <a:lnTo>
                  <a:pt x="214318" y="102297"/>
                </a:lnTo>
                <a:lnTo>
                  <a:pt x="197153" y="96875"/>
                </a:lnTo>
                <a:close/>
              </a:path>
              <a:path w="257175" h="727075">
                <a:moveTo>
                  <a:pt x="237182" y="0"/>
                </a:moveTo>
                <a:lnTo>
                  <a:pt x="151476" y="88494"/>
                </a:lnTo>
                <a:lnTo>
                  <a:pt x="195418" y="102370"/>
                </a:lnTo>
                <a:lnTo>
                  <a:pt x="197153" y="96875"/>
                </a:lnTo>
                <a:lnTo>
                  <a:pt x="252608" y="96875"/>
                </a:lnTo>
                <a:lnTo>
                  <a:pt x="237182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186" y="919355"/>
            <a:ext cx="65087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9d. Describe how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 section aluminium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tube,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would be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cut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length, using  tools commonly found in a school workshop. Use notes and</a:t>
            </a:r>
            <a:r>
              <a:rPr dirty="0" sz="140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sketches.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994" y="499305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650364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http://www.technologystudent.com/equip_ﬂsh/hacksw2.html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4675" y="2232864"/>
            <a:ext cx="6720840" cy="5745480"/>
          </a:xfrm>
          <a:custGeom>
            <a:avLst/>
            <a:gdLst/>
            <a:ahLst/>
            <a:cxnLst/>
            <a:rect l="l" t="t" r="r" b="b"/>
            <a:pathLst>
              <a:path w="6720840" h="5745480">
                <a:moveTo>
                  <a:pt x="0" y="0"/>
                </a:moveTo>
                <a:lnTo>
                  <a:pt x="6720846" y="0"/>
                </a:lnTo>
                <a:lnTo>
                  <a:pt x="6720846" y="5745485"/>
                </a:lnTo>
                <a:lnTo>
                  <a:pt x="0" y="5745485"/>
                </a:lnTo>
                <a:lnTo>
                  <a:pt x="0" y="0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1885" y="2614439"/>
            <a:ext cx="1196340" cy="1050290"/>
          </a:xfrm>
          <a:custGeom>
            <a:avLst/>
            <a:gdLst/>
            <a:ahLst/>
            <a:cxnLst/>
            <a:rect l="l" t="t" r="r" b="b"/>
            <a:pathLst>
              <a:path w="1196339" h="1050289">
                <a:moveTo>
                  <a:pt x="145919" y="0"/>
                </a:moveTo>
                <a:lnTo>
                  <a:pt x="0" y="345757"/>
                </a:lnTo>
                <a:lnTo>
                  <a:pt x="61310" y="395520"/>
                </a:lnTo>
                <a:lnTo>
                  <a:pt x="197858" y="508328"/>
                </a:lnTo>
                <a:lnTo>
                  <a:pt x="338570" y="629463"/>
                </a:lnTo>
                <a:lnTo>
                  <a:pt x="412372" y="704206"/>
                </a:lnTo>
                <a:lnTo>
                  <a:pt x="427909" y="732485"/>
                </a:lnTo>
                <a:lnTo>
                  <a:pt x="453157" y="775082"/>
                </a:lnTo>
                <a:lnTo>
                  <a:pt x="484619" y="825725"/>
                </a:lnTo>
                <a:lnTo>
                  <a:pt x="518800" y="878144"/>
                </a:lnTo>
                <a:lnTo>
                  <a:pt x="552204" y="926068"/>
                </a:lnTo>
                <a:lnTo>
                  <a:pt x="581335" y="963227"/>
                </a:lnTo>
                <a:lnTo>
                  <a:pt x="625818" y="990611"/>
                </a:lnTo>
                <a:lnTo>
                  <a:pt x="668904" y="998804"/>
                </a:lnTo>
                <a:lnTo>
                  <a:pt x="726798" y="1007530"/>
                </a:lnTo>
                <a:lnTo>
                  <a:pt x="794341" y="1016390"/>
                </a:lnTo>
                <a:lnTo>
                  <a:pt x="937744" y="1032909"/>
                </a:lnTo>
                <a:lnTo>
                  <a:pt x="1096275" y="1048695"/>
                </a:lnTo>
                <a:lnTo>
                  <a:pt x="1113401" y="1049961"/>
                </a:lnTo>
                <a:lnTo>
                  <a:pt x="1130175" y="1037932"/>
                </a:lnTo>
                <a:lnTo>
                  <a:pt x="1155476" y="1005502"/>
                </a:lnTo>
                <a:lnTo>
                  <a:pt x="1180321" y="958150"/>
                </a:lnTo>
                <a:lnTo>
                  <a:pt x="1195725" y="901357"/>
                </a:lnTo>
                <a:lnTo>
                  <a:pt x="1192705" y="840606"/>
                </a:lnTo>
                <a:lnTo>
                  <a:pt x="1177112" y="797554"/>
                </a:lnTo>
                <a:lnTo>
                  <a:pt x="1151817" y="747178"/>
                </a:lnTo>
                <a:lnTo>
                  <a:pt x="1120499" y="693457"/>
                </a:lnTo>
                <a:lnTo>
                  <a:pt x="1086839" y="640367"/>
                </a:lnTo>
                <a:lnTo>
                  <a:pt x="1054516" y="591887"/>
                </a:lnTo>
                <a:lnTo>
                  <a:pt x="1008607" y="524664"/>
                </a:lnTo>
                <a:lnTo>
                  <a:pt x="1002380" y="513877"/>
                </a:lnTo>
                <a:lnTo>
                  <a:pt x="708113" y="330469"/>
                </a:lnTo>
                <a:lnTo>
                  <a:pt x="652975" y="316276"/>
                </a:lnTo>
                <a:lnTo>
                  <a:pt x="602320" y="299895"/>
                </a:lnTo>
                <a:lnTo>
                  <a:pt x="555466" y="281413"/>
                </a:lnTo>
                <a:lnTo>
                  <a:pt x="511730" y="260915"/>
                </a:lnTo>
                <a:lnTo>
                  <a:pt x="470430" y="238488"/>
                </a:lnTo>
                <a:lnTo>
                  <a:pt x="430886" y="214219"/>
                </a:lnTo>
                <a:lnTo>
                  <a:pt x="392414" y="188194"/>
                </a:lnTo>
                <a:lnTo>
                  <a:pt x="354333" y="160498"/>
                </a:lnTo>
                <a:lnTo>
                  <a:pt x="315960" y="131220"/>
                </a:lnTo>
                <a:lnTo>
                  <a:pt x="235614" y="68258"/>
                </a:lnTo>
                <a:lnTo>
                  <a:pt x="192276" y="34748"/>
                </a:lnTo>
                <a:lnTo>
                  <a:pt x="145919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81885" y="2614439"/>
            <a:ext cx="1196340" cy="1050290"/>
          </a:xfrm>
          <a:custGeom>
            <a:avLst/>
            <a:gdLst/>
            <a:ahLst/>
            <a:cxnLst/>
            <a:rect l="l" t="t" r="r" b="b"/>
            <a:pathLst>
              <a:path w="1196339" h="1050289">
                <a:moveTo>
                  <a:pt x="1002380" y="513877"/>
                </a:moveTo>
                <a:lnTo>
                  <a:pt x="960342" y="487676"/>
                </a:lnTo>
                <a:lnTo>
                  <a:pt x="918304" y="461475"/>
                </a:lnTo>
                <a:lnTo>
                  <a:pt x="876266" y="435274"/>
                </a:lnTo>
                <a:lnTo>
                  <a:pt x="834228" y="409073"/>
                </a:lnTo>
                <a:lnTo>
                  <a:pt x="792189" y="382872"/>
                </a:lnTo>
                <a:lnTo>
                  <a:pt x="750151" y="356671"/>
                </a:lnTo>
                <a:lnTo>
                  <a:pt x="708113" y="330469"/>
                </a:lnTo>
                <a:lnTo>
                  <a:pt x="652975" y="316276"/>
                </a:lnTo>
                <a:lnTo>
                  <a:pt x="602320" y="299895"/>
                </a:lnTo>
                <a:lnTo>
                  <a:pt x="555466" y="281413"/>
                </a:lnTo>
                <a:lnTo>
                  <a:pt x="511730" y="260915"/>
                </a:lnTo>
                <a:lnTo>
                  <a:pt x="470430" y="238488"/>
                </a:lnTo>
                <a:lnTo>
                  <a:pt x="430886" y="214219"/>
                </a:lnTo>
                <a:lnTo>
                  <a:pt x="392414" y="188194"/>
                </a:lnTo>
                <a:lnTo>
                  <a:pt x="354333" y="160498"/>
                </a:lnTo>
                <a:lnTo>
                  <a:pt x="315960" y="131220"/>
                </a:lnTo>
                <a:lnTo>
                  <a:pt x="276615" y="100444"/>
                </a:lnTo>
                <a:lnTo>
                  <a:pt x="235614" y="68258"/>
                </a:lnTo>
                <a:lnTo>
                  <a:pt x="192276" y="34748"/>
                </a:lnTo>
                <a:lnTo>
                  <a:pt x="145919" y="0"/>
                </a:lnTo>
                <a:lnTo>
                  <a:pt x="0" y="345757"/>
                </a:lnTo>
                <a:lnTo>
                  <a:pt x="61310" y="395520"/>
                </a:lnTo>
                <a:lnTo>
                  <a:pt x="197858" y="508328"/>
                </a:lnTo>
                <a:lnTo>
                  <a:pt x="338570" y="629463"/>
                </a:lnTo>
                <a:lnTo>
                  <a:pt x="412372" y="704206"/>
                </a:lnTo>
                <a:lnTo>
                  <a:pt x="427909" y="732485"/>
                </a:lnTo>
                <a:lnTo>
                  <a:pt x="453157" y="775082"/>
                </a:lnTo>
                <a:lnTo>
                  <a:pt x="484619" y="825725"/>
                </a:lnTo>
                <a:lnTo>
                  <a:pt x="518800" y="878144"/>
                </a:lnTo>
                <a:lnTo>
                  <a:pt x="552204" y="926068"/>
                </a:lnTo>
                <a:lnTo>
                  <a:pt x="581335" y="963227"/>
                </a:lnTo>
                <a:lnTo>
                  <a:pt x="625818" y="990611"/>
                </a:lnTo>
                <a:lnTo>
                  <a:pt x="668904" y="998804"/>
                </a:lnTo>
                <a:lnTo>
                  <a:pt x="726798" y="1007530"/>
                </a:lnTo>
                <a:lnTo>
                  <a:pt x="794341" y="1016390"/>
                </a:lnTo>
                <a:lnTo>
                  <a:pt x="866376" y="1024982"/>
                </a:lnTo>
                <a:lnTo>
                  <a:pt x="937744" y="1032909"/>
                </a:lnTo>
                <a:lnTo>
                  <a:pt x="1003289" y="1039769"/>
                </a:lnTo>
                <a:lnTo>
                  <a:pt x="1057852" y="1045165"/>
                </a:lnTo>
                <a:lnTo>
                  <a:pt x="1096275" y="1048695"/>
                </a:lnTo>
                <a:lnTo>
                  <a:pt x="1113401" y="1049961"/>
                </a:lnTo>
                <a:lnTo>
                  <a:pt x="1130175" y="1037932"/>
                </a:lnTo>
                <a:lnTo>
                  <a:pt x="1155476" y="1005502"/>
                </a:lnTo>
                <a:lnTo>
                  <a:pt x="1180321" y="958150"/>
                </a:lnTo>
                <a:lnTo>
                  <a:pt x="1195725" y="901357"/>
                </a:lnTo>
                <a:lnTo>
                  <a:pt x="1192705" y="840606"/>
                </a:lnTo>
                <a:lnTo>
                  <a:pt x="1177112" y="797554"/>
                </a:lnTo>
                <a:lnTo>
                  <a:pt x="1151817" y="747178"/>
                </a:lnTo>
                <a:lnTo>
                  <a:pt x="1120499" y="693457"/>
                </a:lnTo>
                <a:lnTo>
                  <a:pt x="1086839" y="640367"/>
                </a:lnTo>
                <a:lnTo>
                  <a:pt x="1054516" y="591887"/>
                </a:lnTo>
                <a:lnTo>
                  <a:pt x="1027212" y="551994"/>
                </a:lnTo>
                <a:lnTo>
                  <a:pt x="1008607" y="524664"/>
                </a:lnTo>
                <a:lnTo>
                  <a:pt x="1002380" y="513877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3899" y="3095802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>
                <a:moveTo>
                  <a:pt x="86006" y="0"/>
                </a:moveTo>
                <a:lnTo>
                  <a:pt x="43003" y="47945"/>
                </a:lnTo>
                <a:lnTo>
                  <a:pt x="13438" y="81396"/>
                </a:lnTo>
                <a:lnTo>
                  <a:pt x="0" y="97631"/>
                </a:lnTo>
                <a:lnTo>
                  <a:pt x="19141" y="117512"/>
                </a:lnTo>
                <a:lnTo>
                  <a:pt x="62472" y="161617"/>
                </a:lnTo>
                <a:lnTo>
                  <a:pt x="108854" y="206636"/>
                </a:lnTo>
                <a:lnTo>
                  <a:pt x="164243" y="233611"/>
                </a:lnTo>
                <a:lnTo>
                  <a:pt x="217224" y="239480"/>
                </a:lnTo>
                <a:lnTo>
                  <a:pt x="282924" y="244881"/>
                </a:lnTo>
                <a:lnTo>
                  <a:pt x="348179" y="247826"/>
                </a:lnTo>
                <a:lnTo>
                  <a:pt x="399822" y="246326"/>
                </a:lnTo>
                <a:lnTo>
                  <a:pt x="443852" y="234748"/>
                </a:lnTo>
                <a:lnTo>
                  <a:pt x="475200" y="214615"/>
                </a:lnTo>
                <a:lnTo>
                  <a:pt x="494429" y="191390"/>
                </a:lnTo>
                <a:lnTo>
                  <a:pt x="502102" y="170531"/>
                </a:lnTo>
                <a:lnTo>
                  <a:pt x="495200" y="147859"/>
                </a:lnTo>
                <a:lnTo>
                  <a:pt x="472941" y="127723"/>
                </a:lnTo>
                <a:lnTo>
                  <a:pt x="440855" y="114543"/>
                </a:lnTo>
                <a:lnTo>
                  <a:pt x="351688" y="110410"/>
                </a:lnTo>
                <a:lnTo>
                  <a:pt x="282392" y="97979"/>
                </a:lnTo>
                <a:lnTo>
                  <a:pt x="220088" y="83337"/>
                </a:lnTo>
                <a:lnTo>
                  <a:pt x="188286" y="74378"/>
                </a:lnTo>
                <a:lnTo>
                  <a:pt x="181866" y="69562"/>
                </a:lnTo>
                <a:lnTo>
                  <a:pt x="157096" y="47595"/>
                </a:lnTo>
                <a:lnTo>
                  <a:pt x="142566" y="35924"/>
                </a:lnTo>
                <a:lnTo>
                  <a:pt x="121650" y="21414"/>
                </a:lnTo>
                <a:lnTo>
                  <a:pt x="103550" y="10053"/>
                </a:lnTo>
                <a:lnTo>
                  <a:pt x="90818" y="2647"/>
                </a:lnTo>
                <a:lnTo>
                  <a:pt x="86006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43899" y="3095802"/>
            <a:ext cx="502284" cy="248285"/>
          </a:xfrm>
          <a:custGeom>
            <a:avLst/>
            <a:gdLst/>
            <a:ahLst/>
            <a:cxnLst/>
            <a:rect l="l" t="t" r="r" b="b"/>
            <a:pathLst>
              <a:path w="502285" h="248285">
                <a:moveTo>
                  <a:pt x="0" y="97631"/>
                </a:moveTo>
                <a:lnTo>
                  <a:pt x="62472" y="161617"/>
                </a:lnTo>
                <a:lnTo>
                  <a:pt x="108854" y="206636"/>
                </a:lnTo>
                <a:lnTo>
                  <a:pt x="164243" y="233611"/>
                </a:lnTo>
                <a:lnTo>
                  <a:pt x="217224" y="239480"/>
                </a:lnTo>
                <a:lnTo>
                  <a:pt x="282924" y="244881"/>
                </a:lnTo>
                <a:lnTo>
                  <a:pt x="348179" y="247826"/>
                </a:lnTo>
                <a:lnTo>
                  <a:pt x="399822" y="246326"/>
                </a:lnTo>
                <a:lnTo>
                  <a:pt x="443852" y="234748"/>
                </a:lnTo>
                <a:lnTo>
                  <a:pt x="475200" y="214615"/>
                </a:lnTo>
                <a:lnTo>
                  <a:pt x="494429" y="191390"/>
                </a:lnTo>
                <a:lnTo>
                  <a:pt x="502102" y="170531"/>
                </a:lnTo>
                <a:lnTo>
                  <a:pt x="495200" y="147859"/>
                </a:lnTo>
                <a:lnTo>
                  <a:pt x="472941" y="127723"/>
                </a:lnTo>
                <a:lnTo>
                  <a:pt x="440855" y="114543"/>
                </a:lnTo>
                <a:lnTo>
                  <a:pt x="404470" y="112736"/>
                </a:lnTo>
                <a:lnTo>
                  <a:pt x="351688" y="110410"/>
                </a:lnTo>
                <a:lnTo>
                  <a:pt x="282392" y="97979"/>
                </a:lnTo>
                <a:lnTo>
                  <a:pt x="220088" y="83337"/>
                </a:lnTo>
                <a:lnTo>
                  <a:pt x="188286" y="74378"/>
                </a:lnTo>
                <a:lnTo>
                  <a:pt x="181866" y="69562"/>
                </a:lnTo>
                <a:lnTo>
                  <a:pt x="170833" y="59721"/>
                </a:lnTo>
                <a:lnTo>
                  <a:pt x="157096" y="47595"/>
                </a:lnTo>
                <a:lnTo>
                  <a:pt x="121650" y="21414"/>
                </a:lnTo>
                <a:lnTo>
                  <a:pt x="86006" y="0"/>
                </a:lnTo>
                <a:lnTo>
                  <a:pt x="72568" y="14928"/>
                </a:lnTo>
                <a:lnTo>
                  <a:pt x="43003" y="47945"/>
                </a:lnTo>
                <a:lnTo>
                  <a:pt x="13438" y="81396"/>
                </a:lnTo>
                <a:lnTo>
                  <a:pt x="0" y="97631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4687" y="3196918"/>
            <a:ext cx="175895" cy="55880"/>
          </a:xfrm>
          <a:custGeom>
            <a:avLst/>
            <a:gdLst/>
            <a:ahLst/>
            <a:cxnLst/>
            <a:rect l="l" t="t" r="r" b="b"/>
            <a:pathLst>
              <a:path w="175894" h="55879">
                <a:moveTo>
                  <a:pt x="0" y="0"/>
                </a:moveTo>
                <a:lnTo>
                  <a:pt x="13728" y="44132"/>
                </a:lnTo>
                <a:lnTo>
                  <a:pt x="110851" y="55646"/>
                </a:lnTo>
                <a:lnTo>
                  <a:pt x="156199" y="54755"/>
                </a:lnTo>
                <a:lnTo>
                  <a:pt x="175503" y="47652"/>
                </a:lnTo>
                <a:lnTo>
                  <a:pt x="168329" y="34741"/>
                </a:lnTo>
                <a:lnTo>
                  <a:pt x="136112" y="10226"/>
                </a:lnTo>
                <a:lnTo>
                  <a:pt x="18123" y="4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664687" y="3196918"/>
            <a:ext cx="175895" cy="55880"/>
          </a:xfrm>
          <a:custGeom>
            <a:avLst/>
            <a:gdLst/>
            <a:ahLst/>
            <a:cxnLst/>
            <a:rect l="l" t="t" r="r" b="b"/>
            <a:pathLst>
              <a:path w="175894" h="55879">
                <a:moveTo>
                  <a:pt x="0" y="0"/>
                </a:moveTo>
                <a:lnTo>
                  <a:pt x="13728" y="44132"/>
                </a:lnTo>
                <a:lnTo>
                  <a:pt x="60927" y="53703"/>
                </a:lnTo>
                <a:lnTo>
                  <a:pt x="110851" y="55646"/>
                </a:lnTo>
                <a:lnTo>
                  <a:pt x="156199" y="54755"/>
                </a:lnTo>
                <a:lnTo>
                  <a:pt x="175503" y="47652"/>
                </a:lnTo>
                <a:lnTo>
                  <a:pt x="168329" y="34741"/>
                </a:lnTo>
                <a:lnTo>
                  <a:pt x="152983" y="21067"/>
                </a:lnTo>
                <a:lnTo>
                  <a:pt x="136112" y="10226"/>
                </a:lnTo>
                <a:lnTo>
                  <a:pt x="124362" y="5814"/>
                </a:lnTo>
                <a:lnTo>
                  <a:pt x="101007" y="4742"/>
                </a:lnTo>
                <a:lnTo>
                  <a:pt x="58694" y="2471"/>
                </a:lnTo>
                <a:lnTo>
                  <a:pt x="18123" y="418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218611" y="3068841"/>
            <a:ext cx="292735" cy="225425"/>
          </a:xfrm>
          <a:custGeom>
            <a:avLst/>
            <a:gdLst/>
            <a:ahLst/>
            <a:cxnLst/>
            <a:rect l="l" t="t" r="r" b="b"/>
            <a:pathLst>
              <a:path w="292735" h="225425">
                <a:moveTo>
                  <a:pt x="163361" y="0"/>
                </a:moveTo>
                <a:lnTo>
                  <a:pt x="137390" y="8326"/>
                </a:lnTo>
                <a:lnTo>
                  <a:pt x="80491" y="27358"/>
                </a:lnTo>
                <a:lnTo>
                  <a:pt x="24187" y="48174"/>
                </a:lnTo>
                <a:lnTo>
                  <a:pt x="0" y="61855"/>
                </a:lnTo>
                <a:lnTo>
                  <a:pt x="27854" y="91394"/>
                </a:lnTo>
                <a:lnTo>
                  <a:pt x="86041" y="147104"/>
                </a:lnTo>
                <a:lnTo>
                  <a:pt x="169703" y="225216"/>
                </a:lnTo>
                <a:lnTo>
                  <a:pt x="185663" y="222911"/>
                </a:lnTo>
                <a:lnTo>
                  <a:pt x="222440" y="215105"/>
                </a:lnTo>
                <a:lnTo>
                  <a:pt x="263380" y="200458"/>
                </a:lnTo>
                <a:lnTo>
                  <a:pt x="291830" y="177634"/>
                </a:lnTo>
                <a:lnTo>
                  <a:pt x="292301" y="141924"/>
                </a:lnTo>
                <a:lnTo>
                  <a:pt x="271807" y="98927"/>
                </a:lnTo>
                <a:lnTo>
                  <a:pt x="247447" y="62769"/>
                </a:lnTo>
                <a:lnTo>
                  <a:pt x="236319" y="47578"/>
                </a:lnTo>
                <a:lnTo>
                  <a:pt x="220905" y="39475"/>
                </a:lnTo>
                <a:lnTo>
                  <a:pt x="196272" y="23195"/>
                </a:lnTo>
                <a:lnTo>
                  <a:pt x="173422" y="7211"/>
                </a:lnTo>
                <a:lnTo>
                  <a:pt x="163361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52704" y="3400207"/>
            <a:ext cx="128270" cy="139700"/>
          </a:xfrm>
          <a:custGeom>
            <a:avLst/>
            <a:gdLst/>
            <a:ahLst/>
            <a:cxnLst/>
            <a:rect l="l" t="t" r="r" b="b"/>
            <a:pathLst>
              <a:path w="128269" h="139700">
                <a:moveTo>
                  <a:pt x="0" y="139171"/>
                </a:moveTo>
                <a:lnTo>
                  <a:pt x="128170" y="139171"/>
                </a:lnTo>
                <a:lnTo>
                  <a:pt x="128170" y="0"/>
                </a:lnTo>
                <a:lnTo>
                  <a:pt x="0" y="0"/>
                </a:lnTo>
                <a:lnTo>
                  <a:pt x="0" y="13917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29085" y="3400207"/>
            <a:ext cx="946150" cy="139700"/>
          </a:xfrm>
          <a:custGeom>
            <a:avLst/>
            <a:gdLst/>
            <a:ahLst/>
            <a:cxnLst/>
            <a:rect l="l" t="t" r="r" b="b"/>
            <a:pathLst>
              <a:path w="946150" h="139700">
                <a:moveTo>
                  <a:pt x="0" y="139171"/>
                </a:moveTo>
                <a:lnTo>
                  <a:pt x="0" y="0"/>
                </a:lnTo>
                <a:lnTo>
                  <a:pt x="945669" y="0"/>
                </a:lnTo>
                <a:lnTo>
                  <a:pt x="945669" y="139171"/>
                </a:lnTo>
                <a:lnTo>
                  <a:pt x="0" y="13917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11161" y="3532240"/>
            <a:ext cx="50165" cy="18415"/>
          </a:xfrm>
          <a:custGeom>
            <a:avLst/>
            <a:gdLst/>
            <a:ahLst/>
            <a:cxnLst/>
            <a:rect l="l" t="t" r="r" b="b"/>
            <a:pathLst>
              <a:path w="50164" h="18414">
                <a:moveTo>
                  <a:pt x="0" y="17846"/>
                </a:moveTo>
                <a:lnTo>
                  <a:pt x="0" y="0"/>
                </a:lnTo>
                <a:lnTo>
                  <a:pt x="49957" y="0"/>
                </a:lnTo>
                <a:lnTo>
                  <a:pt x="49957" y="17846"/>
                </a:lnTo>
                <a:lnTo>
                  <a:pt x="0" y="17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68339" y="3385930"/>
            <a:ext cx="50165" cy="18415"/>
          </a:xfrm>
          <a:custGeom>
            <a:avLst/>
            <a:gdLst/>
            <a:ahLst/>
            <a:cxnLst/>
            <a:rect l="l" t="t" r="r" b="b"/>
            <a:pathLst>
              <a:path w="50164" h="18414">
                <a:moveTo>
                  <a:pt x="0" y="17844"/>
                </a:moveTo>
                <a:lnTo>
                  <a:pt x="0" y="0"/>
                </a:lnTo>
                <a:lnTo>
                  <a:pt x="49956" y="0"/>
                </a:lnTo>
                <a:lnTo>
                  <a:pt x="49956" y="17844"/>
                </a:lnTo>
                <a:lnTo>
                  <a:pt x="0" y="1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953192" y="3385930"/>
            <a:ext cx="27940" cy="18415"/>
          </a:xfrm>
          <a:custGeom>
            <a:avLst/>
            <a:gdLst/>
            <a:ahLst/>
            <a:cxnLst/>
            <a:rect l="l" t="t" r="r" b="b"/>
            <a:pathLst>
              <a:path w="27939" h="18414">
                <a:moveTo>
                  <a:pt x="0" y="17844"/>
                </a:moveTo>
                <a:lnTo>
                  <a:pt x="27683" y="17844"/>
                </a:lnTo>
                <a:lnTo>
                  <a:pt x="27683" y="0"/>
                </a:lnTo>
                <a:lnTo>
                  <a:pt x="0" y="0"/>
                </a:lnTo>
                <a:lnTo>
                  <a:pt x="0" y="1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65639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21367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47906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03638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4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32831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88562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117754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73482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02674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19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58407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4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87599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343330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72523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28254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457446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13175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4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539714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4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5446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627291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683022" y="3400106"/>
            <a:ext cx="45720" cy="138430"/>
          </a:xfrm>
          <a:custGeom>
            <a:avLst/>
            <a:gdLst/>
            <a:ahLst/>
            <a:cxnLst/>
            <a:rect l="l" t="t" r="r" b="b"/>
            <a:pathLst>
              <a:path w="45720" h="138429">
                <a:moveTo>
                  <a:pt x="45115" y="137999"/>
                </a:moveTo>
                <a:lnTo>
                  <a:pt x="0" y="0"/>
                </a:lnTo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774754" y="3368087"/>
            <a:ext cx="39370" cy="200025"/>
          </a:xfrm>
          <a:custGeom>
            <a:avLst/>
            <a:gdLst/>
            <a:ahLst/>
            <a:cxnLst/>
            <a:rect l="l" t="t" r="r" b="b"/>
            <a:pathLst>
              <a:path w="39370" h="200025">
                <a:moveTo>
                  <a:pt x="0" y="199839"/>
                </a:moveTo>
                <a:lnTo>
                  <a:pt x="0" y="0"/>
                </a:lnTo>
                <a:lnTo>
                  <a:pt x="39254" y="0"/>
                </a:lnTo>
                <a:lnTo>
                  <a:pt x="39254" y="199839"/>
                </a:lnTo>
                <a:lnTo>
                  <a:pt x="0" y="199839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999559" y="3342920"/>
            <a:ext cx="853440" cy="255270"/>
          </a:xfrm>
          <a:custGeom>
            <a:avLst/>
            <a:gdLst/>
            <a:ahLst/>
            <a:cxnLst/>
            <a:rect l="l" t="t" r="r" b="b"/>
            <a:pathLst>
              <a:path w="853439" h="255270">
                <a:moveTo>
                  <a:pt x="853145" y="255121"/>
                </a:moveTo>
                <a:lnTo>
                  <a:pt x="853145" y="0"/>
                </a:lnTo>
                <a:lnTo>
                  <a:pt x="0" y="0"/>
                </a:lnTo>
                <a:lnTo>
                  <a:pt x="0" y="255121"/>
                </a:lnTo>
                <a:lnTo>
                  <a:pt x="853145" y="255121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999559" y="3342920"/>
            <a:ext cx="853440" cy="255270"/>
          </a:xfrm>
          <a:custGeom>
            <a:avLst/>
            <a:gdLst/>
            <a:ahLst/>
            <a:cxnLst/>
            <a:rect l="l" t="t" r="r" b="b"/>
            <a:pathLst>
              <a:path w="853439" h="255270">
                <a:moveTo>
                  <a:pt x="853145" y="255121"/>
                </a:moveTo>
                <a:lnTo>
                  <a:pt x="853145" y="0"/>
                </a:lnTo>
                <a:lnTo>
                  <a:pt x="0" y="0"/>
                </a:lnTo>
                <a:lnTo>
                  <a:pt x="0" y="255121"/>
                </a:lnTo>
                <a:lnTo>
                  <a:pt x="853145" y="255121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24934" y="3429478"/>
            <a:ext cx="823594" cy="100330"/>
          </a:xfrm>
          <a:custGeom>
            <a:avLst/>
            <a:gdLst/>
            <a:ahLst/>
            <a:cxnLst/>
            <a:rect l="l" t="t" r="r" b="b"/>
            <a:pathLst>
              <a:path w="823594" h="100329">
                <a:moveTo>
                  <a:pt x="0" y="100228"/>
                </a:moveTo>
                <a:lnTo>
                  <a:pt x="823212" y="100228"/>
                </a:lnTo>
                <a:lnTo>
                  <a:pt x="823212" y="0"/>
                </a:lnTo>
                <a:lnTo>
                  <a:pt x="0" y="0"/>
                </a:lnTo>
                <a:lnTo>
                  <a:pt x="0" y="100228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018595" y="3347478"/>
            <a:ext cx="829944" cy="82550"/>
          </a:xfrm>
          <a:custGeom>
            <a:avLst/>
            <a:gdLst/>
            <a:ahLst/>
            <a:cxnLst/>
            <a:rect l="l" t="t" r="r" b="b"/>
            <a:pathLst>
              <a:path w="829944" h="82550">
                <a:moveTo>
                  <a:pt x="0" y="82000"/>
                </a:moveTo>
                <a:lnTo>
                  <a:pt x="829552" y="82000"/>
                </a:lnTo>
                <a:lnTo>
                  <a:pt x="829552" y="0"/>
                </a:lnTo>
                <a:lnTo>
                  <a:pt x="0" y="0"/>
                </a:lnTo>
                <a:lnTo>
                  <a:pt x="0" y="82000"/>
                </a:lnTo>
                <a:close/>
              </a:path>
            </a:pathLst>
          </a:custGeom>
          <a:solidFill>
            <a:srgbClr val="AFB0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018595" y="3347478"/>
            <a:ext cx="829944" cy="82550"/>
          </a:xfrm>
          <a:custGeom>
            <a:avLst/>
            <a:gdLst/>
            <a:ahLst/>
            <a:cxnLst/>
            <a:rect l="l" t="t" r="r" b="b"/>
            <a:pathLst>
              <a:path w="829944" h="82550">
                <a:moveTo>
                  <a:pt x="0" y="82000"/>
                </a:moveTo>
                <a:lnTo>
                  <a:pt x="0" y="0"/>
                </a:lnTo>
                <a:lnTo>
                  <a:pt x="829552" y="0"/>
                </a:lnTo>
                <a:lnTo>
                  <a:pt x="829552" y="82000"/>
                </a:lnTo>
                <a:lnTo>
                  <a:pt x="0" y="82000"/>
                </a:lnTo>
                <a:close/>
              </a:path>
            </a:pathLst>
          </a:custGeom>
          <a:ln w="3175">
            <a:solidFill>
              <a:srgbClr val="C4C5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980875" y="3365992"/>
            <a:ext cx="1575435" cy="163195"/>
          </a:xfrm>
          <a:custGeom>
            <a:avLst/>
            <a:gdLst/>
            <a:ahLst/>
            <a:cxnLst/>
            <a:rect l="l" t="t" r="r" b="b"/>
            <a:pathLst>
              <a:path w="1575435" h="163195">
                <a:moveTo>
                  <a:pt x="0" y="163033"/>
                </a:moveTo>
                <a:lnTo>
                  <a:pt x="1574949" y="163033"/>
                </a:lnTo>
                <a:lnTo>
                  <a:pt x="1574949" y="0"/>
                </a:lnTo>
                <a:lnTo>
                  <a:pt x="0" y="0"/>
                </a:lnTo>
                <a:lnTo>
                  <a:pt x="0" y="163033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980875" y="3365992"/>
            <a:ext cx="1575435" cy="203200"/>
          </a:xfrm>
          <a:custGeom>
            <a:avLst/>
            <a:gdLst/>
            <a:ahLst/>
            <a:cxnLst/>
            <a:rect l="l" t="t" r="r" b="b"/>
            <a:pathLst>
              <a:path w="1575435" h="203200">
                <a:moveTo>
                  <a:pt x="0" y="202907"/>
                </a:moveTo>
                <a:lnTo>
                  <a:pt x="1574949" y="202907"/>
                </a:lnTo>
                <a:lnTo>
                  <a:pt x="1574949" y="0"/>
                </a:lnTo>
                <a:lnTo>
                  <a:pt x="0" y="0"/>
                </a:lnTo>
                <a:lnTo>
                  <a:pt x="0" y="202907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980875" y="3529026"/>
            <a:ext cx="3024505" cy="219075"/>
          </a:xfrm>
          <a:custGeom>
            <a:avLst/>
            <a:gdLst/>
            <a:ahLst/>
            <a:cxnLst/>
            <a:rect l="l" t="t" r="r" b="b"/>
            <a:pathLst>
              <a:path w="3024504" h="219075">
                <a:moveTo>
                  <a:pt x="0" y="0"/>
                </a:moveTo>
                <a:lnTo>
                  <a:pt x="3024284" y="0"/>
                </a:lnTo>
                <a:lnTo>
                  <a:pt x="3024284" y="218624"/>
                </a:lnTo>
                <a:lnTo>
                  <a:pt x="0" y="218624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980875" y="3529026"/>
            <a:ext cx="3024505" cy="219075"/>
          </a:xfrm>
          <a:custGeom>
            <a:avLst/>
            <a:gdLst/>
            <a:ahLst/>
            <a:cxnLst/>
            <a:rect l="l" t="t" r="r" b="b"/>
            <a:pathLst>
              <a:path w="3024504" h="219075">
                <a:moveTo>
                  <a:pt x="0" y="0"/>
                </a:moveTo>
                <a:lnTo>
                  <a:pt x="3024284" y="0"/>
                </a:lnTo>
                <a:lnTo>
                  <a:pt x="3024284" y="218624"/>
                </a:lnTo>
                <a:lnTo>
                  <a:pt x="0" y="21862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858613" y="3045265"/>
            <a:ext cx="143510" cy="481330"/>
          </a:xfrm>
          <a:custGeom>
            <a:avLst/>
            <a:gdLst/>
            <a:ahLst/>
            <a:cxnLst/>
            <a:rect l="l" t="t" r="r" b="b"/>
            <a:pathLst>
              <a:path w="143510" h="481329">
                <a:moveTo>
                  <a:pt x="143028" y="0"/>
                </a:moveTo>
                <a:lnTo>
                  <a:pt x="0" y="0"/>
                </a:lnTo>
                <a:lnTo>
                  <a:pt x="0" y="481190"/>
                </a:lnTo>
                <a:lnTo>
                  <a:pt x="143028" y="481190"/>
                </a:lnTo>
                <a:lnTo>
                  <a:pt x="143028" y="193377"/>
                </a:lnTo>
                <a:lnTo>
                  <a:pt x="126518" y="163904"/>
                </a:lnTo>
                <a:lnTo>
                  <a:pt x="143028" y="136785"/>
                </a:lnTo>
                <a:lnTo>
                  <a:pt x="143028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858613" y="3045265"/>
            <a:ext cx="143510" cy="481330"/>
          </a:xfrm>
          <a:custGeom>
            <a:avLst/>
            <a:gdLst/>
            <a:ahLst/>
            <a:cxnLst/>
            <a:rect l="l" t="t" r="r" b="b"/>
            <a:pathLst>
              <a:path w="143510" h="481329">
                <a:moveTo>
                  <a:pt x="0" y="0"/>
                </a:moveTo>
                <a:lnTo>
                  <a:pt x="143028" y="0"/>
                </a:lnTo>
                <a:lnTo>
                  <a:pt x="143028" y="136785"/>
                </a:lnTo>
                <a:lnTo>
                  <a:pt x="126518" y="163904"/>
                </a:lnTo>
                <a:lnTo>
                  <a:pt x="143028" y="193377"/>
                </a:lnTo>
                <a:lnTo>
                  <a:pt x="143028" y="481190"/>
                </a:lnTo>
                <a:lnTo>
                  <a:pt x="0" y="48119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779423" y="3097152"/>
            <a:ext cx="1263015" cy="600710"/>
          </a:xfrm>
          <a:custGeom>
            <a:avLst/>
            <a:gdLst/>
            <a:ahLst/>
            <a:cxnLst/>
            <a:rect l="l" t="t" r="r" b="b"/>
            <a:pathLst>
              <a:path w="1263014" h="600710">
                <a:moveTo>
                  <a:pt x="1079193" y="0"/>
                </a:moveTo>
                <a:lnTo>
                  <a:pt x="979545" y="0"/>
                </a:lnTo>
                <a:lnTo>
                  <a:pt x="914941" y="14463"/>
                </a:lnTo>
                <a:lnTo>
                  <a:pt x="867304" y="30755"/>
                </a:lnTo>
                <a:lnTo>
                  <a:pt x="833954" y="48586"/>
                </a:lnTo>
                <a:lnTo>
                  <a:pt x="812210" y="67669"/>
                </a:lnTo>
                <a:lnTo>
                  <a:pt x="0" y="67669"/>
                </a:lnTo>
                <a:lnTo>
                  <a:pt x="0" y="600403"/>
                </a:lnTo>
                <a:lnTo>
                  <a:pt x="1262854" y="600403"/>
                </a:lnTo>
                <a:lnTo>
                  <a:pt x="1262854" y="431232"/>
                </a:lnTo>
                <a:lnTo>
                  <a:pt x="1079193" y="431232"/>
                </a:lnTo>
                <a:lnTo>
                  <a:pt x="1079193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779423" y="3097152"/>
            <a:ext cx="1263015" cy="600710"/>
          </a:xfrm>
          <a:custGeom>
            <a:avLst/>
            <a:gdLst/>
            <a:ahLst/>
            <a:cxnLst/>
            <a:rect l="l" t="t" r="r" b="b"/>
            <a:pathLst>
              <a:path w="1263014" h="600710">
                <a:moveTo>
                  <a:pt x="1079193" y="0"/>
                </a:moveTo>
                <a:lnTo>
                  <a:pt x="1054281" y="0"/>
                </a:lnTo>
                <a:lnTo>
                  <a:pt x="1029369" y="0"/>
                </a:lnTo>
                <a:lnTo>
                  <a:pt x="1004458" y="0"/>
                </a:lnTo>
                <a:lnTo>
                  <a:pt x="979545" y="0"/>
                </a:lnTo>
                <a:lnTo>
                  <a:pt x="914941" y="14463"/>
                </a:lnTo>
                <a:lnTo>
                  <a:pt x="867304" y="30755"/>
                </a:lnTo>
                <a:lnTo>
                  <a:pt x="833954" y="48586"/>
                </a:lnTo>
                <a:lnTo>
                  <a:pt x="812210" y="67669"/>
                </a:lnTo>
                <a:lnTo>
                  <a:pt x="0" y="67669"/>
                </a:lnTo>
                <a:lnTo>
                  <a:pt x="0" y="600403"/>
                </a:lnTo>
                <a:lnTo>
                  <a:pt x="1262854" y="600403"/>
                </a:lnTo>
                <a:lnTo>
                  <a:pt x="1262854" y="431232"/>
                </a:lnTo>
                <a:lnTo>
                  <a:pt x="1079193" y="431232"/>
                </a:lnTo>
                <a:lnTo>
                  <a:pt x="1079193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5726854" y="3087712"/>
            <a:ext cx="278130" cy="610235"/>
          </a:xfrm>
          <a:custGeom>
            <a:avLst/>
            <a:gdLst/>
            <a:ahLst/>
            <a:cxnLst/>
            <a:rect l="l" t="t" r="r" b="b"/>
            <a:pathLst>
              <a:path w="278129" h="610235">
                <a:moveTo>
                  <a:pt x="93874" y="0"/>
                </a:moveTo>
                <a:lnTo>
                  <a:pt x="0" y="0"/>
                </a:lnTo>
                <a:lnTo>
                  <a:pt x="0" y="609843"/>
                </a:lnTo>
                <a:lnTo>
                  <a:pt x="277535" y="609843"/>
                </a:lnTo>
                <a:lnTo>
                  <a:pt x="277535" y="214866"/>
                </a:lnTo>
                <a:lnTo>
                  <a:pt x="270091" y="163151"/>
                </a:lnTo>
                <a:lnTo>
                  <a:pt x="255848" y="119043"/>
                </a:lnTo>
                <a:lnTo>
                  <a:pt x="235127" y="82180"/>
                </a:lnTo>
                <a:lnTo>
                  <a:pt x="208248" y="52204"/>
                </a:lnTo>
                <a:lnTo>
                  <a:pt x="175532" y="28755"/>
                </a:lnTo>
                <a:lnTo>
                  <a:pt x="137301" y="11473"/>
                </a:lnTo>
                <a:lnTo>
                  <a:pt x="93874" y="0"/>
                </a:lnTo>
                <a:close/>
              </a:path>
            </a:pathLst>
          </a:custGeom>
          <a:solidFill>
            <a:srgbClr val="3C2B9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726854" y="3087712"/>
            <a:ext cx="278130" cy="610235"/>
          </a:xfrm>
          <a:custGeom>
            <a:avLst/>
            <a:gdLst/>
            <a:ahLst/>
            <a:cxnLst/>
            <a:rect l="l" t="t" r="r" b="b"/>
            <a:pathLst>
              <a:path w="278129" h="610235">
                <a:moveTo>
                  <a:pt x="0" y="0"/>
                </a:moveTo>
                <a:lnTo>
                  <a:pt x="23468" y="0"/>
                </a:lnTo>
                <a:lnTo>
                  <a:pt x="46937" y="0"/>
                </a:lnTo>
                <a:lnTo>
                  <a:pt x="70405" y="0"/>
                </a:lnTo>
                <a:lnTo>
                  <a:pt x="93874" y="0"/>
                </a:lnTo>
                <a:lnTo>
                  <a:pt x="137301" y="11473"/>
                </a:lnTo>
                <a:lnTo>
                  <a:pt x="175532" y="28755"/>
                </a:lnTo>
                <a:lnTo>
                  <a:pt x="208248" y="52204"/>
                </a:lnTo>
                <a:lnTo>
                  <a:pt x="235127" y="82180"/>
                </a:lnTo>
                <a:lnTo>
                  <a:pt x="255848" y="119043"/>
                </a:lnTo>
                <a:lnTo>
                  <a:pt x="270091" y="163151"/>
                </a:lnTo>
                <a:lnTo>
                  <a:pt x="277535" y="214866"/>
                </a:lnTo>
                <a:lnTo>
                  <a:pt x="277535" y="609843"/>
                </a:lnTo>
                <a:lnTo>
                  <a:pt x="0" y="6098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350160" y="3748860"/>
            <a:ext cx="1513205" cy="120650"/>
          </a:xfrm>
          <a:custGeom>
            <a:avLst/>
            <a:gdLst/>
            <a:ahLst/>
            <a:cxnLst/>
            <a:rect l="l" t="t" r="r" b="b"/>
            <a:pathLst>
              <a:path w="1513204" h="120650">
                <a:moveTo>
                  <a:pt x="0" y="0"/>
                </a:moveTo>
                <a:lnTo>
                  <a:pt x="1513062" y="0"/>
                </a:lnTo>
                <a:lnTo>
                  <a:pt x="1513062" y="120243"/>
                </a:lnTo>
                <a:lnTo>
                  <a:pt x="0" y="120243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350160" y="3748860"/>
            <a:ext cx="1513205" cy="120650"/>
          </a:xfrm>
          <a:custGeom>
            <a:avLst/>
            <a:gdLst/>
            <a:ahLst/>
            <a:cxnLst/>
            <a:rect l="l" t="t" r="r" b="b"/>
            <a:pathLst>
              <a:path w="1513204" h="120650">
                <a:moveTo>
                  <a:pt x="0" y="0"/>
                </a:moveTo>
                <a:lnTo>
                  <a:pt x="1513062" y="0"/>
                </a:lnTo>
                <a:lnTo>
                  <a:pt x="1513062" y="120243"/>
                </a:lnTo>
                <a:lnTo>
                  <a:pt x="0" y="120243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219899" y="3869104"/>
            <a:ext cx="1764030" cy="140335"/>
          </a:xfrm>
          <a:custGeom>
            <a:avLst/>
            <a:gdLst/>
            <a:ahLst/>
            <a:cxnLst/>
            <a:rect l="l" t="t" r="r" b="b"/>
            <a:pathLst>
              <a:path w="1764029" h="140335">
                <a:moveTo>
                  <a:pt x="0" y="0"/>
                </a:moveTo>
                <a:lnTo>
                  <a:pt x="1763563" y="0"/>
                </a:lnTo>
                <a:lnTo>
                  <a:pt x="1763563" y="140280"/>
                </a:lnTo>
                <a:lnTo>
                  <a:pt x="0" y="140280"/>
                </a:lnTo>
                <a:lnTo>
                  <a:pt x="0" y="0"/>
                </a:lnTo>
                <a:close/>
              </a:path>
            </a:pathLst>
          </a:custGeom>
          <a:solidFill>
            <a:srgbClr val="D9D9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19899" y="3869104"/>
            <a:ext cx="1764030" cy="140335"/>
          </a:xfrm>
          <a:custGeom>
            <a:avLst/>
            <a:gdLst/>
            <a:ahLst/>
            <a:cxnLst/>
            <a:rect l="l" t="t" r="r" b="b"/>
            <a:pathLst>
              <a:path w="1764029" h="140335">
                <a:moveTo>
                  <a:pt x="0" y="0"/>
                </a:moveTo>
                <a:lnTo>
                  <a:pt x="1763563" y="0"/>
                </a:lnTo>
                <a:lnTo>
                  <a:pt x="1763563" y="140280"/>
                </a:lnTo>
                <a:lnTo>
                  <a:pt x="0" y="14028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580251" y="3044084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0" y="0"/>
                </a:moveTo>
                <a:lnTo>
                  <a:pt x="0" y="145627"/>
                </a:lnTo>
                <a:lnTo>
                  <a:pt x="15915" y="168026"/>
                </a:lnTo>
                <a:lnTo>
                  <a:pt x="0" y="194558"/>
                </a:lnTo>
                <a:lnTo>
                  <a:pt x="0" y="481190"/>
                </a:lnTo>
                <a:lnTo>
                  <a:pt x="143024" y="482371"/>
                </a:lnTo>
                <a:lnTo>
                  <a:pt x="143024" y="1181"/>
                </a:lnTo>
                <a:lnTo>
                  <a:pt x="0" y="0"/>
                </a:lnTo>
                <a:close/>
              </a:path>
            </a:pathLst>
          </a:custGeom>
          <a:solidFill>
            <a:srgbClr val="C4C5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580251" y="3044084"/>
            <a:ext cx="143510" cy="482600"/>
          </a:xfrm>
          <a:custGeom>
            <a:avLst/>
            <a:gdLst/>
            <a:ahLst/>
            <a:cxnLst/>
            <a:rect l="l" t="t" r="r" b="b"/>
            <a:pathLst>
              <a:path w="143510" h="482600">
                <a:moveTo>
                  <a:pt x="0" y="0"/>
                </a:moveTo>
                <a:lnTo>
                  <a:pt x="143024" y="1181"/>
                </a:lnTo>
                <a:lnTo>
                  <a:pt x="143024" y="482371"/>
                </a:lnTo>
                <a:lnTo>
                  <a:pt x="0" y="481190"/>
                </a:lnTo>
                <a:lnTo>
                  <a:pt x="0" y="194558"/>
                </a:lnTo>
                <a:lnTo>
                  <a:pt x="15915" y="168026"/>
                </a:lnTo>
                <a:lnTo>
                  <a:pt x="0" y="145627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001212" y="3092080"/>
            <a:ext cx="577850" cy="247650"/>
          </a:xfrm>
          <a:custGeom>
            <a:avLst/>
            <a:gdLst/>
            <a:ahLst/>
            <a:cxnLst/>
            <a:rect l="l" t="t" r="r" b="b"/>
            <a:pathLst>
              <a:path w="577850" h="247650">
                <a:moveTo>
                  <a:pt x="0" y="0"/>
                </a:moveTo>
                <a:lnTo>
                  <a:pt x="577321" y="0"/>
                </a:lnTo>
                <a:lnTo>
                  <a:pt x="577321" y="247420"/>
                </a:lnTo>
                <a:lnTo>
                  <a:pt x="0" y="247420"/>
                </a:lnTo>
                <a:lnTo>
                  <a:pt x="0" y="0"/>
                </a:lnTo>
                <a:close/>
              </a:path>
            </a:pathLst>
          </a:custGeom>
          <a:solidFill>
            <a:srgbClr val="F27E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5001212" y="3092080"/>
            <a:ext cx="577850" cy="247650"/>
          </a:xfrm>
          <a:custGeom>
            <a:avLst/>
            <a:gdLst/>
            <a:ahLst/>
            <a:cxnLst/>
            <a:rect l="l" t="t" r="r" b="b"/>
            <a:pathLst>
              <a:path w="577850" h="247650">
                <a:moveTo>
                  <a:pt x="0" y="0"/>
                </a:moveTo>
                <a:lnTo>
                  <a:pt x="577321" y="0"/>
                </a:lnTo>
                <a:lnTo>
                  <a:pt x="577321" y="247420"/>
                </a:lnTo>
                <a:lnTo>
                  <a:pt x="0" y="247420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039276" y="3340349"/>
            <a:ext cx="508000" cy="189230"/>
          </a:xfrm>
          <a:custGeom>
            <a:avLst/>
            <a:gdLst/>
            <a:ahLst/>
            <a:cxnLst/>
            <a:rect l="l" t="t" r="r" b="b"/>
            <a:pathLst>
              <a:path w="508000" h="189229">
                <a:moveTo>
                  <a:pt x="0" y="0"/>
                </a:moveTo>
                <a:lnTo>
                  <a:pt x="507535" y="0"/>
                </a:lnTo>
                <a:lnTo>
                  <a:pt x="507535" y="188676"/>
                </a:lnTo>
                <a:lnTo>
                  <a:pt x="0" y="188676"/>
                </a:lnTo>
                <a:lnTo>
                  <a:pt x="0" y="0"/>
                </a:lnTo>
                <a:close/>
              </a:path>
            </a:pathLst>
          </a:custGeom>
          <a:solidFill>
            <a:srgbClr val="D66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039276" y="3340349"/>
            <a:ext cx="508000" cy="189230"/>
          </a:xfrm>
          <a:custGeom>
            <a:avLst/>
            <a:gdLst/>
            <a:ahLst/>
            <a:cxnLst/>
            <a:rect l="l" t="t" r="r" b="b"/>
            <a:pathLst>
              <a:path w="508000" h="189229">
                <a:moveTo>
                  <a:pt x="0" y="0"/>
                </a:moveTo>
                <a:lnTo>
                  <a:pt x="507535" y="0"/>
                </a:lnTo>
                <a:lnTo>
                  <a:pt x="507535" y="188676"/>
                </a:lnTo>
                <a:lnTo>
                  <a:pt x="0" y="188676"/>
                </a:lnTo>
                <a:lnTo>
                  <a:pt x="0" y="0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003589" y="3150958"/>
            <a:ext cx="575945" cy="48260"/>
          </a:xfrm>
          <a:custGeom>
            <a:avLst/>
            <a:gdLst/>
            <a:ahLst/>
            <a:cxnLst/>
            <a:rect l="l" t="t" r="r" b="b"/>
            <a:pathLst>
              <a:path w="575945" h="48260">
                <a:moveTo>
                  <a:pt x="0" y="48177"/>
                </a:moveTo>
                <a:lnTo>
                  <a:pt x="57618" y="35092"/>
                </a:lnTo>
                <a:lnTo>
                  <a:pt x="201628" y="11301"/>
                </a:lnTo>
                <a:lnTo>
                  <a:pt x="388758" y="0"/>
                </a:lnTo>
                <a:lnTo>
                  <a:pt x="575737" y="24385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002001" y="3219273"/>
            <a:ext cx="576580" cy="55244"/>
          </a:xfrm>
          <a:custGeom>
            <a:avLst/>
            <a:gdLst/>
            <a:ahLst/>
            <a:cxnLst/>
            <a:rect l="l" t="t" r="r" b="b"/>
            <a:pathLst>
              <a:path w="576579" h="55245">
                <a:moveTo>
                  <a:pt x="0" y="55200"/>
                </a:moveTo>
                <a:lnTo>
                  <a:pt x="62872" y="40467"/>
                </a:lnTo>
                <a:lnTo>
                  <a:pt x="215704" y="13468"/>
                </a:lnTo>
                <a:lnTo>
                  <a:pt x="404817" y="0"/>
                </a:lnTo>
                <a:lnTo>
                  <a:pt x="576533" y="25860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5093992" y="3263073"/>
            <a:ext cx="483870" cy="67310"/>
          </a:xfrm>
          <a:custGeom>
            <a:avLst/>
            <a:gdLst/>
            <a:ahLst/>
            <a:cxnLst/>
            <a:rect l="l" t="t" r="r" b="b"/>
            <a:pathLst>
              <a:path w="483870" h="67310">
                <a:moveTo>
                  <a:pt x="0" y="66911"/>
                </a:moveTo>
                <a:lnTo>
                  <a:pt x="38449" y="49564"/>
                </a:lnTo>
                <a:lnTo>
                  <a:pt x="142845" y="17347"/>
                </a:lnTo>
                <a:lnTo>
                  <a:pt x="296755" y="0"/>
                </a:lnTo>
                <a:lnTo>
                  <a:pt x="483749" y="27260"/>
                </a:lnTo>
              </a:path>
            </a:pathLst>
          </a:custGeom>
          <a:ln w="3600">
            <a:solidFill>
              <a:srgbClr val="A0594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27956" y="3368405"/>
            <a:ext cx="101600" cy="101600"/>
          </a:xfrm>
          <a:custGeom>
            <a:avLst/>
            <a:gdLst/>
            <a:ahLst/>
            <a:cxnLst/>
            <a:rect l="l" t="t" r="r" b="b"/>
            <a:pathLst>
              <a:path w="101600" h="101600">
                <a:moveTo>
                  <a:pt x="0" y="0"/>
                </a:moveTo>
                <a:lnTo>
                  <a:pt x="101174" y="10117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572444" y="3368405"/>
            <a:ext cx="128270" cy="128270"/>
          </a:xfrm>
          <a:custGeom>
            <a:avLst/>
            <a:gdLst/>
            <a:ahLst/>
            <a:cxnLst/>
            <a:rect l="l" t="t" r="r" b="b"/>
            <a:pathLst>
              <a:path w="128269" h="128270">
                <a:moveTo>
                  <a:pt x="0" y="0"/>
                </a:moveTo>
                <a:lnTo>
                  <a:pt x="128141" y="128137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516932" y="3368405"/>
            <a:ext cx="156845" cy="156845"/>
          </a:xfrm>
          <a:custGeom>
            <a:avLst/>
            <a:gdLst/>
            <a:ahLst/>
            <a:cxnLst/>
            <a:rect l="l" t="t" r="r" b="b"/>
            <a:pathLst>
              <a:path w="156844" h="156845">
                <a:moveTo>
                  <a:pt x="0" y="0"/>
                </a:moveTo>
                <a:lnTo>
                  <a:pt x="156690" y="156686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461423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2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2409084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3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353571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2291713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3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2236200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2180688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0" y="0"/>
                </a:moveTo>
                <a:lnTo>
                  <a:pt x="181684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152576" y="3395800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4">
                <a:moveTo>
                  <a:pt x="0" y="0"/>
                </a:moveTo>
                <a:lnTo>
                  <a:pt x="154285" y="154289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128787" y="3424352"/>
            <a:ext cx="126364" cy="126364"/>
          </a:xfrm>
          <a:custGeom>
            <a:avLst/>
            <a:gdLst/>
            <a:ahLst/>
            <a:cxnLst/>
            <a:rect l="l" t="t" r="r" b="b"/>
            <a:pathLst>
              <a:path w="126364" h="126364">
                <a:moveTo>
                  <a:pt x="0" y="0"/>
                </a:moveTo>
                <a:lnTo>
                  <a:pt x="125737" y="125737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100235" y="3451312"/>
            <a:ext cx="99060" cy="99060"/>
          </a:xfrm>
          <a:custGeom>
            <a:avLst/>
            <a:gdLst/>
            <a:ahLst/>
            <a:cxnLst/>
            <a:rect l="l" t="t" r="r" b="b"/>
            <a:pathLst>
              <a:path w="99060" h="99060">
                <a:moveTo>
                  <a:pt x="0" y="0"/>
                </a:moveTo>
                <a:lnTo>
                  <a:pt x="98776" y="98778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091542" y="3368405"/>
            <a:ext cx="107950" cy="107950"/>
          </a:xfrm>
          <a:custGeom>
            <a:avLst/>
            <a:gdLst/>
            <a:ahLst/>
            <a:cxnLst/>
            <a:rect l="l" t="t" r="r" b="b"/>
            <a:pathLst>
              <a:path w="107950" h="107950">
                <a:moveTo>
                  <a:pt x="107473" y="0"/>
                </a:moveTo>
                <a:lnTo>
                  <a:pt x="0" y="10747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2115330" y="336840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198" y="0"/>
                </a:moveTo>
                <a:lnTo>
                  <a:pt x="0" y="139193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142295" y="3368405"/>
            <a:ext cx="168275" cy="168275"/>
          </a:xfrm>
          <a:custGeom>
            <a:avLst/>
            <a:gdLst/>
            <a:ahLst/>
            <a:cxnLst/>
            <a:rect l="l" t="t" r="r" b="b"/>
            <a:pathLst>
              <a:path w="168275" h="168275">
                <a:moveTo>
                  <a:pt x="167745" y="0"/>
                </a:moveTo>
                <a:lnTo>
                  <a:pt x="0" y="167741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183867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1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2236204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291716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2353575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2409087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464600" y="3368405"/>
            <a:ext cx="182245" cy="182245"/>
          </a:xfrm>
          <a:custGeom>
            <a:avLst/>
            <a:gdLst/>
            <a:ahLst/>
            <a:cxnLst/>
            <a:rect l="l" t="t" r="r" b="b"/>
            <a:pathLst>
              <a:path w="182244" h="182245">
                <a:moveTo>
                  <a:pt x="181684" y="0"/>
                </a:moveTo>
                <a:lnTo>
                  <a:pt x="0" y="181684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2520111" y="3395804"/>
            <a:ext cx="154305" cy="154305"/>
          </a:xfrm>
          <a:custGeom>
            <a:avLst/>
            <a:gdLst/>
            <a:ahLst/>
            <a:cxnLst/>
            <a:rect l="l" t="t" r="r" b="b"/>
            <a:pathLst>
              <a:path w="154305" h="154304">
                <a:moveTo>
                  <a:pt x="154280" y="0"/>
                </a:moveTo>
                <a:lnTo>
                  <a:pt x="0" y="15428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572448" y="3422765"/>
            <a:ext cx="127635" cy="127635"/>
          </a:xfrm>
          <a:custGeom>
            <a:avLst/>
            <a:gdLst/>
            <a:ahLst/>
            <a:cxnLst/>
            <a:rect l="l" t="t" r="r" b="b"/>
            <a:pathLst>
              <a:path w="127635" h="127635">
                <a:moveTo>
                  <a:pt x="127325" y="0"/>
                </a:moveTo>
                <a:lnTo>
                  <a:pt x="0" y="127325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627960" y="3452900"/>
            <a:ext cx="97790" cy="97790"/>
          </a:xfrm>
          <a:custGeom>
            <a:avLst/>
            <a:gdLst/>
            <a:ahLst/>
            <a:cxnLst/>
            <a:rect l="l" t="t" r="r" b="b"/>
            <a:pathLst>
              <a:path w="97789" h="97789">
                <a:moveTo>
                  <a:pt x="97185" y="0"/>
                </a:moveTo>
                <a:lnTo>
                  <a:pt x="0" y="97189"/>
                </a:lnTo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087759" y="3209528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83177" y="0"/>
                </a:moveTo>
                <a:lnTo>
                  <a:pt x="53355" y="5655"/>
                </a:lnTo>
                <a:lnTo>
                  <a:pt x="29093" y="26196"/>
                </a:lnTo>
                <a:lnTo>
                  <a:pt x="16818" y="62159"/>
                </a:lnTo>
                <a:lnTo>
                  <a:pt x="15572" y="120034"/>
                </a:lnTo>
                <a:lnTo>
                  <a:pt x="12458" y="172838"/>
                </a:lnTo>
                <a:lnTo>
                  <a:pt x="4360" y="273377"/>
                </a:lnTo>
                <a:lnTo>
                  <a:pt x="1245" y="326181"/>
                </a:lnTo>
                <a:lnTo>
                  <a:pt x="0" y="384057"/>
                </a:lnTo>
                <a:lnTo>
                  <a:pt x="11999" y="418338"/>
                </a:lnTo>
                <a:lnTo>
                  <a:pt x="40747" y="438798"/>
                </a:lnTo>
                <a:lnTo>
                  <a:pt x="77770" y="445638"/>
                </a:lnTo>
                <a:lnTo>
                  <a:pt x="114592" y="439060"/>
                </a:lnTo>
                <a:lnTo>
                  <a:pt x="142739" y="419266"/>
                </a:lnTo>
                <a:lnTo>
                  <a:pt x="153737" y="386457"/>
                </a:lnTo>
                <a:lnTo>
                  <a:pt x="152847" y="328760"/>
                </a:lnTo>
                <a:lnTo>
                  <a:pt x="150623" y="276401"/>
                </a:lnTo>
                <a:lnTo>
                  <a:pt x="144841" y="177021"/>
                </a:lnTo>
                <a:lnTo>
                  <a:pt x="142617" y="124661"/>
                </a:lnTo>
                <a:lnTo>
                  <a:pt x="141728" y="66964"/>
                </a:lnTo>
                <a:lnTo>
                  <a:pt x="133791" y="31192"/>
                </a:lnTo>
                <a:lnTo>
                  <a:pt x="112132" y="8691"/>
                </a:lnTo>
                <a:lnTo>
                  <a:pt x="83177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087759" y="3209528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16818" y="62159"/>
                </a:moveTo>
                <a:lnTo>
                  <a:pt x="29093" y="26196"/>
                </a:lnTo>
                <a:lnTo>
                  <a:pt x="53355" y="5655"/>
                </a:lnTo>
                <a:lnTo>
                  <a:pt x="83177" y="0"/>
                </a:lnTo>
                <a:lnTo>
                  <a:pt x="112132" y="8691"/>
                </a:lnTo>
                <a:lnTo>
                  <a:pt x="133791" y="31192"/>
                </a:lnTo>
                <a:lnTo>
                  <a:pt x="141728" y="66964"/>
                </a:lnTo>
                <a:lnTo>
                  <a:pt x="142617" y="124661"/>
                </a:lnTo>
                <a:lnTo>
                  <a:pt x="144841" y="177021"/>
                </a:lnTo>
                <a:lnTo>
                  <a:pt x="147732" y="226711"/>
                </a:lnTo>
                <a:lnTo>
                  <a:pt x="150623" y="276401"/>
                </a:lnTo>
                <a:lnTo>
                  <a:pt x="152847" y="328760"/>
                </a:lnTo>
                <a:lnTo>
                  <a:pt x="153737" y="386457"/>
                </a:lnTo>
                <a:lnTo>
                  <a:pt x="142739" y="419266"/>
                </a:lnTo>
                <a:lnTo>
                  <a:pt x="114592" y="439060"/>
                </a:lnTo>
                <a:lnTo>
                  <a:pt x="77770" y="445638"/>
                </a:lnTo>
                <a:lnTo>
                  <a:pt x="40747" y="438798"/>
                </a:lnTo>
                <a:lnTo>
                  <a:pt x="11999" y="418338"/>
                </a:lnTo>
                <a:lnTo>
                  <a:pt x="0" y="384057"/>
                </a:lnTo>
                <a:lnTo>
                  <a:pt x="1245" y="326181"/>
                </a:lnTo>
                <a:lnTo>
                  <a:pt x="4360" y="273377"/>
                </a:lnTo>
                <a:lnTo>
                  <a:pt x="8409" y="223108"/>
                </a:lnTo>
                <a:lnTo>
                  <a:pt x="12458" y="172838"/>
                </a:lnTo>
                <a:lnTo>
                  <a:pt x="15572" y="120034"/>
                </a:lnTo>
                <a:lnTo>
                  <a:pt x="16818" y="62159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108181" y="3219143"/>
            <a:ext cx="118303" cy="1395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212675" y="3164900"/>
            <a:ext cx="170815" cy="494030"/>
          </a:xfrm>
          <a:custGeom>
            <a:avLst/>
            <a:gdLst/>
            <a:ahLst/>
            <a:cxnLst/>
            <a:rect l="l" t="t" r="r" b="b"/>
            <a:pathLst>
              <a:path w="170814" h="494029">
                <a:moveTo>
                  <a:pt x="92401" y="0"/>
                </a:moveTo>
                <a:lnTo>
                  <a:pt x="59270" y="6283"/>
                </a:lnTo>
                <a:lnTo>
                  <a:pt x="32316" y="29102"/>
                </a:lnTo>
                <a:lnTo>
                  <a:pt x="18680" y="69054"/>
                </a:lnTo>
                <a:lnTo>
                  <a:pt x="17645" y="124575"/>
                </a:lnTo>
                <a:lnTo>
                  <a:pt x="14977" y="175661"/>
                </a:lnTo>
                <a:lnTo>
                  <a:pt x="11328" y="224086"/>
                </a:lnTo>
                <a:lnTo>
                  <a:pt x="7352" y="271625"/>
                </a:lnTo>
                <a:lnTo>
                  <a:pt x="3703" y="320050"/>
                </a:lnTo>
                <a:lnTo>
                  <a:pt x="1034" y="371136"/>
                </a:lnTo>
                <a:lnTo>
                  <a:pt x="0" y="426657"/>
                </a:lnTo>
                <a:lnTo>
                  <a:pt x="10067" y="460246"/>
                </a:lnTo>
                <a:lnTo>
                  <a:pt x="34792" y="482531"/>
                </a:lnTo>
                <a:lnTo>
                  <a:pt x="68246" y="493653"/>
                </a:lnTo>
                <a:lnTo>
                  <a:pt x="104502" y="493752"/>
                </a:lnTo>
                <a:lnTo>
                  <a:pt x="137629" y="482970"/>
                </a:lnTo>
                <a:lnTo>
                  <a:pt x="161700" y="461448"/>
                </a:lnTo>
                <a:lnTo>
                  <a:pt x="170787" y="429328"/>
                </a:lnTo>
                <a:lnTo>
                  <a:pt x="170048" y="373955"/>
                </a:lnTo>
                <a:lnTo>
                  <a:pt x="168142" y="323250"/>
                </a:lnTo>
                <a:lnTo>
                  <a:pt x="165537" y="275345"/>
                </a:lnTo>
                <a:lnTo>
                  <a:pt x="162698" y="228375"/>
                </a:lnTo>
                <a:lnTo>
                  <a:pt x="160093" y="180471"/>
                </a:lnTo>
                <a:lnTo>
                  <a:pt x="158188" y="129766"/>
                </a:lnTo>
                <a:lnTo>
                  <a:pt x="157449" y="74393"/>
                </a:lnTo>
                <a:lnTo>
                  <a:pt x="148631" y="34652"/>
                </a:lnTo>
                <a:lnTo>
                  <a:pt x="124568" y="9655"/>
                </a:lnTo>
                <a:lnTo>
                  <a:pt x="92401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212675" y="3164900"/>
            <a:ext cx="170815" cy="494030"/>
          </a:xfrm>
          <a:custGeom>
            <a:avLst/>
            <a:gdLst/>
            <a:ahLst/>
            <a:cxnLst/>
            <a:rect l="l" t="t" r="r" b="b"/>
            <a:pathLst>
              <a:path w="170814" h="494029">
                <a:moveTo>
                  <a:pt x="18680" y="69054"/>
                </a:moveTo>
                <a:lnTo>
                  <a:pt x="32316" y="29102"/>
                </a:lnTo>
                <a:lnTo>
                  <a:pt x="59270" y="6283"/>
                </a:lnTo>
                <a:lnTo>
                  <a:pt x="92401" y="0"/>
                </a:lnTo>
                <a:lnTo>
                  <a:pt x="124568" y="9655"/>
                </a:lnTo>
                <a:lnTo>
                  <a:pt x="148631" y="34652"/>
                </a:lnTo>
                <a:lnTo>
                  <a:pt x="157449" y="74393"/>
                </a:lnTo>
                <a:lnTo>
                  <a:pt x="158188" y="129766"/>
                </a:lnTo>
                <a:lnTo>
                  <a:pt x="160093" y="180471"/>
                </a:lnTo>
                <a:lnTo>
                  <a:pt x="162698" y="228375"/>
                </a:lnTo>
                <a:lnTo>
                  <a:pt x="165537" y="275345"/>
                </a:lnTo>
                <a:lnTo>
                  <a:pt x="168142" y="323250"/>
                </a:lnTo>
                <a:lnTo>
                  <a:pt x="170048" y="373955"/>
                </a:lnTo>
                <a:lnTo>
                  <a:pt x="170787" y="429328"/>
                </a:lnTo>
                <a:lnTo>
                  <a:pt x="161700" y="461448"/>
                </a:lnTo>
                <a:lnTo>
                  <a:pt x="137629" y="482970"/>
                </a:lnTo>
                <a:lnTo>
                  <a:pt x="104502" y="493752"/>
                </a:lnTo>
                <a:lnTo>
                  <a:pt x="68246" y="493653"/>
                </a:lnTo>
                <a:lnTo>
                  <a:pt x="34792" y="482531"/>
                </a:lnTo>
                <a:lnTo>
                  <a:pt x="10067" y="460246"/>
                </a:lnTo>
                <a:lnTo>
                  <a:pt x="0" y="426657"/>
                </a:lnTo>
                <a:lnTo>
                  <a:pt x="1034" y="371136"/>
                </a:lnTo>
                <a:lnTo>
                  <a:pt x="3703" y="320050"/>
                </a:lnTo>
                <a:lnTo>
                  <a:pt x="7352" y="271625"/>
                </a:lnTo>
                <a:lnTo>
                  <a:pt x="11328" y="224086"/>
                </a:lnTo>
                <a:lnTo>
                  <a:pt x="14977" y="175661"/>
                </a:lnTo>
                <a:lnTo>
                  <a:pt x="17645" y="124575"/>
                </a:lnTo>
                <a:lnTo>
                  <a:pt x="18680" y="69054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2235560" y="3175784"/>
            <a:ext cx="131029" cy="154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342394" y="3204722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83174" y="0"/>
                </a:moveTo>
                <a:lnTo>
                  <a:pt x="53351" y="5656"/>
                </a:lnTo>
                <a:lnTo>
                  <a:pt x="29089" y="26198"/>
                </a:lnTo>
                <a:lnTo>
                  <a:pt x="16814" y="62163"/>
                </a:lnTo>
                <a:lnTo>
                  <a:pt x="15569" y="120037"/>
                </a:lnTo>
                <a:lnTo>
                  <a:pt x="12455" y="172841"/>
                </a:lnTo>
                <a:lnTo>
                  <a:pt x="4359" y="273377"/>
                </a:lnTo>
                <a:lnTo>
                  <a:pt x="1245" y="326181"/>
                </a:lnTo>
                <a:lnTo>
                  <a:pt x="0" y="384056"/>
                </a:lnTo>
                <a:lnTo>
                  <a:pt x="11999" y="418338"/>
                </a:lnTo>
                <a:lnTo>
                  <a:pt x="40747" y="438798"/>
                </a:lnTo>
                <a:lnTo>
                  <a:pt x="77770" y="445639"/>
                </a:lnTo>
                <a:lnTo>
                  <a:pt x="114592" y="439062"/>
                </a:lnTo>
                <a:lnTo>
                  <a:pt x="142739" y="419269"/>
                </a:lnTo>
                <a:lnTo>
                  <a:pt x="153737" y="386461"/>
                </a:lnTo>
                <a:lnTo>
                  <a:pt x="152847" y="328764"/>
                </a:lnTo>
                <a:lnTo>
                  <a:pt x="150623" y="276404"/>
                </a:lnTo>
                <a:lnTo>
                  <a:pt x="144841" y="177022"/>
                </a:lnTo>
                <a:lnTo>
                  <a:pt x="142617" y="124662"/>
                </a:lnTo>
                <a:lnTo>
                  <a:pt x="141728" y="66965"/>
                </a:lnTo>
                <a:lnTo>
                  <a:pt x="133790" y="31192"/>
                </a:lnTo>
                <a:lnTo>
                  <a:pt x="112129" y="8691"/>
                </a:lnTo>
                <a:lnTo>
                  <a:pt x="83174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342394" y="3204722"/>
            <a:ext cx="154305" cy="445770"/>
          </a:xfrm>
          <a:custGeom>
            <a:avLst/>
            <a:gdLst/>
            <a:ahLst/>
            <a:cxnLst/>
            <a:rect l="l" t="t" r="r" b="b"/>
            <a:pathLst>
              <a:path w="154305" h="445770">
                <a:moveTo>
                  <a:pt x="16814" y="62163"/>
                </a:moveTo>
                <a:lnTo>
                  <a:pt x="29089" y="26198"/>
                </a:lnTo>
                <a:lnTo>
                  <a:pt x="53351" y="5656"/>
                </a:lnTo>
                <a:lnTo>
                  <a:pt x="83174" y="0"/>
                </a:lnTo>
                <a:lnTo>
                  <a:pt x="112129" y="8691"/>
                </a:lnTo>
                <a:lnTo>
                  <a:pt x="133790" y="31192"/>
                </a:lnTo>
                <a:lnTo>
                  <a:pt x="141728" y="66965"/>
                </a:lnTo>
                <a:lnTo>
                  <a:pt x="142617" y="124662"/>
                </a:lnTo>
                <a:lnTo>
                  <a:pt x="144841" y="177022"/>
                </a:lnTo>
                <a:lnTo>
                  <a:pt x="147732" y="226713"/>
                </a:lnTo>
                <a:lnTo>
                  <a:pt x="150623" y="276404"/>
                </a:lnTo>
                <a:lnTo>
                  <a:pt x="152847" y="328764"/>
                </a:lnTo>
                <a:lnTo>
                  <a:pt x="153737" y="386461"/>
                </a:lnTo>
                <a:lnTo>
                  <a:pt x="142739" y="419269"/>
                </a:lnTo>
                <a:lnTo>
                  <a:pt x="114592" y="439062"/>
                </a:lnTo>
                <a:lnTo>
                  <a:pt x="77770" y="445639"/>
                </a:lnTo>
                <a:lnTo>
                  <a:pt x="40747" y="438798"/>
                </a:lnTo>
                <a:lnTo>
                  <a:pt x="11999" y="418338"/>
                </a:lnTo>
                <a:lnTo>
                  <a:pt x="0" y="384056"/>
                </a:lnTo>
                <a:lnTo>
                  <a:pt x="1245" y="326181"/>
                </a:lnTo>
                <a:lnTo>
                  <a:pt x="4359" y="273377"/>
                </a:lnTo>
                <a:lnTo>
                  <a:pt x="8407" y="223109"/>
                </a:lnTo>
                <a:lnTo>
                  <a:pt x="12455" y="172841"/>
                </a:lnTo>
                <a:lnTo>
                  <a:pt x="15569" y="120037"/>
                </a:lnTo>
                <a:lnTo>
                  <a:pt x="16814" y="62163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362812" y="3214340"/>
            <a:ext cx="118306" cy="1395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2479319" y="3260266"/>
            <a:ext cx="142240" cy="409575"/>
          </a:xfrm>
          <a:custGeom>
            <a:avLst/>
            <a:gdLst/>
            <a:ahLst/>
            <a:cxnLst/>
            <a:rect l="l" t="t" r="r" b="b"/>
            <a:pathLst>
              <a:path w="142239" h="409575">
                <a:moveTo>
                  <a:pt x="59899" y="0"/>
                </a:moveTo>
                <a:lnTo>
                  <a:pt x="30597" y="17732"/>
                </a:lnTo>
                <a:lnTo>
                  <a:pt x="15501" y="55794"/>
                </a:lnTo>
                <a:lnTo>
                  <a:pt x="14353" y="109147"/>
                </a:lnTo>
                <a:lnTo>
                  <a:pt x="11482" y="157826"/>
                </a:lnTo>
                <a:lnTo>
                  <a:pt x="4018" y="250508"/>
                </a:lnTo>
                <a:lnTo>
                  <a:pt x="1148" y="299188"/>
                </a:lnTo>
                <a:lnTo>
                  <a:pt x="0" y="352543"/>
                </a:lnTo>
                <a:lnTo>
                  <a:pt x="11062" y="384146"/>
                </a:lnTo>
                <a:lnTo>
                  <a:pt x="37564" y="403007"/>
                </a:lnTo>
                <a:lnTo>
                  <a:pt x="71694" y="409313"/>
                </a:lnTo>
                <a:lnTo>
                  <a:pt x="105639" y="403249"/>
                </a:lnTo>
                <a:lnTo>
                  <a:pt x="131587" y="385001"/>
                </a:lnTo>
                <a:lnTo>
                  <a:pt x="141725" y="354756"/>
                </a:lnTo>
                <a:lnTo>
                  <a:pt x="140905" y="301567"/>
                </a:lnTo>
                <a:lnTo>
                  <a:pt x="138855" y="253299"/>
                </a:lnTo>
                <a:lnTo>
                  <a:pt x="133525" y="161682"/>
                </a:lnTo>
                <a:lnTo>
                  <a:pt x="131475" y="113413"/>
                </a:lnTo>
                <a:lnTo>
                  <a:pt x="130655" y="60222"/>
                </a:lnTo>
                <a:lnTo>
                  <a:pt x="120166" y="22101"/>
                </a:lnTo>
                <a:lnTo>
                  <a:pt x="93168" y="1741"/>
                </a:lnTo>
                <a:lnTo>
                  <a:pt x="59899" y="0"/>
                </a:lnTo>
                <a:close/>
              </a:path>
            </a:pathLst>
          </a:custGeom>
          <a:solidFill>
            <a:srgbClr val="FAEF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479319" y="3260266"/>
            <a:ext cx="142240" cy="409575"/>
          </a:xfrm>
          <a:custGeom>
            <a:avLst/>
            <a:gdLst/>
            <a:ahLst/>
            <a:cxnLst/>
            <a:rect l="l" t="t" r="r" b="b"/>
            <a:pathLst>
              <a:path w="142239" h="409575">
                <a:moveTo>
                  <a:pt x="15501" y="55794"/>
                </a:moveTo>
                <a:lnTo>
                  <a:pt x="30597" y="17732"/>
                </a:lnTo>
                <a:lnTo>
                  <a:pt x="59899" y="0"/>
                </a:lnTo>
                <a:lnTo>
                  <a:pt x="93168" y="1741"/>
                </a:lnTo>
                <a:lnTo>
                  <a:pt x="120166" y="22101"/>
                </a:lnTo>
                <a:lnTo>
                  <a:pt x="130655" y="60222"/>
                </a:lnTo>
                <a:lnTo>
                  <a:pt x="131475" y="113413"/>
                </a:lnTo>
                <a:lnTo>
                  <a:pt x="133525" y="161682"/>
                </a:lnTo>
                <a:lnTo>
                  <a:pt x="136190" y="207491"/>
                </a:lnTo>
                <a:lnTo>
                  <a:pt x="138855" y="253299"/>
                </a:lnTo>
                <a:lnTo>
                  <a:pt x="140905" y="301567"/>
                </a:lnTo>
                <a:lnTo>
                  <a:pt x="141725" y="354756"/>
                </a:lnTo>
                <a:lnTo>
                  <a:pt x="131587" y="385001"/>
                </a:lnTo>
                <a:lnTo>
                  <a:pt x="105639" y="403249"/>
                </a:lnTo>
                <a:lnTo>
                  <a:pt x="71694" y="409313"/>
                </a:lnTo>
                <a:lnTo>
                  <a:pt x="37564" y="403007"/>
                </a:lnTo>
                <a:lnTo>
                  <a:pt x="11062" y="384146"/>
                </a:lnTo>
                <a:lnTo>
                  <a:pt x="0" y="352543"/>
                </a:lnTo>
                <a:lnTo>
                  <a:pt x="1148" y="299188"/>
                </a:lnTo>
                <a:lnTo>
                  <a:pt x="4018" y="250508"/>
                </a:lnTo>
                <a:lnTo>
                  <a:pt x="7750" y="204167"/>
                </a:lnTo>
                <a:lnTo>
                  <a:pt x="11482" y="157826"/>
                </a:lnTo>
                <a:lnTo>
                  <a:pt x="14353" y="109147"/>
                </a:lnTo>
                <a:lnTo>
                  <a:pt x="15501" y="55794"/>
                </a:lnTo>
                <a:close/>
              </a:path>
            </a:pathLst>
          </a:custGeom>
          <a:ln w="36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498004" y="3267480"/>
            <a:ext cx="109343" cy="1289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353471" y="859681"/>
            <a:ext cx="689800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9.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student measures the dimensions (measurements)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‘round section’ handle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machine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vice,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he intends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manufacture. The student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measures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radius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 existing handle and ﬁnds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25mm.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53467" y="1654195"/>
            <a:ext cx="358394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handle?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9f.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handle?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079396" y="1654195"/>
            <a:ext cx="826769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2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 marL="141605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83906" y="4476729"/>
            <a:ext cx="2318385" cy="114554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87630" rIns="0" bIns="0" rtlCol="0" vert="horz">
            <a:spAutoFit/>
          </a:bodyPr>
          <a:lstStyle/>
          <a:p>
            <a:pPr marL="233045">
              <a:lnSpc>
                <a:spcPct val="100000"/>
              </a:lnSpc>
              <a:spcBef>
                <a:spcPts val="690"/>
              </a:spcBef>
            </a:pPr>
            <a:r>
              <a:rPr dirty="0" sz="2300" spc="5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πr</a:t>
            </a:r>
            <a:r>
              <a:rPr dirty="0" sz="2300" spc="-3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²</a:t>
            </a:r>
            <a:endParaRPr sz="23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425"/>
              </a:spcBef>
            </a:pP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2300" spc="-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23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300" spc="-5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207898" y="4150294"/>
            <a:ext cx="1084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720038" y="4481240"/>
            <a:ext cx="3571875" cy="961390"/>
          </a:xfrm>
          <a:prstGeom prst="rect">
            <a:avLst/>
          </a:prstGeom>
          <a:ln w="9000">
            <a:solidFill>
              <a:srgbClr val="151616"/>
            </a:solidFill>
          </a:ln>
        </p:spPr>
        <p:txBody>
          <a:bodyPr wrap="square" lIns="0" tIns="7747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610"/>
              </a:spcBef>
            </a:pPr>
            <a:r>
              <a:rPr dirty="0" sz="1900" spc="70">
                <a:solidFill>
                  <a:srgbClr val="151616"/>
                </a:solidFill>
                <a:latin typeface="Arial"/>
                <a:cs typeface="Arial"/>
              </a:rPr>
              <a:t>CIRCUMFERENCE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 2 x </a:t>
            </a: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900" spc="-8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r</a:t>
            </a:r>
            <a:endParaRPr sz="1900">
              <a:latin typeface="Arial"/>
              <a:cs typeface="Arial"/>
            </a:endParaRPr>
          </a:p>
          <a:p>
            <a:pPr marL="1056640">
              <a:lnSpc>
                <a:spcPct val="100000"/>
              </a:lnSpc>
              <a:spcBef>
                <a:spcPts val="1230"/>
              </a:spcBef>
            </a:pPr>
            <a:r>
              <a:rPr dirty="0" sz="1900" spc="15">
                <a:solidFill>
                  <a:srgbClr val="151616"/>
                </a:solidFill>
                <a:latin typeface="Arial"/>
                <a:cs typeface="Arial"/>
              </a:rPr>
              <a:t>π </a:t>
            </a:r>
            <a:r>
              <a:rPr dirty="0" sz="1900" spc="5">
                <a:solidFill>
                  <a:srgbClr val="151616"/>
                </a:solidFill>
                <a:latin typeface="Arial"/>
                <a:cs typeface="Arial"/>
              </a:rPr>
              <a:t>(pi)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90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900" spc="10">
                <a:solidFill>
                  <a:srgbClr val="151616"/>
                </a:solidFill>
                <a:latin typeface="Arial"/>
                <a:cs typeface="Arial"/>
              </a:rPr>
              <a:t>3.14</a:t>
            </a:r>
            <a:endParaRPr sz="19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809853" y="4133321"/>
            <a:ext cx="1084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381653" y="4244756"/>
            <a:ext cx="0" cy="4619625"/>
          </a:xfrm>
          <a:custGeom>
            <a:avLst/>
            <a:gdLst/>
            <a:ahLst/>
            <a:cxnLst/>
            <a:rect l="l" t="t" r="r" b="b"/>
            <a:pathLst>
              <a:path w="0" h="4619625">
                <a:moveTo>
                  <a:pt x="0" y="0"/>
                </a:moveTo>
                <a:lnTo>
                  <a:pt x="0" y="461935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295531" y="607519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295531" y="6564786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95531" y="7054369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3686432" y="6075190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3686432" y="6568592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3686432" y="7061986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475899" y="550764"/>
            <a:ext cx="445452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2421255" algn="l"/>
              </a:tabLst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</a:t>
            </a:r>
            <a:r>
              <a:rPr dirty="0" sz="650" spc="6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 TEACHERS	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133460" y="536105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097471" y="10373529"/>
            <a:ext cx="139700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7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7"/>
              </a:rPr>
              <a:t>©</a:t>
            </a:r>
            <a:r>
              <a:rPr dirty="0" sz="650" spc="-25">
                <a:solidFill>
                  <a:srgbClr val="3C2B98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848622" y="10386074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6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39910" y="10388188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560309" y="10373265"/>
            <a:ext cx="592455" cy="12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97064" y="238251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345565" algn="l"/>
                <a:tab pos="507936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http://www.technologystudent.com/pdf14/maths4.pdf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5">
                <a:solidFill>
                  <a:srgbClr val="151616"/>
                </a:solidFill>
                <a:latin typeface="Arial"/>
                <a:cs typeface="Arial"/>
              </a:rPr>
              <a:t>11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686432" y="7555380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3686432" y="8048775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686432" y="8542169"/>
            <a:ext cx="3609975" cy="0"/>
          </a:xfrm>
          <a:custGeom>
            <a:avLst/>
            <a:gdLst/>
            <a:ahLst/>
            <a:cxnLst/>
            <a:rect l="l" t="t" r="r" b="b"/>
            <a:pathLst>
              <a:path w="3609975" h="0">
                <a:moveTo>
                  <a:pt x="0" y="0"/>
                </a:moveTo>
                <a:lnTo>
                  <a:pt x="360997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/>
          <p:nvPr/>
        </p:nvSpPr>
        <p:spPr>
          <a:xfrm>
            <a:off x="295531" y="754395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295531" y="8033532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/>
          <p:nvPr/>
        </p:nvSpPr>
        <p:spPr>
          <a:xfrm>
            <a:off x="295531" y="8523115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 h="0">
                <a:moveTo>
                  <a:pt x="0" y="0"/>
                </a:moveTo>
                <a:lnTo>
                  <a:pt x="281940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845" y="1043454"/>
            <a:ext cx="625157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just"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1d. Some car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manufacturers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regard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carbon neutral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energy sources  (alternative energy) as being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important.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Describe an example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this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approach.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3336" y="203053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3336" y="246740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336" y="2904285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336" y="334116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44562" y="42528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2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http://www.technologystudent.com/prddes1/carenviron5.html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53" y="610763"/>
            <a:ext cx="665035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task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light is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the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alloy,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steel.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an</a:t>
            </a:r>
            <a:r>
              <a:rPr dirty="0" sz="1400" spc="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alloy?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2828" y="1406091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828" y="1886151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12828" y="2335730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12828" y="2815790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7642" y="3338724"/>
            <a:ext cx="636016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9h. Many bridges around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world are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steel,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although during  Victorian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times,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iron was used in bridge building.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steel used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today?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2828" y="434741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2828" y="482747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2828" y="5277053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2828" y="5757113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12828" y="622193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12828" y="6701994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79134" y="331664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97040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http://www.technologystudent.com/joints/alloys1.html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25793" y="2991041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97040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http://www.technologystudent.com/joints/alloys1.html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2828" y="8873687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12828" y="935374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12828" y="981856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12828" y="10298627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02929" y="6862000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72275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http://www.technologystudent.com/equip_ﬂsh/galv1.html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075" y="7221115"/>
            <a:ext cx="6711315" cy="125349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way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ensuring metal products have a reduced impact 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environment,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prevent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reduce corrosion, lengthening their working</a:t>
            </a:r>
            <a:r>
              <a:rPr dirty="0" sz="1400" spc="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life.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38735" marR="358775">
              <a:lnSpc>
                <a:spcPts val="156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9i. Galvanising steel helps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prevent corrosion and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rust.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galvanising  process and how does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prevent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corrosion?</a:t>
            </a:r>
            <a:endParaRPr sz="1400">
              <a:latin typeface="Arial"/>
              <a:cs typeface="Arial"/>
            </a:endParaRPr>
          </a:p>
          <a:p>
            <a:pPr marL="38735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282" y="738329"/>
            <a:ext cx="610298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9j. Powder Coating is an alternative ﬁnish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metals.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powder</a:t>
            </a:r>
            <a:r>
              <a:rPr dirty="0" sz="1400" spc="1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coating?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401" y="166319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98401" y="2143256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8401" y="260807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401" y="3088138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80883" y="337312"/>
            <a:ext cx="588835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210"/>
              </a:spcBef>
              <a:tabLst>
                <a:tab pos="1661795" algn="l"/>
              </a:tabLst>
            </a:pPr>
            <a:r>
              <a:rPr dirty="0" baseline="-4629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4629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4629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http://www.technologystudent.com/joints_ﬂsh/metal6.html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8401" y="3591057"/>
            <a:ext cx="6705600" cy="0"/>
          </a:xfrm>
          <a:custGeom>
            <a:avLst/>
            <a:gdLst/>
            <a:ahLst/>
            <a:cxnLst/>
            <a:rect l="l" t="t" r="r" b="b"/>
            <a:pathLst>
              <a:path w="6705600" h="0">
                <a:moveTo>
                  <a:pt x="0" y="0"/>
                </a:moveTo>
                <a:lnTo>
                  <a:pt x="6705605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6876" y="698626"/>
            <a:ext cx="2884599" cy="2441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9143" y="328952"/>
            <a:ext cx="4169410" cy="1481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Thermosetting and thermoforming</a:t>
            </a:r>
            <a:r>
              <a:rPr dirty="0" sz="1600" spc="-9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151616"/>
                </a:solidFill>
                <a:latin typeface="Arial"/>
                <a:cs typeface="Arial"/>
              </a:rPr>
              <a:t>plastics</a:t>
            </a:r>
            <a:endParaRPr sz="1600">
              <a:latin typeface="Arial"/>
              <a:cs typeface="Arial"/>
            </a:endParaRPr>
          </a:p>
          <a:p>
            <a:pPr marL="33655" marR="388620">
              <a:lnSpc>
                <a:spcPts val="1560"/>
              </a:lnSpc>
              <a:spcBef>
                <a:spcPts val="176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 seen opposite, is a warning  light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‘plastic’ casing and  an electronic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circuit.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142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switch is ‘on’,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LEDs</a:t>
            </a:r>
            <a:r>
              <a:rPr dirty="0" sz="1400" spc="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ﬂash.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099" y="3534409"/>
            <a:ext cx="669607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thermoplastic material,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328" y="4411667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70343" y="5110792"/>
            <a:ext cx="657796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process,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results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base being</a:t>
            </a:r>
            <a:r>
              <a:rPr dirty="0" sz="1400" spc="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manufactured?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434" y="4735926"/>
            <a:ext cx="55479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85"/>
              </a:spcBef>
              <a:tabLst>
                <a:tab pos="1575435" algn="l"/>
              </a:tabLst>
            </a:pPr>
            <a:r>
              <a:rPr dirty="0" baseline="-6944" sz="1800" spc="-7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baseline="-6944" sz="1800" spc="-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6944" sz="18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http://www.technologystudent.com/equip1/vacform1.htm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328" y="5935670"/>
            <a:ext cx="6800850" cy="0"/>
          </a:xfrm>
          <a:custGeom>
            <a:avLst/>
            <a:gdLst/>
            <a:ahLst/>
            <a:cxnLst/>
            <a:rect l="l" t="t" r="r" b="b"/>
            <a:pathLst>
              <a:path w="6800850" h="0">
                <a:moveTo>
                  <a:pt x="0" y="0"/>
                </a:moveTo>
                <a:lnTo>
                  <a:pt x="680085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83614" y="6278566"/>
            <a:ext cx="2906391" cy="36927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941705" y="6446330"/>
            <a:ext cx="103822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LOGO </a:t>
            </a:r>
            <a:r>
              <a:rPr dirty="0" sz="950" spc="5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950" spc="-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SYMBOL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8271" y="7628589"/>
            <a:ext cx="48831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45">
                <a:solidFill>
                  <a:srgbClr val="151616"/>
                </a:solidFill>
                <a:latin typeface="Arial"/>
                <a:cs typeface="Arial"/>
              </a:rPr>
              <a:t>M</a:t>
            </a:r>
            <a:r>
              <a:rPr dirty="0" sz="950" spc="45">
                <a:solidFill>
                  <a:srgbClr val="151616"/>
                </a:solidFill>
                <a:latin typeface="Arial"/>
                <a:cs typeface="Arial"/>
              </a:rPr>
              <a:t>O</a:t>
            </a:r>
            <a:r>
              <a:rPr dirty="0" sz="950" spc="40">
                <a:solidFill>
                  <a:srgbClr val="151616"/>
                </a:solidFill>
                <a:latin typeface="Arial"/>
                <a:cs typeface="Arial"/>
              </a:rPr>
              <a:t>UL</a:t>
            </a:r>
            <a:r>
              <a:rPr dirty="0" sz="950" spc="15">
                <a:solidFill>
                  <a:srgbClr val="151616"/>
                </a:solidFill>
                <a:latin typeface="Arial"/>
                <a:cs typeface="Arial"/>
              </a:rPr>
              <a:t>D</a:t>
            </a:r>
            <a:endParaRPr sz="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28754" y="8589958"/>
            <a:ext cx="688975" cy="1739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MDF</a:t>
            </a:r>
            <a:r>
              <a:rPr dirty="0" sz="95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50" spc="35">
                <a:solidFill>
                  <a:srgbClr val="151616"/>
                </a:solidFill>
                <a:latin typeface="Arial"/>
                <a:cs typeface="Arial"/>
              </a:rPr>
              <a:t>BACK</a:t>
            </a:r>
            <a:endParaRPr sz="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66338" y="6637345"/>
            <a:ext cx="1056640" cy="67310"/>
          </a:xfrm>
          <a:custGeom>
            <a:avLst/>
            <a:gdLst/>
            <a:ahLst/>
            <a:cxnLst/>
            <a:rect l="l" t="t" r="r" b="b"/>
            <a:pathLst>
              <a:path w="1056639" h="67309">
                <a:moveTo>
                  <a:pt x="995339" y="0"/>
                </a:moveTo>
                <a:lnTo>
                  <a:pt x="995339" y="66923"/>
                </a:lnTo>
                <a:lnTo>
                  <a:pt x="1047989" y="37962"/>
                </a:lnTo>
                <a:lnTo>
                  <a:pt x="1000612" y="37962"/>
                </a:lnTo>
                <a:lnTo>
                  <a:pt x="1000612" y="28962"/>
                </a:lnTo>
                <a:lnTo>
                  <a:pt x="1047991" y="28962"/>
                </a:lnTo>
                <a:lnTo>
                  <a:pt x="995339" y="0"/>
                </a:lnTo>
                <a:close/>
              </a:path>
              <a:path w="1056639" h="67309">
                <a:moveTo>
                  <a:pt x="995339" y="28962"/>
                </a:moveTo>
                <a:lnTo>
                  <a:pt x="0" y="28962"/>
                </a:lnTo>
                <a:lnTo>
                  <a:pt x="0" y="37962"/>
                </a:lnTo>
                <a:lnTo>
                  <a:pt x="995339" y="37962"/>
                </a:lnTo>
                <a:lnTo>
                  <a:pt x="995339" y="28962"/>
                </a:lnTo>
                <a:close/>
              </a:path>
              <a:path w="1056639" h="67309">
                <a:moveTo>
                  <a:pt x="1047991" y="28962"/>
                </a:moveTo>
                <a:lnTo>
                  <a:pt x="1000612" y="28962"/>
                </a:lnTo>
                <a:lnTo>
                  <a:pt x="1000612" y="37962"/>
                </a:lnTo>
                <a:lnTo>
                  <a:pt x="1047989" y="37962"/>
                </a:lnTo>
                <a:lnTo>
                  <a:pt x="1056171" y="33461"/>
                </a:lnTo>
                <a:lnTo>
                  <a:pt x="1047991" y="289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66338" y="7816867"/>
            <a:ext cx="1056640" cy="67310"/>
          </a:xfrm>
          <a:custGeom>
            <a:avLst/>
            <a:gdLst/>
            <a:ahLst/>
            <a:cxnLst/>
            <a:rect l="l" t="t" r="r" b="b"/>
            <a:pathLst>
              <a:path w="1056639" h="67309">
                <a:moveTo>
                  <a:pt x="995339" y="0"/>
                </a:moveTo>
                <a:lnTo>
                  <a:pt x="995339" y="66923"/>
                </a:lnTo>
                <a:lnTo>
                  <a:pt x="1047991" y="37961"/>
                </a:lnTo>
                <a:lnTo>
                  <a:pt x="1000612" y="37961"/>
                </a:lnTo>
                <a:lnTo>
                  <a:pt x="1000612" y="28962"/>
                </a:lnTo>
                <a:lnTo>
                  <a:pt x="1047991" y="28962"/>
                </a:lnTo>
                <a:lnTo>
                  <a:pt x="995339" y="0"/>
                </a:lnTo>
                <a:close/>
              </a:path>
              <a:path w="1056639" h="67309">
                <a:moveTo>
                  <a:pt x="995339" y="28962"/>
                </a:moveTo>
                <a:lnTo>
                  <a:pt x="0" y="28962"/>
                </a:lnTo>
                <a:lnTo>
                  <a:pt x="0" y="37961"/>
                </a:lnTo>
                <a:lnTo>
                  <a:pt x="995339" y="37961"/>
                </a:lnTo>
                <a:lnTo>
                  <a:pt x="995339" y="28962"/>
                </a:lnTo>
                <a:close/>
              </a:path>
              <a:path w="1056639" h="67309">
                <a:moveTo>
                  <a:pt x="1047991" y="28962"/>
                </a:moveTo>
                <a:lnTo>
                  <a:pt x="1000612" y="28962"/>
                </a:lnTo>
                <a:lnTo>
                  <a:pt x="1000612" y="37961"/>
                </a:lnTo>
                <a:lnTo>
                  <a:pt x="1047991" y="37961"/>
                </a:lnTo>
                <a:lnTo>
                  <a:pt x="1056171" y="33461"/>
                </a:lnTo>
                <a:lnTo>
                  <a:pt x="1047991" y="289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57965" y="8741978"/>
            <a:ext cx="1364615" cy="67310"/>
          </a:xfrm>
          <a:custGeom>
            <a:avLst/>
            <a:gdLst/>
            <a:ahLst/>
            <a:cxnLst/>
            <a:rect l="l" t="t" r="r" b="b"/>
            <a:pathLst>
              <a:path w="1364614" h="67309">
                <a:moveTo>
                  <a:pt x="1303712" y="0"/>
                </a:moveTo>
                <a:lnTo>
                  <a:pt x="1303712" y="66923"/>
                </a:lnTo>
                <a:lnTo>
                  <a:pt x="1356363" y="37961"/>
                </a:lnTo>
                <a:lnTo>
                  <a:pt x="1308985" y="37961"/>
                </a:lnTo>
                <a:lnTo>
                  <a:pt x="1308985" y="28962"/>
                </a:lnTo>
                <a:lnTo>
                  <a:pt x="1356363" y="28962"/>
                </a:lnTo>
                <a:lnTo>
                  <a:pt x="1303712" y="0"/>
                </a:lnTo>
                <a:close/>
              </a:path>
              <a:path w="1364614" h="67309">
                <a:moveTo>
                  <a:pt x="1303712" y="28962"/>
                </a:moveTo>
                <a:lnTo>
                  <a:pt x="0" y="28962"/>
                </a:lnTo>
                <a:lnTo>
                  <a:pt x="0" y="37961"/>
                </a:lnTo>
                <a:lnTo>
                  <a:pt x="1303712" y="37961"/>
                </a:lnTo>
                <a:lnTo>
                  <a:pt x="1303712" y="28962"/>
                </a:lnTo>
                <a:close/>
              </a:path>
              <a:path w="1364614" h="67309">
                <a:moveTo>
                  <a:pt x="1356363" y="28962"/>
                </a:moveTo>
                <a:lnTo>
                  <a:pt x="1308985" y="28962"/>
                </a:lnTo>
                <a:lnTo>
                  <a:pt x="1308985" y="37961"/>
                </a:lnTo>
                <a:lnTo>
                  <a:pt x="1356363" y="37961"/>
                </a:lnTo>
                <a:lnTo>
                  <a:pt x="1364543" y="33461"/>
                </a:lnTo>
                <a:lnTo>
                  <a:pt x="1356363" y="28962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75091" y="6487147"/>
            <a:ext cx="2980690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10c.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mould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 is seen  opposite. How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 ﬁnished,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ensure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it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can be removed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 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moulded ‘plastic’,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after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vacuum  forming?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3908" y="3192876"/>
            <a:ext cx="5547995" cy="25019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15"/>
              </a:spcBef>
              <a:tabLst>
                <a:tab pos="152781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http://www.technologystudent.com/gprep07/vac2.html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3801" y="8172655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3801" y="8652716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53801" y="9117537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53801" y="9597597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53801" y="10100516"/>
            <a:ext cx="2954020" cy="0"/>
          </a:xfrm>
          <a:custGeom>
            <a:avLst/>
            <a:gdLst/>
            <a:ahLst/>
            <a:cxnLst/>
            <a:rect l="l" t="t" r="r" b="b"/>
            <a:pathLst>
              <a:path w="2954020" h="0">
                <a:moveTo>
                  <a:pt x="0" y="0"/>
                </a:moveTo>
                <a:lnTo>
                  <a:pt x="295341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4967" y="968375"/>
            <a:ext cx="2543166" cy="1504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704" y="886407"/>
            <a:ext cx="3188335" cy="123253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 called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extrusion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has  been 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proﬁles  seen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photograph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  <a:spcBef>
                <a:spcPts val="142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extrusion a suitable</a:t>
            </a:r>
            <a:r>
              <a:rPr dirty="0" sz="1400" spc="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process?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7314" y="3059068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 h="0">
                <a:moveTo>
                  <a:pt x="0" y="0"/>
                </a:moveTo>
                <a:lnTo>
                  <a:pt x="69342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97314" y="3563891"/>
            <a:ext cx="6934200" cy="0"/>
          </a:xfrm>
          <a:custGeom>
            <a:avLst/>
            <a:gdLst/>
            <a:ahLst/>
            <a:cxnLst/>
            <a:rect l="l" t="t" r="r" b="b"/>
            <a:pathLst>
              <a:path w="6934200" h="0">
                <a:moveTo>
                  <a:pt x="0" y="0"/>
                </a:moveTo>
                <a:lnTo>
                  <a:pt x="693420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702365" y="331740"/>
            <a:ext cx="3900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http://www.technologystudent.com/equip1/plasextru1.html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0943" y="353358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1559" y="325850"/>
            <a:ext cx="5547995" cy="250190"/>
          </a:xfrm>
          <a:custGeom>
            <a:avLst/>
            <a:gdLst/>
            <a:ahLst/>
            <a:cxnLst/>
            <a:rect l="l" t="t" r="r" b="b"/>
            <a:pathLst>
              <a:path w="5547995" h="250190">
                <a:moveTo>
                  <a:pt x="0" y="0"/>
                </a:moveTo>
                <a:lnTo>
                  <a:pt x="5547528" y="0"/>
                </a:lnTo>
                <a:lnTo>
                  <a:pt x="5547528" y="249613"/>
                </a:lnTo>
                <a:lnTo>
                  <a:pt x="0" y="24961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002" y="8233614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30002" y="8698435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0002" y="9178495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30002" y="9681416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4139" y="4248739"/>
            <a:ext cx="5738495" cy="706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5269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10e. Using notes and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sketch,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1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extrusion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process.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</a:t>
            </a:r>
            <a:r>
              <a:rPr dirty="0" sz="1400" spc="-5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Arial"/>
              <a:cs typeface="Arial"/>
            </a:endParaRPr>
          </a:p>
          <a:p>
            <a:pPr algn="ctr" marL="923290">
              <a:lnSpc>
                <a:spcPct val="100000"/>
              </a:lnSpc>
            </a:pPr>
            <a:r>
              <a:rPr dirty="0" u="sng" sz="1400" spc="-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SKETCH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1655" y="7526305"/>
            <a:ext cx="638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NOTES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02365" y="3970291"/>
            <a:ext cx="390080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http://www.technologystudent.com/equip1/plasextru1.html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0943" y="3991911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31559" y="3964402"/>
            <a:ext cx="5547995" cy="250190"/>
          </a:xfrm>
          <a:custGeom>
            <a:avLst/>
            <a:gdLst/>
            <a:ahLst/>
            <a:cxnLst/>
            <a:rect l="l" t="t" r="r" b="b"/>
            <a:pathLst>
              <a:path w="5547995" h="250189">
                <a:moveTo>
                  <a:pt x="0" y="0"/>
                </a:moveTo>
                <a:lnTo>
                  <a:pt x="5547528" y="0"/>
                </a:lnTo>
                <a:lnTo>
                  <a:pt x="5547528" y="249613"/>
                </a:lnTo>
                <a:lnTo>
                  <a:pt x="0" y="24961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0002" y="10195766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7803" y="5798286"/>
            <a:ext cx="126364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6026" y="5683647"/>
            <a:ext cx="13957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V = </a:t>
            </a:r>
            <a:r>
              <a:rPr dirty="0" u="heavy" baseline="31250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r>
              <a:rPr dirty="0" baseline="31250" sz="2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208" sz="24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baseline="3472" sz="2400">
                <a:solidFill>
                  <a:srgbClr val="151616"/>
                </a:solidFill>
                <a:latin typeface="Arial"/>
                <a:cs typeface="Arial"/>
              </a:rPr>
              <a:t>B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baseline="1736" sz="2400" spc="1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5208" sz="2400">
                <a:solidFill>
                  <a:srgbClr val="151616"/>
                </a:solidFill>
                <a:latin typeface="Arial"/>
                <a:cs typeface="Arial"/>
              </a:rPr>
              <a:t>H</a:t>
            </a:r>
            <a:endParaRPr baseline="5208"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7803" y="5280285"/>
            <a:ext cx="126364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128" y="5157144"/>
            <a:ext cx="27800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1024890" algn="l"/>
              </a:tabLst>
            </a:pPr>
            <a:r>
              <a:rPr dirty="0" baseline="-5208" sz="2400" spc="-22">
                <a:solidFill>
                  <a:srgbClr val="151616"/>
                </a:solidFill>
                <a:latin typeface="Arial"/>
                <a:cs typeface="Arial"/>
              </a:rPr>
              <a:t>Volume</a:t>
            </a:r>
            <a:r>
              <a:rPr dirty="0" baseline="-5208" sz="2400" spc="7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-5208" sz="2400">
                <a:solidFill>
                  <a:srgbClr val="151616"/>
                </a:solidFill>
                <a:latin typeface="Arial"/>
                <a:cs typeface="Arial"/>
              </a:rPr>
              <a:t>=	</a:t>
            </a:r>
            <a:r>
              <a:rPr dirty="0" u="heavy" baseline="29513" sz="2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1</a:t>
            </a:r>
            <a:r>
              <a:rPr dirty="0" baseline="29513" sz="2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3472" sz="2400">
                <a:solidFill>
                  <a:srgbClr val="151616"/>
                </a:solidFill>
                <a:latin typeface="Arial"/>
                <a:cs typeface="Arial"/>
              </a:rPr>
              <a:t>x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x</a:t>
            </a:r>
            <a:r>
              <a:rPr dirty="0" sz="16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1736" sz="2400">
                <a:solidFill>
                  <a:srgbClr val="151616"/>
                </a:solidFill>
                <a:latin typeface="Arial"/>
                <a:cs typeface="Arial"/>
              </a:rPr>
              <a:t>Height</a:t>
            </a:r>
            <a:endParaRPr baseline="1736"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6277" y="4999781"/>
            <a:ext cx="3143250" cy="1076325"/>
          </a:xfrm>
          <a:custGeom>
            <a:avLst/>
            <a:gdLst/>
            <a:ahLst/>
            <a:cxnLst/>
            <a:rect l="l" t="t" r="r" b="b"/>
            <a:pathLst>
              <a:path w="3143250" h="1076325">
                <a:moveTo>
                  <a:pt x="0" y="0"/>
                </a:moveTo>
                <a:lnTo>
                  <a:pt x="3143250" y="0"/>
                </a:lnTo>
                <a:lnTo>
                  <a:pt x="3143250" y="1076323"/>
                </a:lnTo>
                <a:lnTo>
                  <a:pt x="0" y="107632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91352" y="4086831"/>
            <a:ext cx="123063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FO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R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M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U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L</a:t>
            </a:r>
            <a:r>
              <a:rPr dirty="0" u="sng" sz="1600" spc="55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A</a:t>
            </a:r>
            <a:r>
              <a:rPr dirty="0" u="sng" sz="1600" b="1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0315" y="4705050"/>
            <a:ext cx="3326129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Using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formulas opposite,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277" y="4447332"/>
            <a:ext cx="3143250" cy="552450"/>
          </a:xfrm>
          <a:prstGeom prst="rect">
            <a:avLst/>
          </a:prstGeom>
          <a:ln w="7199">
            <a:solidFill>
              <a:srgbClr val="151616"/>
            </a:solidFill>
          </a:ln>
        </p:spPr>
        <p:txBody>
          <a:bodyPr wrap="square" lIns="0" tIns="135890" rIns="0" bIns="0" rtlCol="0" vert="horz">
            <a:spAutoFit/>
          </a:bodyPr>
          <a:lstStyle/>
          <a:p>
            <a:pPr marL="156210">
              <a:lnSpc>
                <a:spcPct val="100000"/>
              </a:lnSpc>
              <a:spcBef>
                <a:spcPts val="1070"/>
              </a:spcBef>
            </a:pP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AREA </a:t>
            </a:r>
            <a:r>
              <a:rPr dirty="0" sz="1600" spc="25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BASE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=</a:t>
            </a:r>
            <a:r>
              <a:rPr dirty="0" sz="1600" spc="-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 spc="40">
                <a:solidFill>
                  <a:srgbClr val="151616"/>
                </a:solidFill>
                <a:latin typeface="Arial"/>
                <a:cs typeface="Arial"/>
              </a:rPr>
              <a:t>LENGTH²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938" y="8617564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 h="0">
                <a:moveTo>
                  <a:pt x="0" y="0"/>
                </a:moveTo>
                <a:lnTo>
                  <a:pt x="6607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706" y="9112867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8706" y="9608166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68706" y="10103468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795335" y="1276196"/>
            <a:ext cx="20459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5">
                <a:solidFill>
                  <a:srgbClr val="3C2B98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22" y="1278309"/>
            <a:ext cx="2274570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WORLD </a:t>
            </a:r>
            <a:r>
              <a:rPr dirty="0" sz="650" spc="20">
                <a:solidFill>
                  <a:srgbClr val="3C2B98"/>
                </a:solidFill>
                <a:latin typeface="Arial"/>
                <a:cs typeface="Arial"/>
              </a:rPr>
              <a:t>ASSOCIATION OF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TECHNOLOGY</a:t>
            </a:r>
            <a:r>
              <a:rPr dirty="0" sz="65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25">
                <a:solidFill>
                  <a:srgbClr val="3C2B98"/>
                </a:solidFill>
                <a:latin typeface="Arial"/>
                <a:cs typeface="Arial"/>
              </a:rPr>
              <a:t>TEACHERS</a:t>
            </a:r>
            <a:endParaRPr sz="6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4183" y="1263649"/>
            <a:ext cx="2055495" cy="1276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sng" sz="650" spc="5">
                <a:solidFill>
                  <a:srgbClr val="0000C4"/>
                </a:solidFill>
                <a:uFill>
                  <a:solidFill>
                    <a:srgbClr val="0000C4"/>
                  </a:solidFill>
                </a:uFill>
                <a:latin typeface="Arial"/>
                <a:cs typeface="Arial"/>
                <a:hlinkClick r:id="rId3"/>
              </a:rPr>
              <a:t>www.technologystudent.com</a:t>
            </a:r>
            <a:r>
              <a:rPr dirty="0" sz="650" spc="5">
                <a:solidFill>
                  <a:srgbClr val="0000C4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  <a:hlinkClick r:id="rId3"/>
              </a:rPr>
              <a:t>©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 </a:t>
            </a:r>
            <a:r>
              <a:rPr dirty="0" sz="650" spc="-5">
                <a:solidFill>
                  <a:srgbClr val="3C2B98"/>
                </a:solidFill>
                <a:latin typeface="Arial"/>
                <a:cs typeface="Arial"/>
              </a:rPr>
              <a:t>V.Ryan </a:t>
            </a:r>
            <a:r>
              <a:rPr dirty="0" sz="650" spc="10">
                <a:solidFill>
                  <a:srgbClr val="3C2B98"/>
                </a:solidFill>
                <a:latin typeface="Arial"/>
                <a:cs typeface="Arial"/>
              </a:rPr>
              <a:t>©</a:t>
            </a:r>
            <a:r>
              <a:rPr dirty="0" sz="650" spc="-30">
                <a:solidFill>
                  <a:srgbClr val="3C2B98"/>
                </a:solidFill>
                <a:latin typeface="Arial"/>
                <a:cs typeface="Arial"/>
              </a:rPr>
              <a:t> </a:t>
            </a:r>
            <a:r>
              <a:rPr dirty="0" sz="650" spc="5">
                <a:solidFill>
                  <a:srgbClr val="3C2B98"/>
                </a:solidFill>
                <a:latin typeface="Arial"/>
                <a:cs typeface="Arial"/>
              </a:rPr>
              <a:t>2017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723" y="681632"/>
            <a:ext cx="640016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490410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10f. A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3D Printer has been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a special casing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 electronic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circuit.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volume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shape (a</a:t>
            </a:r>
            <a:r>
              <a:rPr dirty="0" sz="140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pyramid)?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6567" y="286682"/>
            <a:ext cx="10744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183" y="259175"/>
            <a:ext cx="6581140" cy="250190"/>
          </a:xfrm>
          <a:custGeom>
            <a:avLst/>
            <a:gdLst/>
            <a:ahLst/>
            <a:cxnLst/>
            <a:rect l="l" t="t" r="r" b="b"/>
            <a:pathLst>
              <a:path w="6581140" h="250190">
                <a:moveTo>
                  <a:pt x="0" y="0"/>
                </a:moveTo>
                <a:lnTo>
                  <a:pt x="6580925" y="0"/>
                </a:lnTo>
                <a:lnTo>
                  <a:pt x="6580925" y="249613"/>
                </a:lnTo>
                <a:lnTo>
                  <a:pt x="0" y="24961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987988" y="265064"/>
            <a:ext cx="5034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538345" algn="l"/>
              </a:tabLst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http://www.technologystudent.com/pdf14/maths_pyramids1.pdf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Page</a:t>
            </a:r>
            <a:r>
              <a:rPr dirty="0" baseline="2314" sz="1800" spc="-89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151616"/>
                </a:solidFill>
                <a:latin typeface="Arial"/>
                <a:cs typeface="Arial"/>
              </a:rPr>
              <a:t>4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6277" y="4447332"/>
            <a:ext cx="3143250" cy="552450"/>
          </a:xfrm>
          <a:custGeom>
            <a:avLst/>
            <a:gdLst/>
            <a:ahLst/>
            <a:cxnLst/>
            <a:rect l="l" t="t" r="r" b="b"/>
            <a:pathLst>
              <a:path w="3143250" h="552450">
                <a:moveTo>
                  <a:pt x="0" y="552448"/>
                </a:moveTo>
                <a:lnTo>
                  <a:pt x="3143250" y="552448"/>
                </a:lnTo>
                <a:lnTo>
                  <a:pt x="3143250" y="0"/>
                </a:lnTo>
                <a:lnTo>
                  <a:pt x="0" y="0"/>
                </a:lnTo>
                <a:lnTo>
                  <a:pt x="0" y="552448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4637204" y="3611529"/>
            <a:ext cx="466090" cy="215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80mm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01104" y="1858563"/>
            <a:ext cx="652145" cy="3930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445"/>
              </a:lnSpc>
              <a:spcBef>
                <a:spcPts val="95"/>
              </a:spcBef>
            </a:pPr>
            <a:r>
              <a:rPr dirty="0" sz="1250" spc="35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250" spc="35">
                <a:solidFill>
                  <a:srgbClr val="151616"/>
                </a:solidFill>
                <a:latin typeface="Arial"/>
                <a:cs typeface="Arial"/>
              </a:rPr>
              <a:t>E</a:t>
            </a:r>
            <a:r>
              <a:rPr dirty="0" sz="1250" spc="35">
                <a:solidFill>
                  <a:srgbClr val="151616"/>
                </a:solidFill>
                <a:latin typeface="Arial"/>
                <a:cs typeface="Arial"/>
              </a:rPr>
              <a:t>I</a:t>
            </a:r>
            <a:r>
              <a:rPr dirty="0" sz="1250" spc="35">
                <a:solidFill>
                  <a:srgbClr val="151616"/>
                </a:solidFill>
                <a:latin typeface="Arial"/>
                <a:cs typeface="Arial"/>
              </a:rPr>
              <a:t>G</a:t>
            </a:r>
            <a:r>
              <a:rPr dirty="0" sz="1250" spc="35">
                <a:solidFill>
                  <a:srgbClr val="151616"/>
                </a:solidFill>
                <a:latin typeface="Arial"/>
                <a:cs typeface="Arial"/>
              </a:rPr>
              <a:t>H</a:t>
            </a: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  <a:p>
            <a:pPr marL="60325">
              <a:lnSpc>
                <a:spcPts val="1445"/>
              </a:lnSpc>
            </a:pPr>
            <a:r>
              <a:rPr dirty="0" sz="1250" spc="-5">
                <a:solidFill>
                  <a:srgbClr val="151616"/>
                </a:solidFill>
                <a:latin typeface="Arial"/>
                <a:cs typeface="Arial"/>
              </a:rPr>
              <a:t>120mm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3039" y="2935253"/>
            <a:ext cx="2091689" cy="864235"/>
          </a:xfrm>
          <a:custGeom>
            <a:avLst/>
            <a:gdLst/>
            <a:ahLst/>
            <a:cxnLst/>
            <a:rect l="l" t="t" r="r" b="b"/>
            <a:pathLst>
              <a:path w="2091689" h="864235">
                <a:moveTo>
                  <a:pt x="2148" y="418359"/>
                </a:moveTo>
                <a:lnTo>
                  <a:pt x="1151" y="419240"/>
                </a:lnTo>
                <a:lnTo>
                  <a:pt x="887" y="419519"/>
                </a:lnTo>
                <a:lnTo>
                  <a:pt x="417" y="419831"/>
                </a:lnTo>
                <a:lnTo>
                  <a:pt x="359" y="420961"/>
                </a:lnTo>
                <a:lnTo>
                  <a:pt x="0" y="421927"/>
                </a:lnTo>
                <a:lnTo>
                  <a:pt x="590" y="422902"/>
                </a:lnTo>
                <a:lnTo>
                  <a:pt x="51541" y="446726"/>
                </a:lnTo>
                <a:lnTo>
                  <a:pt x="998414" y="847015"/>
                </a:lnTo>
                <a:lnTo>
                  <a:pt x="1036068" y="862815"/>
                </a:lnTo>
                <a:lnTo>
                  <a:pt x="1040159" y="863621"/>
                </a:lnTo>
                <a:lnTo>
                  <a:pt x="1041264" y="863848"/>
                </a:lnTo>
                <a:lnTo>
                  <a:pt x="1044398" y="862815"/>
                </a:lnTo>
                <a:lnTo>
                  <a:pt x="1085144" y="847015"/>
                </a:lnTo>
                <a:lnTo>
                  <a:pt x="1042398" y="847015"/>
                </a:lnTo>
                <a:lnTo>
                  <a:pt x="1042270" y="846968"/>
                </a:lnTo>
                <a:lnTo>
                  <a:pt x="1038225" y="846968"/>
                </a:lnTo>
                <a:lnTo>
                  <a:pt x="1040169" y="846193"/>
                </a:lnTo>
                <a:lnTo>
                  <a:pt x="1038260" y="845489"/>
                </a:lnTo>
                <a:lnTo>
                  <a:pt x="92808" y="458996"/>
                </a:lnTo>
                <a:lnTo>
                  <a:pt x="2264" y="423312"/>
                </a:lnTo>
                <a:lnTo>
                  <a:pt x="1972" y="423111"/>
                </a:lnTo>
                <a:lnTo>
                  <a:pt x="1638" y="422697"/>
                </a:lnTo>
                <a:lnTo>
                  <a:pt x="1273" y="422438"/>
                </a:lnTo>
                <a:lnTo>
                  <a:pt x="1249" y="421620"/>
                </a:lnTo>
                <a:lnTo>
                  <a:pt x="979" y="420908"/>
                </a:lnTo>
                <a:lnTo>
                  <a:pt x="1397" y="420180"/>
                </a:lnTo>
                <a:lnTo>
                  <a:pt x="1469" y="419831"/>
                </a:lnTo>
                <a:lnTo>
                  <a:pt x="1565" y="419493"/>
                </a:lnTo>
                <a:lnTo>
                  <a:pt x="2584" y="418669"/>
                </a:lnTo>
                <a:lnTo>
                  <a:pt x="2148" y="418359"/>
                </a:lnTo>
                <a:close/>
              </a:path>
              <a:path w="2091689" h="864235">
                <a:moveTo>
                  <a:pt x="2054437" y="442150"/>
                </a:moveTo>
                <a:lnTo>
                  <a:pt x="1040169" y="846193"/>
                </a:lnTo>
                <a:lnTo>
                  <a:pt x="1041600" y="846721"/>
                </a:lnTo>
                <a:lnTo>
                  <a:pt x="1042192" y="846828"/>
                </a:lnTo>
                <a:lnTo>
                  <a:pt x="1042398" y="847015"/>
                </a:lnTo>
                <a:lnTo>
                  <a:pt x="1085144" y="847015"/>
                </a:lnTo>
                <a:lnTo>
                  <a:pt x="2082118" y="455734"/>
                </a:lnTo>
                <a:lnTo>
                  <a:pt x="2085022" y="454513"/>
                </a:lnTo>
                <a:lnTo>
                  <a:pt x="2086862" y="453045"/>
                </a:lnTo>
                <a:lnTo>
                  <a:pt x="2088709" y="450493"/>
                </a:lnTo>
                <a:lnTo>
                  <a:pt x="2088957" y="450112"/>
                </a:lnTo>
                <a:lnTo>
                  <a:pt x="2073596" y="450112"/>
                </a:lnTo>
                <a:lnTo>
                  <a:pt x="2054437" y="442150"/>
                </a:lnTo>
                <a:close/>
              </a:path>
              <a:path w="2091689" h="864235">
                <a:moveTo>
                  <a:pt x="1040169" y="846193"/>
                </a:moveTo>
                <a:lnTo>
                  <a:pt x="1038225" y="846968"/>
                </a:lnTo>
                <a:lnTo>
                  <a:pt x="1038942" y="846698"/>
                </a:lnTo>
                <a:lnTo>
                  <a:pt x="1039547" y="846593"/>
                </a:lnTo>
                <a:lnTo>
                  <a:pt x="1040314" y="846593"/>
                </a:lnTo>
                <a:lnTo>
                  <a:pt x="1040601" y="846540"/>
                </a:lnTo>
                <a:lnTo>
                  <a:pt x="1041109" y="846540"/>
                </a:lnTo>
                <a:lnTo>
                  <a:pt x="1040169" y="846193"/>
                </a:lnTo>
                <a:close/>
              </a:path>
              <a:path w="2091689" h="864235">
                <a:moveTo>
                  <a:pt x="1040601" y="846540"/>
                </a:moveTo>
                <a:lnTo>
                  <a:pt x="1040314" y="846593"/>
                </a:lnTo>
                <a:lnTo>
                  <a:pt x="1039547" y="846593"/>
                </a:lnTo>
                <a:lnTo>
                  <a:pt x="1038882" y="846721"/>
                </a:lnTo>
                <a:lnTo>
                  <a:pt x="1038225" y="846968"/>
                </a:lnTo>
                <a:lnTo>
                  <a:pt x="1042270" y="846968"/>
                </a:lnTo>
                <a:lnTo>
                  <a:pt x="1041600" y="846721"/>
                </a:lnTo>
                <a:lnTo>
                  <a:pt x="1040601" y="846540"/>
                </a:lnTo>
                <a:close/>
              </a:path>
              <a:path w="2091689" h="864235">
                <a:moveTo>
                  <a:pt x="1041109" y="846540"/>
                </a:moveTo>
                <a:lnTo>
                  <a:pt x="1040601" y="846540"/>
                </a:lnTo>
                <a:lnTo>
                  <a:pt x="1041600" y="846721"/>
                </a:lnTo>
                <a:lnTo>
                  <a:pt x="1041109" y="846540"/>
                </a:lnTo>
                <a:close/>
              </a:path>
              <a:path w="2091689" h="864235">
                <a:moveTo>
                  <a:pt x="2073729" y="434524"/>
                </a:moveTo>
                <a:lnTo>
                  <a:pt x="2054437" y="442150"/>
                </a:lnTo>
                <a:lnTo>
                  <a:pt x="2073596" y="450112"/>
                </a:lnTo>
                <a:lnTo>
                  <a:pt x="2071940" y="449388"/>
                </a:lnTo>
                <a:lnTo>
                  <a:pt x="2070842" y="448462"/>
                </a:lnTo>
                <a:lnTo>
                  <a:pt x="2069812" y="446976"/>
                </a:lnTo>
                <a:lnTo>
                  <a:pt x="2068847" y="445432"/>
                </a:lnTo>
                <a:lnTo>
                  <a:pt x="2068429" y="444078"/>
                </a:lnTo>
                <a:lnTo>
                  <a:pt x="2068473" y="440420"/>
                </a:lnTo>
                <a:lnTo>
                  <a:pt x="2068898" y="439141"/>
                </a:lnTo>
                <a:lnTo>
                  <a:pt x="2069891" y="437595"/>
                </a:lnTo>
                <a:lnTo>
                  <a:pt x="2070961" y="436121"/>
                </a:lnTo>
                <a:lnTo>
                  <a:pt x="2072048" y="435232"/>
                </a:lnTo>
                <a:lnTo>
                  <a:pt x="2073729" y="434524"/>
                </a:lnTo>
                <a:close/>
              </a:path>
              <a:path w="2091689" h="864235">
                <a:moveTo>
                  <a:pt x="2088922" y="434524"/>
                </a:moveTo>
                <a:lnTo>
                  <a:pt x="2073729" y="434524"/>
                </a:lnTo>
                <a:lnTo>
                  <a:pt x="2072048" y="435232"/>
                </a:lnTo>
                <a:lnTo>
                  <a:pt x="2068429" y="444078"/>
                </a:lnTo>
                <a:lnTo>
                  <a:pt x="2068847" y="445432"/>
                </a:lnTo>
                <a:lnTo>
                  <a:pt x="2069812" y="446976"/>
                </a:lnTo>
                <a:lnTo>
                  <a:pt x="2070842" y="448462"/>
                </a:lnTo>
                <a:lnTo>
                  <a:pt x="2071940" y="449388"/>
                </a:lnTo>
                <a:lnTo>
                  <a:pt x="2073596" y="450112"/>
                </a:lnTo>
                <a:lnTo>
                  <a:pt x="2088957" y="450112"/>
                </a:lnTo>
                <a:lnTo>
                  <a:pt x="2090422" y="447857"/>
                </a:lnTo>
                <a:lnTo>
                  <a:pt x="2091128" y="445593"/>
                </a:lnTo>
                <a:lnTo>
                  <a:pt x="2091115" y="439141"/>
                </a:lnTo>
                <a:lnTo>
                  <a:pt x="2090508" y="437036"/>
                </a:lnTo>
                <a:lnTo>
                  <a:pt x="2088922" y="434524"/>
                </a:lnTo>
                <a:close/>
              </a:path>
              <a:path w="2091689" h="864235">
                <a:moveTo>
                  <a:pt x="1082514" y="16678"/>
                </a:moveTo>
                <a:lnTo>
                  <a:pt x="1042217" y="16678"/>
                </a:lnTo>
                <a:lnTo>
                  <a:pt x="1040121" y="17499"/>
                </a:lnTo>
                <a:lnTo>
                  <a:pt x="1999973" y="419519"/>
                </a:lnTo>
                <a:lnTo>
                  <a:pt x="2054437" y="442150"/>
                </a:lnTo>
                <a:lnTo>
                  <a:pt x="2073729" y="434524"/>
                </a:lnTo>
                <a:lnTo>
                  <a:pt x="2088922" y="434524"/>
                </a:lnTo>
                <a:lnTo>
                  <a:pt x="2087060" y="431826"/>
                </a:lnTo>
                <a:lnTo>
                  <a:pt x="2085199" y="430301"/>
                </a:lnTo>
                <a:lnTo>
                  <a:pt x="2082337" y="429044"/>
                </a:lnTo>
                <a:lnTo>
                  <a:pt x="2059354" y="419493"/>
                </a:lnTo>
                <a:lnTo>
                  <a:pt x="1082514" y="16678"/>
                </a:lnTo>
                <a:close/>
              </a:path>
              <a:path w="2091689" h="864235">
                <a:moveTo>
                  <a:pt x="1039621" y="0"/>
                </a:moveTo>
                <a:lnTo>
                  <a:pt x="1036615" y="568"/>
                </a:lnTo>
                <a:lnTo>
                  <a:pt x="1036007" y="953"/>
                </a:lnTo>
                <a:lnTo>
                  <a:pt x="994108" y="17581"/>
                </a:lnTo>
                <a:lnTo>
                  <a:pt x="410395" y="242802"/>
                </a:lnTo>
                <a:lnTo>
                  <a:pt x="263287" y="302320"/>
                </a:lnTo>
                <a:lnTo>
                  <a:pt x="170185" y="341722"/>
                </a:lnTo>
                <a:lnTo>
                  <a:pt x="125679" y="361236"/>
                </a:lnTo>
                <a:lnTo>
                  <a:pt x="82783" y="380577"/>
                </a:lnTo>
                <a:lnTo>
                  <a:pt x="41681" y="399712"/>
                </a:lnTo>
                <a:lnTo>
                  <a:pt x="2559" y="418604"/>
                </a:lnTo>
                <a:lnTo>
                  <a:pt x="8616" y="416850"/>
                </a:lnTo>
                <a:lnTo>
                  <a:pt x="25642" y="410751"/>
                </a:lnTo>
                <a:lnTo>
                  <a:pt x="1040121" y="17499"/>
                </a:lnTo>
                <a:lnTo>
                  <a:pt x="1038089" y="16645"/>
                </a:lnTo>
                <a:lnTo>
                  <a:pt x="1082434" y="16645"/>
                </a:lnTo>
                <a:lnTo>
                  <a:pt x="1043124" y="427"/>
                </a:lnTo>
                <a:lnTo>
                  <a:pt x="1041894" y="180"/>
                </a:lnTo>
                <a:lnTo>
                  <a:pt x="1040310" y="143"/>
                </a:lnTo>
                <a:lnTo>
                  <a:pt x="1039621" y="0"/>
                </a:lnTo>
                <a:close/>
              </a:path>
              <a:path w="2091689" h="864235">
                <a:moveTo>
                  <a:pt x="1038089" y="16645"/>
                </a:moveTo>
                <a:lnTo>
                  <a:pt x="1040121" y="17499"/>
                </a:lnTo>
                <a:lnTo>
                  <a:pt x="1041250" y="17057"/>
                </a:lnTo>
                <a:lnTo>
                  <a:pt x="1039395" y="17038"/>
                </a:lnTo>
                <a:lnTo>
                  <a:pt x="1038793" y="16930"/>
                </a:lnTo>
                <a:lnTo>
                  <a:pt x="1038089" y="16645"/>
                </a:lnTo>
                <a:close/>
              </a:path>
              <a:path w="2091689" h="864235">
                <a:moveTo>
                  <a:pt x="1082434" y="16645"/>
                </a:moveTo>
                <a:lnTo>
                  <a:pt x="1038089" y="16645"/>
                </a:lnTo>
                <a:lnTo>
                  <a:pt x="1038793" y="16930"/>
                </a:lnTo>
                <a:lnTo>
                  <a:pt x="1039395" y="17038"/>
                </a:lnTo>
                <a:lnTo>
                  <a:pt x="1040907" y="17057"/>
                </a:lnTo>
                <a:lnTo>
                  <a:pt x="1041559" y="16930"/>
                </a:lnTo>
                <a:lnTo>
                  <a:pt x="1042217" y="16678"/>
                </a:lnTo>
                <a:lnTo>
                  <a:pt x="1082514" y="16678"/>
                </a:lnTo>
                <a:close/>
              </a:path>
              <a:path w="2091689" h="864235">
                <a:moveTo>
                  <a:pt x="1042217" y="16678"/>
                </a:moveTo>
                <a:lnTo>
                  <a:pt x="1041519" y="16945"/>
                </a:lnTo>
                <a:lnTo>
                  <a:pt x="1040907" y="17057"/>
                </a:lnTo>
                <a:lnTo>
                  <a:pt x="1041250" y="17057"/>
                </a:lnTo>
                <a:lnTo>
                  <a:pt x="1042217" y="16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938950" y="1605438"/>
            <a:ext cx="1085850" cy="2183130"/>
          </a:xfrm>
          <a:custGeom>
            <a:avLst/>
            <a:gdLst/>
            <a:ahLst/>
            <a:cxnLst/>
            <a:rect l="l" t="t" r="r" b="b"/>
            <a:pathLst>
              <a:path w="1085850" h="2183129">
                <a:moveTo>
                  <a:pt x="45771" y="2182547"/>
                </a:moveTo>
                <a:lnTo>
                  <a:pt x="44456" y="2182547"/>
                </a:lnTo>
                <a:lnTo>
                  <a:pt x="45090" y="2182719"/>
                </a:lnTo>
                <a:lnTo>
                  <a:pt x="45771" y="2182547"/>
                </a:lnTo>
                <a:close/>
              </a:path>
              <a:path w="1085850" h="2183129">
                <a:moveTo>
                  <a:pt x="13086" y="0"/>
                </a:moveTo>
                <a:lnTo>
                  <a:pt x="0" y="15782"/>
                </a:lnTo>
                <a:lnTo>
                  <a:pt x="803" y="64274"/>
                </a:lnTo>
                <a:lnTo>
                  <a:pt x="1601" y="114332"/>
                </a:lnTo>
                <a:lnTo>
                  <a:pt x="2371" y="164445"/>
                </a:lnTo>
                <a:lnTo>
                  <a:pt x="3841" y="264820"/>
                </a:lnTo>
                <a:lnTo>
                  <a:pt x="5234" y="365376"/>
                </a:lnTo>
                <a:lnTo>
                  <a:pt x="11124" y="819486"/>
                </a:lnTo>
                <a:lnTo>
                  <a:pt x="12477" y="920616"/>
                </a:lnTo>
                <a:lnTo>
                  <a:pt x="13893" y="1021773"/>
                </a:lnTo>
                <a:lnTo>
                  <a:pt x="15392" y="1122935"/>
                </a:lnTo>
                <a:lnTo>
                  <a:pt x="16181" y="1173509"/>
                </a:lnTo>
                <a:lnTo>
                  <a:pt x="16998" y="1224076"/>
                </a:lnTo>
                <a:lnTo>
                  <a:pt x="17847" y="1274632"/>
                </a:lnTo>
                <a:lnTo>
                  <a:pt x="18731" y="1325175"/>
                </a:lnTo>
                <a:lnTo>
                  <a:pt x="19680" y="1377214"/>
                </a:lnTo>
                <a:lnTo>
                  <a:pt x="20612" y="1426206"/>
                </a:lnTo>
                <a:lnTo>
                  <a:pt x="21676" y="1479617"/>
                </a:lnTo>
                <a:lnTo>
                  <a:pt x="22663" y="1527147"/>
                </a:lnTo>
                <a:lnTo>
                  <a:pt x="23759" y="1577576"/>
                </a:lnTo>
                <a:lnTo>
                  <a:pt x="24906" y="1627974"/>
                </a:lnTo>
                <a:lnTo>
                  <a:pt x="26331" y="1687348"/>
                </a:lnTo>
                <a:lnTo>
                  <a:pt x="27417" y="1730751"/>
                </a:lnTo>
                <a:lnTo>
                  <a:pt x="28760" y="1781951"/>
                </a:lnTo>
                <a:lnTo>
                  <a:pt x="30054" y="1829190"/>
                </a:lnTo>
                <a:lnTo>
                  <a:pt x="31494" y="1879386"/>
                </a:lnTo>
                <a:lnTo>
                  <a:pt x="33001" y="1929533"/>
                </a:lnTo>
                <a:lnTo>
                  <a:pt x="34577" y="1979627"/>
                </a:lnTo>
                <a:lnTo>
                  <a:pt x="36226" y="2029667"/>
                </a:lnTo>
                <a:lnTo>
                  <a:pt x="37949" y="2079648"/>
                </a:lnTo>
                <a:lnTo>
                  <a:pt x="39882" y="2133071"/>
                </a:lnTo>
                <a:lnTo>
                  <a:pt x="41662" y="2180292"/>
                </a:lnTo>
                <a:lnTo>
                  <a:pt x="41915" y="2180396"/>
                </a:lnTo>
                <a:lnTo>
                  <a:pt x="42271" y="2181531"/>
                </a:lnTo>
                <a:lnTo>
                  <a:pt x="43020" y="2181927"/>
                </a:lnTo>
                <a:lnTo>
                  <a:pt x="43675" y="2182564"/>
                </a:lnTo>
                <a:lnTo>
                  <a:pt x="44456" y="2182547"/>
                </a:lnTo>
                <a:lnTo>
                  <a:pt x="45771" y="2182547"/>
                </a:lnTo>
                <a:lnTo>
                  <a:pt x="46397" y="2182388"/>
                </a:lnTo>
                <a:lnTo>
                  <a:pt x="46294" y="2182164"/>
                </a:lnTo>
                <a:lnTo>
                  <a:pt x="45194" y="2182164"/>
                </a:lnTo>
                <a:lnTo>
                  <a:pt x="44999" y="2182133"/>
                </a:lnTo>
                <a:lnTo>
                  <a:pt x="44532" y="2182133"/>
                </a:lnTo>
                <a:lnTo>
                  <a:pt x="43999" y="2181689"/>
                </a:lnTo>
                <a:lnTo>
                  <a:pt x="43377" y="2181412"/>
                </a:lnTo>
                <a:lnTo>
                  <a:pt x="43128" y="2180836"/>
                </a:lnTo>
                <a:lnTo>
                  <a:pt x="42829" y="2180461"/>
                </a:lnTo>
                <a:lnTo>
                  <a:pt x="42795" y="2180292"/>
                </a:lnTo>
                <a:lnTo>
                  <a:pt x="42710" y="2179407"/>
                </a:lnTo>
                <a:lnTo>
                  <a:pt x="43040" y="2175650"/>
                </a:lnTo>
                <a:lnTo>
                  <a:pt x="43276" y="2165854"/>
                </a:lnTo>
                <a:lnTo>
                  <a:pt x="43427" y="2150139"/>
                </a:lnTo>
                <a:lnTo>
                  <a:pt x="43367" y="2067512"/>
                </a:lnTo>
                <a:lnTo>
                  <a:pt x="43172" y="2026953"/>
                </a:lnTo>
                <a:lnTo>
                  <a:pt x="42687" y="1950047"/>
                </a:lnTo>
                <a:lnTo>
                  <a:pt x="41219" y="1770663"/>
                </a:lnTo>
                <a:lnTo>
                  <a:pt x="39622" y="1599736"/>
                </a:lnTo>
                <a:lnTo>
                  <a:pt x="38286" y="1466691"/>
                </a:lnTo>
                <a:lnTo>
                  <a:pt x="36218" y="1269707"/>
                </a:lnTo>
                <a:lnTo>
                  <a:pt x="33441" y="1017579"/>
                </a:lnTo>
                <a:lnTo>
                  <a:pt x="30609" y="768391"/>
                </a:lnTo>
                <a:lnTo>
                  <a:pt x="26084" y="384807"/>
                </a:lnTo>
                <a:lnTo>
                  <a:pt x="21853" y="42540"/>
                </a:lnTo>
                <a:lnTo>
                  <a:pt x="7085" y="18115"/>
                </a:lnTo>
                <a:lnTo>
                  <a:pt x="20375" y="18115"/>
                </a:lnTo>
                <a:lnTo>
                  <a:pt x="21027" y="17197"/>
                </a:lnTo>
                <a:lnTo>
                  <a:pt x="21492" y="15782"/>
                </a:lnTo>
                <a:lnTo>
                  <a:pt x="21500" y="13953"/>
                </a:lnTo>
                <a:lnTo>
                  <a:pt x="29805" y="13953"/>
                </a:lnTo>
                <a:lnTo>
                  <a:pt x="15686" y="104"/>
                </a:lnTo>
                <a:lnTo>
                  <a:pt x="13086" y="0"/>
                </a:lnTo>
                <a:close/>
              </a:path>
              <a:path w="1085850" h="2183129">
                <a:moveTo>
                  <a:pt x="29805" y="13953"/>
                </a:moveTo>
                <a:lnTo>
                  <a:pt x="21500" y="13953"/>
                </a:lnTo>
                <a:lnTo>
                  <a:pt x="21853" y="42540"/>
                </a:lnTo>
                <a:lnTo>
                  <a:pt x="381532" y="635382"/>
                </a:lnTo>
                <a:lnTo>
                  <a:pt x="1075821" y="1770663"/>
                </a:lnTo>
                <a:lnTo>
                  <a:pt x="1041546" y="1781951"/>
                </a:lnTo>
                <a:lnTo>
                  <a:pt x="962496" y="1809307"/>
                </a:lnTo>
                <a:lnTo>
                  <a:pt x="823133" y="1860189"/>
                </a:lnTo>
                <a:lnTo>
                  <a:pt x="613818" y="1940534"/>
                </a:lnTo>
                <a:lnTo>
                  <a:pt x="399027" y="2026953"/>
                </a:lnTo>
                <a:lnTo>
                  <a:pt x="248371" y="2090364"/>
                </a:lnTo>
                <a:lnTo>
                  <a:pt x="158370" y="2129869"/>
                </a:lnTo>
                <a:lnTo>
                  <a:pt x="117593" y="2148372"/>
                </a:lnTo>
                <a:lnTo>
                  <a:pt x="80119" y="2165854"/>
                </a:lnTo>
                <a:lnTo>
                  <a:pt x="46310" y="2182176"/>
                </a:lnTo>
                <a:lnTo>
                  <a:pt x="52373" y="2180351"/>
                </a:lnTo>
                <a:lnTo>
                  <a:pt x="69428" y="2174104"/>
                </a:lnTo>
                <a:lnTo>
                  <a:pt x="1085318" y="1773849"/>
                </a:lnTo>
                <a:lnTo>
                  <a:pt x="1062451" y="1730751"/>
                </a:lnTo>
                <a:lnTo>
                  <a:pt x="1039016" y="1687348"/>
                </a:lnTo>
                <a:lnTo>
                  <a:pt x="1015047" y="1643668"/>
                </a:lnTo>
                <a:lnTo>
                  <a:pt x="990583" y="1599736"/>
                </a:lnTo>
                <a:lnTo>
                  <a:pt x="965658" y="1555579"/>
                </a:lnTo>
                <a:lnTo>
                  <a:pt x="940309" y="1511222"/>
                </a:lnTo>
                <a:lnTo>
                  <a:pt x="914573" y="1466691"/>
                </a:lnTo>
                <a:lnTo>
                  <a:pt x="888485" y="1422013"/>
                </a:lnTo>
                <a:lnTo>
                  <a:pt x="862083" y="1377214"/>
                </a:lnTo>
                <a:lnTo>
                  <a:pt x="835402" y="1332319"/>
                </a:lnTo>
                <a:lnTo>
                  <a:pt x="808480" y="1287355"/>
                </a:lnTo>
                <a:lnTo>
                  <a:pt x="754053" y="1197324"/>
                </a:lnTo>
                <a:lnTo>
                  <a:pt x="671505" y="1062410"/>
                </a:lnTo>
                <a:lnTo>
                  <a:pt x="452981" y="708394"/>
                </a:lnTo>
                <a:lnTo>
                  <a:pt x="400288" y="622328"/>
                </a:lnTo>
                <a:lnTo>
                  <a:pt x="29805" y="13953"/>
                </a:lnTo>
                <a:close/>
              </a:path>
              <a:path w="1085850" h="2183129">
                <a:moveTo>
                  <a:pt x="46275" y="2182150"/>
                </a:moveTo>
                <a:lnTo>
                  <a:pt x="45194" y="2182164"/>
                </a:lnTo>
                <a:lnTo>
                  <a:pt x="46294" y="2182164"/>
                </a:lnTo>
                <a:close/>
              </a:path>
              <a:path w="1085850" h="2183129">
                <a:moveTo>
                  <a:pt x="44906" y="2182117"/>
                </a:moveTo>
                <a:lnTo>
                  <a:pt x="44532" y="2182133"/>
                </a:lnTo>
                <a:lnTo>
                  <a:pt x="44999" y="2182133"/>
                </a:lnTo>
                <a:close/>
              </a:path>
              <a:path w="1085850" h="2183129">
                <a:moveTo>
                  <a:pt x="7085" y="18115"/>
                </a:moveTo>
                <a:lnTo>
                  <a:pt x="21853" y="42540"/>
                </a:lnTo>
                <a:lnTo>
                  <a:pt x="21599" y="22002"/>
                </a:lnTo>
                <a:lnTo>
                  <a:pt x="14098" y="22002"/>
                </a:lnTo>
                <a:lnTo>
                  <a:pt x="12662" y="21937"/>
                </a:lnTo>
                <a:lnTo>
                  <a:pt x="10908" y="21304"/>
                </a:lnTo>
                <a:lnTo>
                  <a:pt x="9187" y="20584"/>
                </a:lnTo>
                <a:lnTo>
                  <a:pt x="8100" y="19681"/>
                </a:lnTo>
                <a:lnTo>
                  <a:pt x="7085" y="18115"/>
                </a:lnTo>
                <a:close/>
              </a:path>
              <a:path w="1085850" h="2183129">
                <a:moveTo>
                  <a:pt x="20375" y="18115"/>
                </a:moveTo>
                <a:lnTo>
                  <a:pt x="7085" y="18115"/>
                </a:lnTo>
                <a:lnTo>
                  <a:pt x="8100" y="19681"/>
                </a:lnTo>
                <a:lnTo>
                  <a:pt x="9187" y="20584"/>
                </a:lnTo>
                <a:lnTo>
                  <a:pt x="10908" y="21304"/>
                </a:lnTo>
                <a:lnTo>
                  <a:pt x="12662" y="21937"/>
                </a:lnTo>
                <a:lnTo>
                  <a:pt x="14098" y="22002"/>
                </a:lnTo>
                <a:lnTo>
                  <a:pt x="15898" y="21531"/>
                </a:lnTo>
                <a:lnTo>
                  <a:pt x="17658" y="20970"/>
                </a:lnTo>
                <a:lnTo>
                  <a:pt x="18835" y="20148"/>
                </a:lnTo>
                <a:lnTo>
                  <a:pt x="19969" y="18686"/>
                </a:lnTo>
                <a:lnTo>
                  <a:pt x="20375" y="18115"/>
                </a:lnTo>
                <a:close/>
              </a:path>
              <a:path w="1085850" h="2183129">
                <a:moveTo>
                  <a:pt x="21500" y="13953"/>
                </a:moveTo>
                <a:lnTo>
                  <a:pt x="14098" y="22002"/>
                </a:lnTo>
                <a:lnTo>
                  <a:pt x="21599" y="22002"/>
                </a:lnTo>
                <a:lnTo>
                  <a:pt x="21500" y="13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932736" y="1602648"/>
            <a:ext cx="1050290" cy="2186940"/>
          </a:xfrm>
          <a:custGeom>
            <a:avLst/>
            <a:gdLst/>
            <a:ahLst/>
            <a:cxnLst/>
            <a:rect l="l" t="t" r="r" b="b"/>
            <a:pathLst>
              <a:path w="1050289" h="2186940">
                <a:moveTo>
                  <a:pt x="1044291" y="2186103"/>
                </a:moveTo>
                <a:lnTo>
                  <a:pt x="1044154" y="2186348"/>
                </a:lnTo>
                <a:lnTo>
                  <a:pt x="1045486" y="2186705"/>
                </a:lnTo>
                <a:lnTo>
                  <a:pt x="1046142" y="2186528"/>
                </a:lnTo>
                <a:lnTo>
                  <a:pt x="1046966" y="2186528"/>
                </a:lnTo>
                <a:lnTo>
                  <a:pt x="1047344" y="2186150"/>
                </a:lnTo>
                <a:lnTo>
                  <a:pt x="1045353" y="2186150"/>
                </a:lnTo>
                <a:lnTo>
                  <a:pt x="1044291" y="2186103"/>
                </a:lnTo>
                <a:close/>
              </a:path>
              <a:path w="1050289" h="2186940">
                <a:moveTo>
                  <a:pt x="1046966" y="2186528"/>
                </a:moveTo>
                <a:lnTo>
                  <a:pt x="1046142" y="2186528"/>
                </a:lnTo>
                <a:lnTo>
                  <a:pt x="1046948" y="2186546"/>
                </a:lnTo>
                <a:close/>
              </a:path>
              <a:path w="1050289" h="2186940">
                <a:moveTo>
                  <a:pt x="1045688" y="2186089"/>
                </a:moveTo>
                <a:lnTo>
                  <a:pt x="1045353" y="2186150"/>
                </a:lnTo>
                <a:lnTo>
                  <a:pt x="1047344" y="2186150"/>
                </a:lnTo>
                <a:lnTo>
                  <a:pt x="1046073" y="2186110"/>
                </a:lnTo>
                <a:lnTo>
                  <a:pt x="1045688" y="2186089"/>
                </a:lnTo>
                <a:close/>
              </a:path>
              <a:path w="1050289" h="2186940">
                <a:moveTo>
                  <a:pt x="1012907" y="0"/>
                </a:moveTo>
                <a:lnTo>
                  <a:pt x="623934" y="655151"/>
                </a:lnTo>
                <a:lnTo>
                  <a:pt x="339443" y="1138788"/>
                </a:lnTo>
                <a:lnTo>
                  <a:pt x="287604" y="1228146"/>
                </a:lnTo>
                <a:lnTo>
                  <a:pt x="261914" y="1272810"/>
                </a:lnTo>
                <a:lnTo>
                  <a:pt x="236421" y="1317429"/>
                </a:lnTo>
                <a:lnTo>
                  <a:pt x="211162" y="1361979"/>
                </a:lnTo>
                <a:lnTo>
                  <a:pt x="186170" y="1406432"/>
                </a:lnTo>
                <a:lnTo>
                  <a:pt x="161480" y="1450764"/>
                </a:lnTo>
                <a:lnTo>
                  <a:pt x="137126" y="1494949"/>
                </a:lnTo>
                <a:lnTo>
                  <a:pt x="113143" y="1538961"/>
                </a:lnTo>
                <a:lnTo>
                  <a:pt x="89565" y="1582774"/>
                </a:lnTo>
                <a:lnTo>
                  <a:pt x="66428" y="1626363"/>
                </a:lnTo>
                <a:lnTo>
                  <a:pt x="43765" y="1669702"/>
                </a:lnTo>
                <a:lnTo>
                  <a:pt x="21610" y="1712766"/>
                </a:lnTo>
                <a:lnTo>
                  <a:pt x="0" y="1755528"/>
                </a:lnTo>
                <a:lnTo>
                  <a:pt x="1021004" y="2177576"/>
                </a:lnTo>
                <a:lnTo>
                  <a:pt x="1038163" y="2184187"/>
                </a:lnTo>
                <a:lnTo>
                  <a:pt x="1044248" y="2186132"/>
                </a:lnTo>
                <a:lnTo>
                  <a:pt x="1010110" y="2168955"/>
                </a:lnTo>
                <a:lnTo>
                  <a:pt x="972352" y="2150574"/>
                </a:lnTo>
                <a:lnTo>
                  <a:pt x="931333" y="2131133"/>
                </a:lnTo>
                <a:lnTo>
                  <a:pt x="840948" y="2089648"/>
                </a:lnTo>
                <a:lnTo>
                  <a:pt x="689888" y="2023079"/>
                </a:lnTo>
                <a:lnTo>
                  <a:pt x="474646" y="1932272"/>
                </a:lnTo>
                <a:lnTo>
                  <a:pt x="264658" y="1847587"/>
                </a:lnTo>
                <a:lnTo>
                  <a:pt x="124434" y="1793644"/>
                </a:lnTo>
                <a:lnTo>
                  <a:pt x="44557" y="1764403"/>
                </a:lnTo>
                <a:lnTo>
                  <a:pt x="9777" y="1752231"/>
                </a:lnTo>
                <a:lnTo>
                  <a:pt x="667839" y="625170"/>
                </a:lnTo>
                <a:lnTo>
                  <a:pt x="1005332" y="42427"/>
                </a:lnTo>
                <a:lnTo>
                  <a:pt x="1004846" y="14224"/>
                </a:lnTo>
                <a:lnTo>
                  <a:pt x="1026447" y="14224"/>
                </a:lnTo>
                <a:lnTo>
                  <a:pt x="1016111" y="741"/>
                </a:lnTo>
                <a:lnTo>
                  <a:pt x="1012907" y="0"/>
                </a:lnTo>
                <a:close/>
              </a:path>
              <a:path w="1050289" h="2186940">
                <a:moveTo>
                  <a:pt x="1026497" y="18035"/>
                </a:moveTo>
                <a:lnTo>
                  <a:pt x="1019408" y="18035"/>
                </a:lnTo>
                <a:lnTo>
                  <a:pt x="1005332" y="42427"/>
                </a:lnTo>
                <a:lnTo>
                  <a:pt x="1011259" y="386260"/>
                </a:lnTo>
                <a:lnTo>
                  <a:pt x="1018101" y="770513"/>
                </a:lnTo>
                <a:lnTo>
                  <a:pt x="1023364" y="1058879"/>
                </a:lnTo>
                <a:lnTo>
                  <a:pt x="1027426" y="1276513"/>
                </a:lnTo>
                <a:lnTo>
                  <a:pt x="1031370" y="1482692"/>
                </a:lnTo>
                <a:lnTo>
                  <a:pt x="1034283" y="1630537"/>
                </a:lnTo>
                <a:lnTo>
                  <a:pt x="1037369" y="1781834"/>
                </a:lnTo>
                <a:lnTo>
                  <a:pt x="1038862" y="1853228"/>
                </a:lnTo>
                <a:lnTo>
                  <a:pt x="1041090" y="1954761"/>
                </a:lnTo>
                <a:lnTo>
                  <a:pt x="1042139" y="2000308"/>
                </a:lnTo>
                <a:lnTo>
                  <a:pt x="1043060" y="2038785"/>
                </a:lnTo>
                <a:lnTo>
                  <a:pt x="1045022" y="2113510"/>
                </a:lnTo>
                <a:lnTo>
                  <a:pt x="1046283" y="2153992"/>
                </a:lnTo>
                <a:lnTo>
                  <a:pt x="1047967" y="2183432"/>
                </a:lnTo>
                <a:lnTo>
                  <a:pt x="1047798" y="2184389"/>
                </a:lnTo>
                <a:lnTo>
                  <a:pt x="1047496" y="2184770"/>
                </a:lnTo>
                <a:lnTo>
                  <a:pt x="1047247" y="2185369"/>
                </a:lnTo>
                <a:lnTo>
                  <a:pt x="1046613" y="2185653"/>
                </a:lnTo>
                <a:lnTo>
                  <a:pt x="1046073" y="2186110"/>
                </a:lnTo>
                <a:lnTo>
                  <a:pt x="1047384" y="2186110"/>
                </a:lnTo>
                <a:lnTo>
                  <a:pt x="1047611" y="2185883"/>
                </a:lnTo>
                <a:lnTo>
                  <a:pt x="1048385" y="2185473"/>
                </a:lnTo>
                <a:lnTo>
                  <a:pt x="1048720" y="2184299"/>
                </a:lnTo>
                <a:lnTo>
                  <a:pt x="1048983" y="2184187"/>
                </a:lnTo>
                <a:lnTo>
                  <a:pt x="1049396" y="2131133"/>
                </a:lnTo>
                <a:lnTo>
                  <a:pt x="1049658" y="2089648"/>
                </a:lnTo>
                <a:lnTo>
                  <a:pt x="1049910" y="2038452"/>
                </a:lnTo>
                <a:lnTo>
                  <a:pt x="1050105" y="1977487"/>
                </a:lnTo>
                <a:lnTo>
                  <a:pt x="1050021" y="1778255"/>
                </a:lnTo>
                <a:lnTo>
                  <a:pt x="1049856" y="1731438"/>
                </a:lnTo>
                <a:lnTo>
                  <a:pt x="1049618" y="1681005"/>
                </a:lnTo>
                <a:lnTo>
                  <a:pt x="1049220" y="1615472"/>
                </a:lnTo>
                <a:lnTo>
                  <a:pt x="1048576" y="1529506"/>
                </a:lnTo>
                <a:lnTo>
                  <a:pt x="1048128" y="1478949"/>
                </a:lnTo>
                <a:lnTo>
                  <a:pt x="1047635" y="1428369"/>
                </a:lnTo>
                <a:lnTo>
                  <a:pt x="1047098" y="1377768"/>
                </a:lnTo>
                <a:lnTo>
                  <a:pt x="1046403" y="1317429"/>
                </a:lnTo>
                <a:lnTo>
                  <a:pt x="1045856" y="1272524"/>
                </a:lnTo>
                <a:lnTo>
                  <a:pt x="1045258" y="1225866"/>
                </a:lnTo>
                <a:lnTo>
                  <a:pt x="1044577" y="1175209"/>
                </a:lnTo>
                <a:lnTo>
                  <a:pt x="1043867" y="1124545"/>
                </a:lnTo>
                <a:lnTo>
                  <a:pt x="1042370" y="1023207"/>
                </a:lnTo>
                <a:lnTo>
                  <a:pt x="1040790" y="921876"/>
                </a:lnTo>
                <a:lnTo>
                  <a:pt x="1039148" y="820574"/>
                </a:lnTo>
                <a:lnTo>
                  <a:pt x="1033235" y="466568"/>
                </a:lnTo>
                <a:lnTo>
                  <a:pt x="1030787" y="315283"/>
                </a:lnTo>
                <a:lnTo>
                  <a:pt x="1029239" y="214626"/>
                </a:lnTo>
                <a:lnTo>
                  <a:pt x="1027783" y="114157"/>
                </a:lnTo>
                <a:lnTo>
                  <a:pt x="1026497" y="18035"/>
                </a:lnTo>
                <a:close/>
              </a:path>
              <a:path w="1050289" h="2186940">
                <a:moveTo>
                  <a:pt x="1004846" y="14224"/>
                </a:moveTo>
                <a:lnTo>
                  <a:pt x="1005332" y="42427"/>
                </a:lnTo>
                <a:lnTo>
                  <a:pt x="1017069" y="22089"/>
                </a:lnTo>
                <a:lnTo>
                  <a:pt x="1012485" y="22089"/>
                </a:lnTo>
                <a:lnTo>
                  <a:pt x="1010678" y="21664"/>
                </a:lnTo>
                <a:lnTo>
                  <a:pt x="1004911" y="16055"/>
                </a:lnTo>
                <a:lnTo>
                  <a:pt x="1004846" y="14224"/>
                </a:lnTo>
                <a:close/>
              </a:path>
              <a:path w="1050289" h="2186940">
                <a:moveTo>
                  <a:pt x="1026447" y="14224"/>
                </a:moveTo>
                <a:lnTo>
                  <a:pt x="1004846" y="14224"/>
                </a:lnTo>
                <a:lnTo>
                  <a:pt x="1004911" y="16055"/>
                </a:lnTo>
                <a:lnTo>
                  <a:pt x="1012485" y="22089"/>
                </a:lnTo>
                <a:lnTo>
                  <a:pt x="1013926" y="21984"/>
                </a:lnTo>
                <a:lnTo>
                  <a:pt x="1015657" y="21315"/>
                </a:lnTo>
                <a:lnTo>
                  <a:pt x="1017330" y="20574"/>
                </a:lnTo>
                <a:lnTo>
                  <a:pt x="1018458" y="19604"/>
                </a:lnTo>
                <a:lnTo>
                  <a:pt x="1019408" y="18035"/>
                </a:lnTo>
                <a:lnTo>
                  <a:pt x="1026497" y="18035"/>
                </a:lnTo>
                <a:lnTo>
                  <a:pt x="1026447" y="14224"/>
                </a:lnTo>
                <a:close/>
              </a:path>
              <a:path w="1050289" h="2186940">
                <a:moveTo>
                  <a:pt x="1019408" y="18035"/>
                </a:moveTo>
                <a:lnTo>
                  <a:pt x="1012485" y="22089"/>
                </a:lnTo>
                <a:lnTo>
                  <a:pt x="1017069" y="22089"/>
                </a:lnTo>
                <a:lnTo>
                  <a:pt x="1019408" y="180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951644" y="1608552"/>
            <a:ext cx="1071880" cy="2181225"/>
          </a:xfrm>
          <a:custGeom>
            <a:avLst/>
            <a:gdLst/>
            <a:ahLst/>
            <a:cxnLst/>
            <a:rect l="l" t="t" r="r" b="b"/>
            <a:pathLst>
              <a:path w="1071879" h="2181225">
                <a:moveTo>
                  <a:pt x="0" y="0"/>
                </a:moveTo>
                <a:lnTo>
                  <a:pt x="31676" y="2180659"/>
                </a:lnTo>
                <a:lnTo>
                  <a:pt x="1071845" y="1763532"/>
                </a:lnTo>
                <a:lnTo>
                  <a:pt x="0" y="0"/>
                </a:lnTo>
                <a:close/>
              </a:path>
            </a:pathLst>
          </a:custGeom>
          <a:solidFill>
            <a:srgbClr val="B2A5E2">
              <a:alpha val="50000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937877" y="1605913"/>
            <a:ext cx="1045844" cy="2185035"/>
          </a:xfrm>
          <a:custGeom>
            <a:avLst/>
            <a:gdLst/>
            <a:ahLst/>
            <a:cxnLst/>
            <a:rect l="l" t="t" r="r" b="b"/>
            <a:pathLst>
              <a:path w="1045845" h="2185035">
                <a:moveTo>
                  <a:pt x="1012450" y="0"/>
                </a:moveTo>
                <a:lnTo>
                  <a:pt x="0" y="1745049"/>
                </a:lnTo>
                <a:lnTo>
                  <a:pt x="1045451" y="2184617"/>
                </a:lnTo>
                <a:lnTo>
                  <a:pt x="1012450" y="0"/>
                </a:lnTo>
                <a:close/>
              </a:path>
            </a:pathLst>
          </a:custGeom>
          <a:solidFill>
            <a:srgbClr val="B2A5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075617" y="3836812"/>
            <a:ext cx="368300" cy="153670"/>
          </a:xfrm>
          <a:custGeom>
            <a:avLst/>
            <a:gdLst/>
            <a:ahLst/>
            <a:cxnLst/>
            <a:rect l="l" t="t" r="r" b="b"/>
            <a:pathLst>
              <a:path w="368300" h="153670">
                <a:moveTo>
                  <a:pt x="0" y="0"/>
                </a:moveTo>
                <a:lnTo>
                  <a:pt x="367844" y="15326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87192" y="3412764"/>
            <a:ext cx="368300" cy="153670"/>
          </a:xfrm>
          <a:custGeom>
            <a:avLst/>
            <a:gdLst/>
            <a:ahLst/>
            <a:cxnLst/>
            <a:rect l="l" t="t" r="r" b="b"/>
            <a:pathLst>
              <a:path w="368300" h="153670">
                <a:moveTo>
                  <a:pt x="0" y="0"/>
                </a:moveTo>
                <a:lnTo>
                  <a:pt x="367845" y="153266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942745" y="3498984"/>
            <a:ext cx="354330" cy="157480"/>
          </a:xfrm>
          <a:custGeom>
            <a:avLst/>
            <a:gdLst/>
            <a:ahLst/>
            <a:cxnLst/>
            <a:rect l="l" t="t" r="r" b="b"/>
            <a:pathLst>
              <a:path w="354329" h="157479">
                <a:moveTo>
                  <a:pt x="280273" y="32792"/>
                </a:moveTo>
                <a:lnTo>
                  <a:pt x="0" y="150587"/>
                </a:lnTo>
                <a:lnTo>
                  <a:pt x="2786" y="157225"/>
                </a:lnTo>
                <a:lnTo>
                  <a:pt x="283062" y="39429"/>
                </a:lnTo>
                <a:lnTo>
                  <a:pt x="280273" y="32792"/>
                </a:lnTo>
                <a:close/>
              </a:path>
              <a:path w="354329" h="157479">
                <a:moveTo>
                  <a:pt x="332071" y="31205"/>
                </a:moveTo>
                <a:lnTo>
                  <a:pt x="284050" y="31205"/>
                </a:lnTo>
                <a:lnTo>
                  <a:pt x="286837" y="37843"/>
                </a:lnTo>
                <a:lnTo>
                  <a:pt x="283062" y="39429"/>
                </a:lnTo>
                <a:lnTo>
                  <a:pt x="296856" y="72247"/>
                </a:lnTo>
                <a:lnTo>
                  <a:pt x="332071" y="31205"/>
                </a:lnTo>
                <a:close/>
              </a:path>
              <a:path w="354329" h="157479">
                <a:moveTo>
                  <a:pt x="284050" y="31205"/>
                </a:moveTo>
                <a:lnTo>
                  <a:pt x="280273" y="32792"/>
                </a:lnTo>
                <a:lnTo>
                  <a:pt x="283062" y="39429"/>
                </a:lnTo>
                <a:lnTo>
                  <a:pt x="286837" y="37843"/>
                </a:lnTo>
                <a:lnTo>
                  <a:pt x="284050" y="31205"/>
                </a:lnTo>
                <a:close/>
              </a:path>
              <a:path w="354329" h="157479">
                <a:moveTo>
                  <a:pt x="266490" y="0"/>
                </a:moveTo>
                <a:lnTo>
                  <a:pt x="280273" y="32792"/>
                </a:lnTo>
                <a:lnTo>
                  <a:pt x="284050" y="31205"/>
                </a:lnTo>
                <a:lnTo>
                  <a:pt x="332071" y="31205"/>
                </a:lnTo>
                <a:lnTo>
                  <a:pt x="353915" y="5745"/>
                </a:lnTo>
                <a:lnTo>
                  <a:pt x="266490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90192" y="3792618"/>
            <a:ext cx="293370" cy="132080"/>
          </a:xfrm>
          <a:custGeom>
            <a:avLst/>
            <a:gdLst/>
            <a:ahLst/>
            <a:cxnLst/>
            <a:rect l="l" t="t" r="r" b="b"/>
            <a:pathLst>
              <a:path w="293370" h="132079">
                <a:moveTo>
                  <a:pt x="57059" y="59436"/>
                </a:moveTo>
                <a:lnTo>
                  <a:pt x="0" y="125938"/>
                </a:lnTo>
                <a:lnTo>
                  <a:pt x="87425" y="131683"/>
                </a:lnTo>
                <a:lnTo>
                  <a:pt x="74310" y="100478"/>
                </a:lnTo>
                <a:lnTo>
                  <a:pt x="69865" y="100478"/>
                </a:lnTo>
                <a:lnTo>
                  <a:pt x="67078" y="93840"/>
                </a:lnTo>
                <a:lnTo>
                  <a:pt x="70853" y="92253"/>
                </a:lnTo>
                <a:lnTo>
                  <a:pt x="57059" y="59436"/>
                </a:lnTo>
                <a:close/>
              </a:path>
              <a:path w="293370" h="132079">
                <a:moveTo>
                  <a:pt x="70853" y="92253"/>
                </a:moveTo>
                <a:lnTo>
                  <a:pt x="67078" y="93840"/>
                </a:lnTo>
                <a:lnTo>
                  <a:pt x="69865" y="100478"/>
                </a:lnTo>
                <a:lnTo>
                  <a:pt x="73642" y="98890"/>
                </a:lnTo>
                <a:lnTo>
                  <a:pt x="70853" y="92253"/>
                </a:lnTo>
                <a:close/>
              </a:path>
              <a:path w="293370" h="132079">
                <a:moveTo>
                  <a:pt x="73642" y="98890"/>
                </a:moveTo>
                <a:lnTo>
                  <a:pt x="69865" y="100478"/>
                </a:lnTo>
                <a:lnTo>
                  <a:pt x="74310" y="100478"/>
                </a:lnTo>
                <a:lnTo>
                  <a:pt x="73642" y="98890"/>
                </a:lnTo>
                <a:close/>
              </a:path>
              <a:path w="293370" h="132079">
                <a:moveTo>
                  <a:pt x="290353" y="0"/>
                </a:moveTo>
                <a:lnTo>
                  <a:pt x="70853" y="92253"/>
                </a:lnTo>
                <a:lnTo>
                  <a:pt x="73642" y="98890"/>
                </a:lnTo>
                <a:lnTo>
                  <a:pt x="293140" y="6638"/>
                </a:lnTo>
                <a:lnTo>
                  <a:pt x="290353" y="0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63938" y="6636366"/>
            <a:ext cx="6607809" cy="0"/>
          </a:xfrm>
          <a:custGeom>
            <a:avLst/>
            <a:gdLst/>
            <a:ahLst/>
            <a:cxnLst/>
            <a:rect l="l" t="t" r="r" b="b"/>
            <a:pathLst>
              <a:path w="6607809" h="0">
                <a:moveTo>
                  <a:pt x="0" y="0"/>
                </a:moveTo>
                <a:lnTo>
                  <a:pt x="6607509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68706" y="7131668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8706" y="7626967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68706" y="8122270"/>
            <a:ext cx="6603365" cy="0"/>
          </a:xfrm>
          <a:custGeom>
            <a:avLst/>
            <a:gdLst/>
            <a:ahLst/>
            <a:cxnLst/>
            <a:rect l="l" t="t" r="r" b="b"/>
            <a:pathLst>
              <a:path w="6603365" h="0">
                <a:moveTo>
                  <a:pt x="0" y="0"/>
                </a:moveTo>
                <a:lnTo>
                  <a:pt x="6602741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2188" y="831608"/>
            <a:ext cx="643255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10g. Numerous ‘plastic’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such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casings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electronic pdevices, are  manufactured cheaply because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‘Globalisation’.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Globalisation?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5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5679" y="348595"/>
            <a:ext cx="11760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9130" y="249648"/>
            <a:ext cx="5666740" cy="483234"/>
          </a:xfrm>
          <a:custGeom>
            <a:avLst/>
            <a:gdLst/>
            <a:ahLst/>
            <a:cxnLst/>
            <a:rect l="l" t="t" r="r" b="b"/>
            <a:pathLst>
              <a:path w="5666740" h="483234">
                <a:moveTo>
                  <a:pt x="0" y="0"/>
                </a:moveTo>
                <a:lnTo>
                  <a:pt x="5666507" y="0"/>
                </a:lnTo>
                <a:lnTo>
                  <a:pt x="5666507" y="482900"/>
                </a:lnTo>
                <a:lnTo>
                  <a:pt x="0" y="48290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530843" y="272181"/>
            <a:ext cx="3872229" cy="370205"/>
          </a:xfrm>
          <a:prstGeom prst="rect">
            <a:avLst/>
          </a:prstGeom>
        </p:spPr>
        <p:txBody>
          <a:bodyPr wrap="square" lIns="0" tIns="36194" rIns="0" bIns="0" rtlCol="0" vert="horz">
            <a:spAutoFit/>
          </a:bodyPr>
          <a:lstStyle/>
          <a:p>
            <a:pPr marL="4445" marR="5080" indent="-5080">
              <a:lnSpc>
                <a:spcPts val="1270"/>
              </a:lnSpc>
              <a:spcBef>
                <a:spcPts val="284"/>
              </a:spcBef>
            </a:pP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http://www.technologystudent.com/prddes_2/global1.html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http://www.technologystudent.com/prddes_2/global2.html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87152" y="1813759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7152" y="2278580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7152" y="2758640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87152" y="3261560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87152" y="3775910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7152" y="4252161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7152" y="4716983"/>
            <a:ext cx="6525895" cy="0"/>
          </a:xfrm>
          <a:custGeom>
            <a:avLst/>
            <a:gdLst/>
            <a:ahLst/>
            <a:cxnLst/>
            <a:rect l="l" t="t" r="r" b="b"/>
            <a:pathLst>
              <a:path w="6525895" h="0">
                <a:moveTo>
                  <a:pt x="0" y="0"/>
                </a:moveTo>
                <a:lnTo>
                  <a:pt x="652528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70228" y="711323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0228" y="75704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70228" y="80276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70228" y="851023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0228" y="8967437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0228" y="94246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28709" y="4928468"/>
            <a:ext cx="5434330" cy="447040"/>
          </a:xfrm>
          <a:custGeom>
            <a:avLst/>
            <a:gdLst/>
            <a:ahLst/>
            <a:cxnLst/>
            <a:rect l="l" t="t" r="r" b="b"/>
            <a:pathLst>
              <a:path w="5434330" h="447039">
                <a:moveTo>
                  <a:pt x="0" y="0"/>
                </a:moveTo>
                <a:lnTo>
                  <a:pt x="5433761" y="0"/>
                </a:lnTo>
                <a:lnTo>
                  <a:pt x="5433761" y="446915"/>
                </a:lnTo>
                <a:lnTo>
                  <a:pt x="0" y="44691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94336" y="4951209"/>
            <a:ext cx="6685280" cy="1776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53285" marR="517525" indent="-1240155">
              <a:lnSpc>
                <a:spcPct val="100000"/>
              </a:lnSpc>
              <a:spcBef>
                <a:spcPts val="100"/>
              </a:spcBef>
            </a:pPr>
            <a:r>
              <a:rPr dirty="0" baseline="-30092" sz="1800" spc="-7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baseline="-30092" sz="1800">
                <a:solidFill>
                  <a:srgbClr val="151616"/>
                </a:solidFill>
                <a:latin typeface="Arial"/>
                <a:cs typeface="Arial"/>
              </a:rPr>
              <a:t>LINKS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http://www.technologystudent.com/prddes1/closeloop1.html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http://www.technologystudent.com/prddes1/closeloop2.html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25400" marR="92710">
              <a:lnSpc>
                <a:spcPts val="1560"/>
              </a:lnSpc>
              <a:spcBef>
                <a:spcPts val="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9h. Designers need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consider environmental issues when designing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products. 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Consequently,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 is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often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designed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be recycled as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part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‘Closed Loop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System’.</a:t>
            </a:r>
            <a:endParaRPr sz="1400">
              <a:latin typeface="Arial"/>
              <a:cs typeface="Arial"/>
            </a:endParaRPr>
          </a:p>
          <a:p>
            <a:pPr marL="25400" marR="17780">
              <a:lnSpc>
                <a:spcPts val="1560"/>
              </a:lnSpc>
              <a:spcBef>
                <a:spcPts val="1575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Closed Loop Recycling? Include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how ‘plastic’ drinks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bottles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 recycled through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 system.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6</a:t>
            </a:r>
            <a:r>
              <a:rPr dirty="0" sz="1400" spc="1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70228" y="9881841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0228" y="10364439"/>
            <a:ext cx="6760209" cy="0"/>
          </a:xfrm>
          <a:custGeom>
            <a:avLst/>
            <a:gdLst/>
            <a:ahLst/>
            <a:cxnLst/>
            <a:rect l="l" t="t" r="r" b="b"/>
            <a:pathLst>
              <a:path w="6760209" h="0">
                <a:moveTo>
                  <a:pt x="0" y="0"/>
                </a:moveTo>
                <a:lnTo>
                  <a:pt x="675958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17550" y="3310645"/>
            <a:ext cx="3977640" cy="107251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algn="ctr" marL="12700" marR="5080">
              <a:lnSpc>
                <a:spcPts val="2680"/>
              </a:lnSpc>
              <a:spcBef>
                <a:spcPts val="355"/>
              </a:spcBef>
            </a:pPr>
            <a:r>
              <a:rPr dirty="0" sz="2400" spc="-5">
                <a:solidFill>
                  <a:srgbClr val="151616"/>
                </a:solidFill>
                <a:latin typeface="Arial"/>
                <a:cs typeface="Arial"/>
              </a:rPr>
              <a:t>ADD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2400" spc="-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OWN</a:t>
            </a:r>
            <a:r>
              <a:rPr dirty="0" sz="2400" spc="-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TEXTILES  SPECIFIC </a:t>
            </a:r>
            <a:r>
              <a:rPr dirty="0" sz="2400" spc="-20">
                <a:solidFill>
                  <a:srgbClr val="151616"/>
                </a:solidFill>
                <a:latin typeface="Arial"/>
                <a:cs typeface="Arial"/>
              </a:rPr>
              <a:t>EXAMINATION  </a:t>
            </a:r>
            <a:r>
              <a:rPr dirty="0" sz="2400">
                <a:solidFill>
                  <a:srgbClr val="151616"/>
                </a:solidFill>
                <a:latin typeface="Arial"/>
                <a:cs typeface="Arial"/>
              </a:rPr>
              <a:t>QUESTIONS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562" y="42528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http://www.technologystudent.com/joints/photchrom1.html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371" y="1168237"/>
            <a:ext cx="6656705" cy="9163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question is regarding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smart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2700" marR="5080">
              <a:lnSpc>
                <a:spcPts val="1560"/>
              </a:lnSpc>
              <a:spcBef>
                <a:spcPts val="5"/>
              </a:spcBef>
              <a:tabLst>
                <a:tab pos="270065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are photochromic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inks. </a:t>
            </a:r>
            <a:r>
              <a:rPr dirty="0" sz="1400" spc="-35">
                <a:solidFill>
                  <a:srgbClr val="151616"/>
                </a:solidFill>
                <a:latin typeface="Arial"/>
                <a:cs typeface="Arial"/>
              </a:rPr>
              <a:t>Your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answer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must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 a reference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practical  application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4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photochromic</a:t>
            </a:r>
            <a:r>
              <a:rPr dirty="0" sz="1400" spc="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ink.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3336" y="261473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3336" y="314051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336" y="366629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3336" y="419206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30088" y="5047118"/>
            <a:ext cx="685800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2b.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why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composite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most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bodywork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1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this</a:t>
            </a:r>
            <a:r>
              <a:rPr dirty="0" sz="1400" spc="-1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Formula  One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racing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car.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suitable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composite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</a:t>
            </a:r>
            <a:r>
              <a:rPr dirty="0" sz="1400" spc="-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1400" spc="-1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your</a:t>
            </a:r>
            <a:r>
              <a:rPr dirty="0" sz="1400" spc="-15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answer.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35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165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896" y="6283882"/>
            <a:ext cx="6501993" cy="13909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3336" y="825353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3336" y="8779316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3336" y="9305093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3336" y="983086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144562" y="4677242"/>
            <a:ext cx="548640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8844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http://www.technologystudent.com/joints/kevlar1.html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276" y="876904"/>
            <a:ext cx="4133215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2c.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digital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sports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watch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/ timer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typical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many  similar devices </a:t>
            </a:r>
            <a:r>
              <a:rPr dirty="0" sz="1400" spc="-20">
                <a:solidFill>
                  <a:srgbClr val="151616"/>
                </a:solidFill>
                <a:latin typeface="Arial"/>
                <a:cs typeface="Arial"/>
              </a:rPr>
              <a:t>today.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wrist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band includes a  phosphorescent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pigment.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8895" y="734710"/>
            <a:ext cx="2111493" cy="2446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50165" y="2103729"/>
            <a:ext cx="409702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reason(s)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inclusion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 phosphorescent pigment, 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wrist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band material.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131" y="357485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7131" y="410063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7131" y="462641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7131" y="515219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46443" y="356702"/>
            <a:ext cx="563816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http://www.technologystudent.com/joints_ﬂsh/phosphor1.html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2540" y="5974708"/>
            <a:ext cx="6548120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951230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2d. Describe another product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includes phosphorescent pigment and explain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its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inclusion.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131" y="773537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7131" y="8261158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7131" y="8786934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7131" y="9312710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6443" y="5523062"/>
            <a:ext cx="563816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0589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http://www.technologystudent.com/joints_ﬂsh/phosphor1.html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7131" y="9808012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07131" y="10333789"/>
            <a:ext cx="6770370" cy="0"/>
          </a:xfrm>
          <a:custGeom>
            <a:avLst/>
            <a:gdLst/>
            <a:ahLst/>
            <a:cxnLst/>
            <a:rect l="l" t="t" r="r" b="b"/>
            <a:pathLst>
              <a:path w="6770370" h="0">
                <a:moveTo>
                  <a:pt x="0" y="0"/>
                </a:moveTo>
                <a:lnTo>
                  <a:pt x="6769917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8749" y="6956745"/>
            <a:ext cx="6892290" cy="772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7895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Product:</a:t>
            </a:r>
            <a:r>
              <a:rPr dirty="0" sz="1400" spc="-2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u="sng" sz="1400">
                <a:solidFill>
                  <a:srgbClr val="151616"/>
                </a:solidFill>
                <a:uFill>
                  <a:solidFill>
                    <a:srgbClr val="151616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Description and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explanation: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3494" y="4461049"/>
            <a:ext cx="893165" cy="773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889885" y="1631617"/>
          <a:ext cx="3950335" cy="500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64970"/>
                <a:gridCol w="1135380"/>
                <a:gridCol w="1135379"/>
              </a:tblGrid>
              <a:tr h="306683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COMPONENT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INPUT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1600">
                          <a:solidFill>
                            <a:srgbClr val="151616"/>
                          </a:solidFill>
                          <a:latin typeface="Arial"/>
                          <a:cs typeface="Arial"/>
                        </a:rPr>
                        <a:t>OUTPUT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2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9525">
                      <a:solidFill>
                        <a:srgbClr val="151616"/>
                      </a:solidFill>
                      <a:prstDash val="solid"/>
                    </a:lnT>
                    <a:lnB w="12700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  <a:tr h="11730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151616"/>
                      </a:solidFill>
                      <a:prstDash val="solid"/>
                    </a:lnL>
                    <a:lnR w="9525">
                      <a:solidFill>
                        <a:srgbClr val="151616"/>
                      </a:solidFill>
                      <a:prstDash val="solid"/>
                    </a:lnR>
                    <a:lnT w="12700">
                      <a:solidFill>
                        <a:srgbClr val="151616"/>
                      </a:solidFill>
                      <a:prstDash val="solid"/>
                    </a:lnT>
                    <a:lnB w="9525">
                      <a:solidFill>
                        <a:srgbClr val="1516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470771" y="2008905"/>
            <a:ext cx="576479" cy="10245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99055" y="3171934"/>
            <a:ext cx="636430" cy="10618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99752" y="5538321"/>
            <a:ext cx="758411" cy="10270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8270" y="587377"/>
            <a:ext cx="6702425" cy="873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3.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This question is regarding electronics, programmable circuits and</a:t>
            </a:r>
            <a:r>
              <a:rPr dirty="0" sz="1400" spc="1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mechanisms.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"/>
              <a:cs typeface="Arial"/>
            </a:endParaRPr>
          </a:p>
          <a:p>
            <a:pPr marL="44450" marR="5080">
              <a:lnSpc>
                <a:spcPts val="1560"/>
              </a:lnSpc>
              <a:tabLst>
                <a:tab pos="86423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3a. Using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tick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or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cross,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identify each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components, as either an ‘input’ or an  ‘output’.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01762" y="211921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716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4629" sz="1800" spc="-7">
                <a:solidFill>
                  <a:srgbClr val="DD2B1C"/>
                </a:solidFill>
                <a:latin typeface="Arial"/>
                <a:cs typeface="Arial"/>
                <a:hlinkClick r:id="rId6"/>
              </a:rPr>
              <a:t>http://www.technologystudent.com/pics/intputs1.htm</a:t>
            </a:r>
            <a:endParaRPr baseline="4629"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68659" y="7824661"/>
            <a:ext cx="3056079" cy="1871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706467" y="7262166"/>
            <a:ext cx="970915" cy="58420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375"/>
              </a:spcBef>
            </a:pPr>
            <a:r>
              <a:rPr dirty="0" sz="1600">
                <a:solidFill>
                  <a:srgbClr val="A05943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60</a:t>
            </a:r>
            <a:r>
              <a:rPr dirty="0" sz="16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TEETH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03830" y="7550112"/>
            <a:ext cx="970915" cy="58420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291465">
              <a:lnSpc>
                <a:spcPct val="100000"/>
              </a:lnSpc>
              <a:spcBef>
                <a:spcPts val="375"/>
              </a:spcBef>
            </a:pPr>
            <a:r>
              <a:rPr dirty="0" sz="1600">
                <a:solidFill>
                  <a:srgbClr val="A05943"/>
                </a:solidFill>
                <a:latin typeface="Arial"/>
                <a:cs typeface="Arial"/>
              </a:rPr>
              <a:t>B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30</a:t>
            </a:r>
            <a:r>
              <a:rPr dirty="0" sz="1600" spc="-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151616"/>
                </a:solidFill>
                <a:latin typeface="Arial"/>
                <a:cs typeface="Arial"/>
              </a:rPr>
              <a:t>TEETH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1024" y="9766100"/>
            <a:ext cx="970280" cy="48514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 indent="75565">
              <a:lnSpc>
                <a:spcPts val="1700"/>
              </a:lnSpc>
              <a:spcBef>
                <a:spcPts val="34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DRIVER  </a:t>
            </a:r>
            <a:r>
              <a:rPr dirty="0" sz="1600">
                <a:solidFill>
                  <a:srgbClr val="A05943"/>
                </a:solidFill>
                <a:latin typeface="Arial"/>
                <a:cs typeface="Arial"/>
              </a:rPr>
              <a:t>(EFFO</a:t>
            </a:r>
            <a:r>
              <a:rPr dirty="0" sz="1600" spc="-30">
                <a:solidFill>
                  <a:srgbClr val="A05943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A05943"/>
                </a:solidFill>
                <a:latin typeface="Arial"/>
                <a:cs typeface="Arial"/>
              </a:rPr>
              <a:t>T)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59871" y="9516023"/>
            <a:ext cx="793115" cy="472440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marL="24765" marR="5080" indent="-12700">
              <a:lnSpc>
                <a:spcPts val="1600"/>
              </a:lnSpc>
              <a:spcBef>
                <a:spcPts val="420"/>
              </a:spcBef>
            </a:pPr>
            <a:r>
              <a:rPr dirty="0" sz="1600" spc="-5">
                <a:solidFill>
                  <a:srgbClr val="151616"/>
                </a:solidFill>
                <a:latin typeface="Arial"/>
                <a:cs typeface="Arial"/>
              </a:rPr>
              <a:t>DRIVEN  </a:t>
            </a:r>
            <a:r>
              <a:rPr dirty="0" sz="1600" spc="-5">
                <a:solidFill>
                  <a:srgbClr val="A05943"/>
                </a:solidFill>
                <a:latin typeface="Arial"/>
                <a:cs typeface="Arial"/>
              </a:rPr>
              <a:t>(LOAD)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4562" y="6871799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3335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8"/>
              </a:rPr>
              <a:t>http://www.technologystudent.com/gears1/gears5.htm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5210" y="8162097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85210" y="8687880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5210" y="9213656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5210" y="9739433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85210" y="10295514"/>
            <a:ext cx="3656965" cy="0"/>
          </a:xfrm>
          <a:custGeom>
            <a:avLst/>
            <a:gdLst/>
            <a:ahLst/>
            <a:cxnLst/>
            <a:rect l="l" t="t" r="r" b="b"/>
            <a:pathLst>
              <a:path w="3656965" h="0">
                <a:moveTo>
                  <a:pt x="0" y="0"/>
                </a:moveTo>
                <a:lnTo>
                  <a:pt x="365657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86650" y="7203488"/>
            <a:ext cx="4067810" cy="63627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605155" algn="l"/>
                <a:tab pos="220662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3b. Calculate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Velocity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(Gear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Ratio)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spur gears</a:t>
            </a:r>
            <a:r>
              <a:rPr dirty="0" sz="1400" spc="7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seen</a:t>
            </a:r>
            <a:r>
              <a:rPr dirty="0" sz="1400" spc="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opposite.	Include your working 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out.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4 marks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928" y="886507"/>
            <a:ext cx="3385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99080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3c.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driver</a:t>
            </a:r>
            <a:r>
              <a:rPr dirty="0" sz="1400" spc="6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wheel?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457" y="2014255"/>
            <a:ext cx="30892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253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driven</a:t>
            </a:r>
            <a:r>
              <a:rPr dirty="0" sz="1400" spc="4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gear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wheel?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5096" y="1426569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93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5096" y="1876148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93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65096" y="2592429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93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5096" y="3042008"/>
            <a:ext cx="6309360" cy="0"/>
          </a:xfrm>
          <a:custGeom>
            <a:avLst/>
            <a:gdLst/>
            <a:ahLst/>
            <a:cxnLst/>
            <a:rect l="l" t="t" r="r" b="b"/>
            <a:pathLst>
              <a:path w="6309359" h="0">
                <a:moveTo>
                  <a:pt x="0" y="0"/>
                </a:moveTo>
                <a:lnTo>
                  <a:pt x="6309363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601762" y="364319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8016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2"/>
              </a:rPr>
              <a:t>http://www.technologystudent.com/gears1/gears1.htm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263" y="7356076"/>
            <a:ext cx="6388735" cy="4375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  <a:tabLst>
                <a:tab pos="981075" algn="l"/>
              </a:tabLst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3f. 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microcontroller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(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Programmable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Interface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Controller?) and what  can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it</a:t>
            </a:r>
            <a:r>
              <a:rPr dirty="0" sz="1400" spc="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do?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711" y="825734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5711" y="878312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711" y="930890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5711" y="9834681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497358" y="3965178"/>
            <a:ext cx="6400165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3d. Name one piece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software 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programme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microcontroller.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1912" y="491977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6409" y="5498698"/>
            <a:ext cx="6182360" cy="437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2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3e. How is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PIC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circuit physically connected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spc="-10">
                <a:solidFill>
                  <a:srgbClr val="151616"/>
                </a:solidFill>
                <a:latin typeface="Arial"/>
                <a:cs typeface="Arial"/>
              </a:rPr>
              <a:t>computer,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</a:t>
            </a:r>
            <a:r>
              <a:rPr dirty="0" sz="1400" spc="1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programming?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 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51912" y="6326154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1912" y="685193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430312" y="3383748"/>
            <a:ext cx="503809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270000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http://www.technologystudent.com/pics/picgen1.html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994" y="1779908"/>
            <a:ext cx="3757402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234334" y="2009293"/>
            <a:ext cx="638175" cy="94615"/>
          </a:xfrm>
          <a:custGeom>
            <a:avLst/>
            <a:gdLst/>
            <a:ahLst/>
            <a:cxnLst/>
            <a:rect l="l" t="t" r="r" b="b"/>
            <a:pathLst>
              <a:path w="638175" h="94614">
                <a:moveTo>
                  <a:pt x="85535" y="0"/>
                </a:moveTo>
                <a:lnTo>
                  <a:pt x="0" y="47052"/>
                </a:lnTo>
                <a:lnTo>
                  <a:pt x="85535" y="94104"/>
                </a:lnTo>
                <a:lnTo>
                  <a:pt x="85535" y="56051"/>
                </a:lnTo>
                <a:lnTo>
                  <a:pt x="78118" y="56051"/>
                </a:lnTo>
                <a:lnTo>
                  <a:pt x="78118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638175" h="94614">
                <a:moveTo>
                  <a:pt x="85535" y="38051"/>
                </a:moveTo>
                <a:lnTo>
                  <a:pt x="78118" y="38051"/>
                </a:lnTo>
                <a:lnTo>
                  <a:pt x="78118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638175" h="94614">
                <a:moveTo>
                  <a:pt x="638175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638175" y="56051"/>
                </a:lnTo>
                <a:lnTo>
                  <a:pt x="638175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234334" y="2809393"/>
            <a:ext cx="638175" cy="94615"/>
          </a:xfrm>
          <a:custGeom>
            <a:avLst/>
            <a:gdLst/>
            <a:ahLst/>
            <a:cxnLst/>
            <a:rect l="l" t="t" r="r" b="b"/>
            <a:pathLst>
              <a:path w="638175" h="94614">
                <a:moveTo>
                  <a:pt x="85535" y="0"/>
                </a:moveTo>
                <a:lnTo>
                  <a:pt x="0" y="47052"/>
                </a:lnTo>
                <a:lnTo>
                  <a:pt x="85535" y="94104"/>
                </a:lnTo>
                <a:lnTo>
                  <a:pt x="85535" y="56051"/>
                </a:lnTo>
                <a:lnTo>
                  <a:pt x="78118" y="56051"/>
                </a:lnTo>
                <a:lnTo>
                  <a:pt x="78118" y="38051"/>
                </a:lnTo>
                <a:lnTo>
                  <a:pt x="85535" y="38051"/>
                </a:lnTo>
                <a:lnTo>
                  <a:pt x="85535" y="0"/>
                </a:lnTo>
                <a:close/>
              </a:path>
              <a:path w="638175" h="94614">
                <a:moveTo>
                  <a:pt x="85535" y="38051"/>
                </a:moveTo>
                <a:lnTo>
                  <a:pt x="78118" y="38051"/>
                </a:lnTo>
                <a:lnTo>
                  <a:pt x="78118" y="56051"/>
                </a:lnTo>
                <a:lnTo>
                  <a:pt x="85535" y="56051"/>
                </a:lnTo>
                <a:lnTo>
                  <a:pt x="85535" y="38051"/>
                </a:lnTo>
                <a:close/>
              </a:path>
              <a:path w="638175" h="94614">
                <a:moveTo>
                  <a:pt x="638175" y="38051"/>
                </a:moveTo>
                <a:lnTo>
                  <a:pt x="85535" y="38051"/>
                </a:lnTo>
                <a:lnTo>
                  <a:pt x="85535" y="56051"/>
                </a:lnTo>
                <a:lnTo>
                  <a:pt x="638175" y="56051"/>
                </a:lnTo>
                <a:lnTo>
                  <a:pt x="638175" y="38051"/>
                </a:lnTo>
                <a:close/>
              </a:path>
            </a:pathLst>
          </a:custGeom>
          <a:solidFill>
            <a:srgbClr val="15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96600" y="2351617"/>
            <a:ext cx="2453005" cy="0"/>
          </a:xfrm>
          <a:custGeom>
            <a:avLst/>
            <a:gdLst/>
            <a:ahLst/>
            <a:cxnLst/>
            <a:rect l="l" t="t" r="r" b="b"/>
            <a:pathLst>
              <a:path w="2453004" h="0">
                <a:moveTo>
                  <a:pt x="0" y="0"/>
                </a:moveTo>
                <a:lnTo>
                  <a:pt x="245241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86777" y="3104093"/>
            <a:ext cx="2451735" cy="0"/>
          </a:xfrm>
          <a:custGeom>
            <a:avLst/>
            <a:gdLst/>
            <a:ahLst/>
            <a:cxnLst/>
            <a:rect l="l" t="t" r="r" b="b"/>
            <a:pathLst>
              <a:path w="2451734" h="0">
                <a:moveTo>
                  <a:pt x="0" y="0"/>
                </a:moveTo>
                <a:lnTo>
                  <a:pt x="245161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87412" y="32622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http://www.technologystudent.com/despro_ﬂsh/charity9.html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914" y="4122306"/>
            <a:ext cx="295084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4105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4b.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</a:t>
            </a:r>
            <a:r>
              <a:rPr dirty="0" sz="14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laminated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card?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1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058" y="4761666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09058" y="528744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92593" y="5608210"/>
            <a:ext cx="47986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4c.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have laminated card</a:t>
            </a:r>
            <a:r>
              <a:rPr dirty="0" sz="1400" spc="10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packaging?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14466" y="5608210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058" y="6314241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09058" y="684002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087412" y="3545672"/>
            <a:ext cx="550926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2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4"/>
              </a:rPr>
              <a:t>http://www.technologystudent.com/despro_ﬂsh/laminate2.html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4939" y="592283"/>
            <a:ext cx="6341110" cy="900430"/>
          </a:xfrm>
          <a:prstGeom prst="rect">
            <a:avLst/>
          </a:prstGeom>
        </p:spPr>
        <p:txBody>
          <a:bodyPr wrap="square" lIns="0" tIns="1371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These questions are about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 marL="36195">
              <a:lnSpc>
                <a:spcPts val="1620"/>
              </a:lnSpc>
              <a:spcBef>
                <a:spcPts val="985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4a.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Study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images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two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diﬀerent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types 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corrugated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card.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Name each</a:t>
            </a:r>
            <a:r>
              <a:rPr dirty="0" sz="140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type.</a:t>
            </a:r>
            <a:endParaRPr sz="1400">
              <a:latin typeface="Arial"/>
              <a:cs typeface="Arial"/>
            </a:endParaRPr>
          </a:p>
          <a:p>
            <a:pPr marL="36195">
              <a:lnSpc>
                <a:spcPts val="1620"/>
              </a:lnSpc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852" y="7413183"/>
            <a:ext cx="47002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15104" algn="l"/>
              </a:tabLst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4d.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grid paper ? Include a</a:t>
            </a:r>
            <a:r>
              <a:rPr dirty="0" sz="1400" spc="14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practical</a:t>
            </a:r>
            <a:r>
              <a:rPr dirty="0" sz="1400" spc="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use.	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058" y="8085891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058" y="861167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06852" y="8965758"/>
            <a:ext cx="39592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4e.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What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layout paper ? Include a practical</a:t>
            </a:r>
            <a:r>
              <a:rPr dirty="0" sz="1400" spc="9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87407" y="8965758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2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9058" y="9638468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9058" y="1016425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87412" y="6991625"/>
            <a:ext cx="5509260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  <a:tabLst>
                <a:tab pos="1475105" algn="l"/>
              </a:tabLst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	</a:t>
            </a:r>
            <a:r>
              <a:rPr dirty="0" sz="1200" spc="-5">
                <a:solidFill>
                  <a:srgbClr val="DD2B1C"/>
                </a:solidFill>
                <a:latin typeface="Arial"/>
                <a:cs typeface="Arial"/>
                <a:hlinkClick r:id="rId5"/>
              </a:rPr>
              <a:t>http://www.technologystudent.com/despro2/crdpap2.htm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384" y="690891"/>
            <a:ext cx="54451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4.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 products shown below have been manufactured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from</a:t>
            </a:r>
            <a:r>
              <a:rPr dirty="0" sz="1400" spc="1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151616"/>
                </a:solidFill>
                <a:latin typeface="Arial"/>
                <a:cs typeface="Arial"/>
              </a:rPr>
              <a:t>ﬂexi-ply.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969" y="1081544"/>
            <a:ext cx="6302286" cy="2377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7292" y="3424566"/>
            <a:ext cx="48971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4f. Why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is ﬂexi-ply ideal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their 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the</a:t>
            </a:r>
            <a:r>
              <a:rPr dirty="0" sz="1400" spc="114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products?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720" y="3424566"/>
            <a:ext cx="697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</a:t>
            </a:r>
            <a:r>
              <a:rPr dirty="0" sz="1400" spc="-60" b="1" i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711" y="427588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711" y="4801673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5711" y="5327449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5711" y="585322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087412" y="326221"/>
            <a:ext cx="5314315" cy="28575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5"/>
              </a:spcBef>
            </a:pPr>
            <a:r>
              <a:rPr dirty="0" sz="1200" spc="-5">
                <a:solidFill>
                  <a:srgbClr val="151616"/>
                </a:solidFill>
                <a:latin typeface="Arial"/>
                <a:cs typeface="Arial"/>
              </a:rPr>
              <a:t>HELPFUL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r>
              <a:rPr dirty="0" sz="1200" spc="1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baseline="2314" sz="1800" spc="-7">
                <a:solidFill>
                  <a:srgbClr val="DD2B1C"/>
                </a:solidFill>
                <a:latin typeface="Arial"/>
                <a:cs typeface="Arial"/>
                <a:hlinkClick r:id="rId3"/>
              </a:rPr>
              <a:t>http://www.technologystudent.com/despro_ﬂsh/ﬂexply1.html</a:t>
            </a:r>
            <a:endParaRPr baseline="2314" sz="1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10450" y="6287803"/>
            <a:ext cx="3292613" cy="2397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02077" y="6148728"/>
            <a:ext cx="3287395" cy="103378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560"/>
              </a:lnSpc>
              <a:spcBef>
                <a:spcPts val="250"/>
              </a:spcBef>
            </a:pP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4g. Describe how a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former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similar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seen opposite, could be used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to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manufacture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sides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of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one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the 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products displayed </a:t>
            </a:r>
            <a:r>
              <a:rPr dirty="0" sz="1400">
                <a:solidFill>
                  <a:srgbClr val="151616"/>
                </a:solidFill>
                <a:latin typeface="Arial"/>
                <a:cs typeface="Arial"/>
              </a:rPr>
              <a:t>at the top of the </a:t>
            </a:r>
            <a:r>
              <a:rPr dirty="0" sz="1400" spc="-5">
                <a:solidFill>
                  <a:srgbClr val="151616"/>
                </a:solidFill>
                <a:latin typeface="Arial"/>
                <a:cs typeface="Arial"/>
              </a:rPr>
              <a:t>page.  </a:t>
            </a:r>
            <a:r>
              <a:rPr dirty="0" sz="1400" spc="-5" b="1" i="1">
                <a:solidFill>
                  <a:srgbClr val="151616"/>
                </a:solidFill>
                <a:latin typeface="Arial"/>
                <a:cs typeface="Arial"/>
              </a:rPr>
              <a:t>3 marks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1908" y="7704889"/>
            <a:ext cx="3197225" cy="0"/>
          </a:xfrm>
          <a:custGeom>
            <a:avLst/>
            <a:gdLst/>
            <a:ahLst/>
            <a:cxnLst/>
            <a:rect l="l" t="t" r="r" b="b"/>
            <a:pathLst>
              <a:path w="3197225" h="0">
                <a:moveTo>
                  <a:pt x="0" y="0"/>
                </a:moveTo>
                <a:lnTo>
                  <a:pt x="3196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1908" y="8230672"/>
            <a:ext cx="3197225" cy="0"/>
          </a:xfrm>
          <a:custGeom>
            <a:avLst/>
            <a:gdLst/>
            <a:ahLst/>
            <a:cxnLst/>
            <a:rect l="l" t="t" r="r" b="b"/>
            <a:pathLst>
              <a:path w="3197225" h="0">
                <a:moveTo>
                  <a:pt x="0" y="0"/>
                </a:moveTo>
                <a:lnTo>
                  <a:pt x="3196630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51908" y="8756449"/>
            <a:ext cx="3216275" cy="0"/>
          </a:xfrm>
          <a:custGeom>
            <a:avLst/>
            <a:gdLst/>
            <a:ahLst/>
            <a:cxnLst/>
            <a:rect l="l" t="t" r="r" b="b"/>
            <a:pathLst>
              <a:path w="3216275" h="0">
                <a:moveTo>
                  <a:pt x="0" y="0"/>
                </a:moveTo>
                <a:lnTo>
                  <a:pt x="3215678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1908" y="9282225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51908" y="9901350"/>
            <a:ext cx="6588125" cy="0"/>
          </a:xfrm>
          <a:custGeom>
            <a:avLst/>
            <a:gdLst/>
            <a:ahLst/>
            <a:cxnLst/>
            <a:rect l="l" t="t" r="r" b="b"/>
            <a:pathLst>
              <a:path w="6588125" h="0">
                <a:moveTo>
                  <a:pt x="0" y="0"/>
                </a:moveTo>
                <a:lnTo>
                  <a:pt x="6587542" y="0"/>
                </a:lnTo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V,RYAN</dc:creator>
  <cp:keywords>Practice GCSE Eduqas and WJEC Design and Technology</cp:keywords>
  <dc:title>Eduquas_sample_paper1.cdr</dc:title>
  <dcterms:created xsi:type="dcterms:W3CDTF">2020-05-12T17:45:05Z</dcterms:created>
  <dcterms:modified xsi:type="dcterms:W3CDTF">2020-05-12T17:45:05Z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2018-09-19T00:00:00Z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2020-05-12T00:00:00Z</vt:filetime>
  </property>
</Properties>
</file>