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7569200" cy="10693400"/>
  <p:notesSz cx="75692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4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040" y="135924"/>
            <a:ext cx="99187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482"/>
            <a:ext cx="681228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3528" y="9944862"/>
            <a:ext cx="242214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mailto:techteacher@technologystudent.com" TargetMode="External"/><Relationship Id="rId4" Type="http://schemas.openxmlformats.org/officeDocument/2006/relationships/hyperlink" Target="https://www.facebook.com/groups/254963448192823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nergy1/solar7.htm" TargetMode="External"/><Relationship Id="rId3" Type="http://schemas.openxmlformats.org/officeDocument/2006/relationships/hyperlink" Target="http://www.technologystudent.com/enerflsh/foot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png"/><Relationship Id="rId4" Type="http://schemas.openxmlformats.org/officeDocument/2006/relationships/image" Target="../media/image59.jpg"/><Relationship Id="rId5" Type="http://schemas.openxmlformats.org/officeDocument/2006/relationships/image" Target="../media/image6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chnologystudent.com/grp08/prnt1.html" TargetMode="External"/><Relationship Id="rId3" Type="http://schemas.openxmlformats.org/officeDocument/2006/relationships/hyperlink" Target="http://www.technologystudent.com/joints/pet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ldpe1.html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1.jpg"/><Relationship Id="rId6" Type="http://schemas.openxmlformats.org/officeDocument/2006/relationships/hyperlink" Target="http://www.technologystudent.com/joints/ldpe3.html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forcmom/motion2.html" TargetMode="External"/><Relationship Id="rId3" Type="http://schemas.openxmlformats.org/officeDocument/2006/relationships/hyperlink" Target="http://www.technologystudent.com/rmflsh1/pine2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despro_flsh/mats_join1.html" TargetMode="External"/><Relationship Id="rId5" Type="http://schemas.openxmlformats.org/officeDocument/2006/relationships/hyperlink" Target="http://www.technologystudent.com/despro_3/trolmanf.html" TargetMode="External"/><Relationship Id="rId6" Type="http://schemas.openxmlformats.org/officeDocument/2006/relationships/hyperlink" Target="http://www.technologystudent.com/despro_flsh/mats_proj13.html" TargetMode="External"/><Relationship Id="rId7" Type="http://schemas.openxmlformats.org/officeDocument/2006/relationships/hyperlink" Target="http://www.technologystudent.com/despro_flsh/mats_proj7.html" TargetMode="External"/><Relationship Id="rId8" Type="http://schemas.openxmlformats.org/officeDocument/2006/relationships/hyperlink" Target="http://www.technologystudent.com/pics/picdex1.htm" TargetMode="External"/><Relationship Id="rId9" Type="http://schemas.openxmlformats.org/officeDocument/2006/relationships/hyperlink" Target="http://www.technologystudent.com/despro_flsh/mats_finish1.html" TargetMode="External"/><Relationship Id="rId10" Type="http://schemas.openxmlformats.org/officeDocument/2006/relationships/hyperlink" Target="http://www.technologystudent.com/despro2/develp4.htm" TargetMode="External"/><Relationship Id="rId11" Type="http://schemas.openxmlformats.org/officeDocument/2006/relationships/hyperlink" Target="http://www.technologystudent.com/despro2/devman1.htm" TargetMode="External"/><Relationship Id="rId12" Type="http://schemas.openxmlformats.org/officeDocument/2006/relationships/hyperlink" Target="http://www.technologystudent.com/despro2/devman2.htm" TargetMode="External"/><Relationship Id="rId13" Type="http://schemas.openxmlformats.org/officeDocument/2006/relationships/hyperlink" Target="http://www.technologystudent.com/despro_flsh/graphics_print1.html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upcycling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rddes_2/crowd1.html" TargetMode="External"/><Relationship Id="rId5" Type="http://schemas.openxmlformats.org/officeDocument/2006/relationships/hyperlink" Target="http://www.technologystudent.com/prddes_2/rev_crowd1.html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rddes1/advert1.html" TargetMode="External"/><Relationship Id="rId5" Type="http://schemas.openxmlformats.org/officeDocument/2006/relationships/hyperlink" Target="http://www.technologystudent.com/prddes1/advert2.html" TargetMode="External"/><Relationship Id="rId6" Type="http://schemas.openxmlformats.org/officeDocument/2006/relationships/hyperlink" Target="http://www.technologystudent.com/despro_flsh/revise13.html" TargetMode="External"/><Relationship Id="rId7" Type="http://schemas.openxmlformats.org/officeDocument/2006/relationships/hyperlink" Target="http://www.technologystudent.com/prddes1/ict1.html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mats_smart1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maths3.pdf" TargetMode="External"/><Relationship Id="rId3" Type="http://schemas.openxmlformats.org/officeDocument/2006/relationships/hyperlink" Target="http://www.technologystudent.com/joints/ldpe3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rddes1/quality1.html" TargetMode="External"/><Relationship Id="rId5" Type="http://schemas.openxmlformats.org/officeDocument/2006/relationships/hyperlink" Target="http://www.technologystudent.com/prddes1/qual2.html" TargetMode="External"/><Relationship Id="rId6" Type="http://schemas.openxmlformats.org/officeDocument/2006/relationships/hyperlink" Target="http://www.technologystudent.com/prddes1/qual1.html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ratios1.pdf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maths4.pdf" TargetMode="External"/><Relationship Id="rId3" Type="http://schemas.openxmlformats.org/officeDocument/2006/relationships/hyperlink" Target="http://www.technologystudent.com/grp09/tessel1.html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hyperlink" Target="http://www.technologystudent.com/" TargetMode="External"/><Relationship Id="rId6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perfpk16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lec1/stcomp2.htm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nerflsh/soltor1.html" TargetMode="External"/><Relationship Id="rId3" Type="http://schemas.openxmlformats.org/officeDocument/2006/relationships/hyperlink" Target="http://www.technologystudent.com/pdf14/ratios1.pdf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74171" y="1140235"/>
          <a:ext cx="6938009" cy="69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080"/>
                <a:gridCol w="380365"/>
                <a:gridCol w="380364"/>
                <a:gridCol w="382270"/>
                <a:gridCol w="380364"/>
                <a:gridCol w="382270"/>
                <a:gridCol w="368300"/>
                <a:gridCol w="369570"/>
                <a:gridCol w="367664"/>
                <a:gridCol w="369569"/>
                <a:gridCol w="367665"/>
              </a:tblGrid>
              <a:tr h="320056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 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Centre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7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68112" y="5356363"/>
            <a:ext cx="6381750" cy="3105150"/>
          </a:xfrm>
          <a:prstGeom prst="rect">
            <a:avLst/>
          </a:prstGeom>
          <a:ln w="7200">
            <a:solidFill>
              <a:srgbClr val="151616"/>
            </a:solidFill>
          </a:ln>
        </p:spPr>
        <p:txBody>
          <a:bodyPr wrap="square" lIns="0" tIns="177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INSTRUCTIONS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Arial"/>
              <a:cs typeface="Arial"/>
            </a:endParaRPr>
          </a:p>
          <a:p>
            <a:pPr algn="ctr" marL="14604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Write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in black </a:t>
            </a:r>
            <a:r>
              <a:rPr dirty="0" sz="1600" spc="-12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1600" spc="-120">
                <a:latin typeface="Arial"/>
                <a:cs typeface="Arial"/>
              </a:rPr>
              <a:t>,</a:t>
            </a:r>
            <a:r>
              <a:rPr dirty="0" sz="1600" spc="-120">
                <a:solidFill>
                  <a:srgbClr val="231F20"/>
                </a:solidFill>
                <a:latin typeface="Arial"/>
                <a:cs typeface="Arial"/>
              </a:rPr>
              <a:t>k </a:t>
            </a:r>
            <a:r>
              <a:rPr dirty="0" sz="1600">
                <a:latin typeface="Arial"/>
                <a:cs typeface="Arial"/>
              </a:rPr>
              <a:t>not</a:t>
            </a:r>
            <a:r>
              <a:rPr dirty="0" sz="1600" spc="-1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pencil.</a:t>
            </a:r>
            <a:endParaRPr sz="1600">
              <a:latin typeface="Arial"/>
              <a:cs typeface="Arial"/>
            </a:endParaRPr>
          </a:p>
          <a:p>
            <a:pPr algn="ctr" marL="17145">
              <a:lnSpc>
                <a:spcPct val="100000"/>
              </a:lnSpc>
              <a:spcBef>
                <a:spcPts val="484"/>
              </a:spcBef>
            </a:pP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Answer all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questions.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insert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when answering questions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r>
              <a:rPr dirty="0" sz="16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algn="ctr" marR="9525">
              <a:lnSpc>
                <a:spcPct val="100000"/>
              </a:lnSpc>
              <a:spcBef>
                <a:spcPts val="705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Include all working</a:t>
            </a:r>
            <a:r>
              <a:rPr dirty="0" sz="16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Arial"/>
              <a:cs typeface="Arial"/>
            </a:endParaRPr>
          </a:p>
          <a:p>
            <a:pPr marL="476884">
              <a:lnSpc>
                <a:spcPct val="100000"/>
              </a:lnSpc>
            </a:pPr>
            <a:r>
              <a:rPr dirty="0" sz="2400" spc="-45">
                <a:solidFill>
                  <a:srgbClr val="151616"/>
                </a:solidFill>
                <a:latin typeface="Arial"/>
                <a:cs typeface="Arial"/>
              </a:rPr>
              <a:t>TOTAL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MARKS FOR THIS </a:t>
            </a:r>
            <a:r>
              <a:rPr dirty="0" sz="2400" spc="-40">
                <a:solidFill>
                  <a:srgbClr val="151616"/>
                </a:solidFill>
                <a:latin typeface="Arial"/>
                <a:cs typeface="Arial"/>
              </a:rPr>
              <a:t>PAPER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2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862" y="0"/>
            <a:ext cx="6918959" cy="948690"/>
          </a:xfrm>
          <a:prstGeom prst="rect">
            <a:avLst/>
          </a:prstGeom>
        </p:spPr>
        <p:txBody>
          <a:bodyPr wrap="square" lIns="0" tIns="193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 AND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TECHNOLOGY </a:t>
            </a:r>
            <a:r>
              <a:rPr dirty="0" u="sng" sz="2050" spc="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GCSE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SAMPLE </a:t>
            </a:r>
            <a:r>
              <a:rPr dirty="0" u="sng" sz="2050" spc="-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PAPER</a:t>
            </a:r>
            <a:r>
              <a:rPr dirty="0" u="sng" sz="2050" spc="-17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  <a:p>
            <a:pPr algn="ctr" marL="97790">
              <a:lnSpc>
                <a:spcPct val="100000"/>
              </a:lnSpc>
              <a:spcBef>
                <a:spcPts val="1225"/>
              </a:spcBef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COMPONENT</a:t>
            </a:r>
            <a:r>
              <a:rPr dirty="0" u="sng" sz="18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870" y="2195448"/>
            <a:ext cx="5887085" cy="221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3830">
              <a:lnSpc>
                <a:spcPct val="100000"/>
              </a:lnSpc>
              <a:spcBef>
                <a:spcPts val="100"/>
              </a:spcBef>
              <a:tabLst>
                <a:tab pos="2046605" algn="l"/>
              </a:tabLst>
            </a:pPr>
            <a:r>
              <a:rPr dirty="0" sz="1800" b="1">
                <a:latin typeface="Arial"/>
                <a:cs typeface="Arial"/>
              </a:rPr>
              <a:t>TIME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ALLOWED	- </a:t>
            </a:r>
            <a:r>
              <a:rPr dirty="0" sz="1800" spc="-5" b="1">
                <a:latin typeface="Arial"/>
                <a:cs typeface="Arial"/>
              </a:rPr>
              <a:t>2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HOURS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281305" marR="59690" indent="668020">
              <a:lnSpc>
                <a:spcPts val="2680"/>
              </a:lnSpc>
            </a:pPr>
            <a:r>
              <a:rPr dirty="0" sz="2400" spc="-5" b="1">
                <a:solidFill>
                  <a:srgbClr val="151616"/>
                </a:solidFill>
                <a:latin typeface="Arial"/>
                <a:cs typeface="Arial"/>
              </a:rPr>
              <a:t>USE THE INSERT PROVIDED  HALF </a:t>
            </a:r>
            <a:r>
              <a:rPr dirty="0" sz="2400" spc="-120" b="1">
                <a:solidFill>
                  <a:srgbClr val="151616"/>
                </a:solidFill>
                <a:latin typeface="Arial"/>
                <a:cs typeface="Arial"/>
              </a:rPr>
              <a:t>WAY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THROUGH THIS</a:t>
            </a:r>
            <a:r>
              <a:rPr dirty="0" sz="2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51616"/>
                </a:solidFill>
                <a:latin typeface="Arial"/>
                <a:cs typeface="Arial"/>
              </a:rPr>
              <a:t>BOOKLET</a:t>
            </a:r>
            <a:endParaRPr sz="2400">
              <a:latin typeface="Arial"/>
              <a:cs typeface="Arial"/>
            </a:endParaRPr>
          </a:p>
          <a:p>
            <a:pPr algn="ctr" marL="211454">
              <a:lnSpc>
                <a:spcPct val="100000"/>
              </a:lnSpc>
              <a:spcBef>
                <a:spcPts val="2605"/>
              </a:spcBef>
            </a:pP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EQUIPMENT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Drawing and writing equipment, coloured pencils and a</a:t>
            </a:r>
            <a:r>
              <a:rPr dirty="0" sz="1600" spc="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calculator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847" y="8934908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294640" marR="180975">
              <a:lnSpc>
                <a:spcPts val="1340"/>
              </a:lnSpc>
              <a:spcBef>
                <a:spcPts val="37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algn="ctr" marL="106680">
              <a:lnSpc>
                <a:spcPts val="1265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u="sng" sz="12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1200" spc="-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algn="ctr" marL="278765" marR="164465">
              <a:lnSpc>
                <a:spcPts val="1340"/>
              </a:lnSpc>
              <a:spcBef>
                <a:spcPts val="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dirty="0" sz="12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algn="ctr" marL="323850" marR="210185">
              <a:lnSpc>
                <a:spcPts val="1340"/>
              </a:lnSpc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  <a:hlinkClick r:id="rId3"/>
              </a:rPr>
              <a:t>techteacher@technologystudent.com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dirty="0" sz="1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748" y="10268457"/>
            <a:ext cx="677672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446655" algn="l"/>
                <a:tab pos="46951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baseline="8547" sz="97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884" y="200372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444" y="198907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794" y="928444"/>
            <a:ext cx="63734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769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3d.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Solar Power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935" y="178217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7935" y="221905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7935" y="265592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7935" y="309280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7794" y="3341445"/>
            <a:ext cx="57505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3e.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disadvantages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Solar Power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0385" y="3341445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7935" y="419517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7935" y="4632051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7935" y="506893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7935" y="5505807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74862" y="322980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345"/>
              </a:spcBef>
              <a:tabLst>
                <a:tab pos="14217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http://www.technologystudent.com/energy1/solar7.htm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596" y="6383103"/>
            <a:ext cx="42062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10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3f.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an individuals</a:t>
            </a:r>
            <a:r>
              <a:rPr dirty="0" sz="140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carbon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footprint?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085" y="737017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5085" y="780705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5085" y="824393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5085" y="868081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46312" y="5764932"/>
            <a:ext cx="502729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http://www.technologystudent.com/enerﬂsh/foot1.html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675" y="65047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24236" y="63581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275" y="2604599"/>
            <a:ext cx="5452110" cy="70993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heavy" sz="4450" spc="25">
                <a:uFill>
                  <a:solidFill>
                    <a:srgbClr val="151616"/>
                  </a:solidFill>
                </a:uFill>
              </a:rPr>
              <a:t>PRODUCT</a:t>
            </a:r>
            <a:r>
              <a:rPr dirty="0" u="heavy" sz="4450" spc="-140">
                <a:uFill>
                  <a:solidFill>
                    <a:srgbClr val="151616"/>
                  </a:solidFill>
                </a:uFill>
              </a:rPr>
              <a:t> </a:t>
            </a:r>
            <a:r>
              <a:rPr dirty="0" u="heavy" sz="4450" spc="10">
                <a:uFill>
                  <a:solidFill>
                    <a:srgbClr val="151616"/>
                  </a:solidFill>
                </a:uFill>
              </a:rPr>
              <a:t>INSERTS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3266791" y="250224"/>
            <a:ext cx="99186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2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906" y="556906"/>
            <a:ext cx="6504305" cy="5556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197100" marR="5080" indent="-2185035">
              <a:lnSpc>
                <a:spcPts val="2010"/>
              </a:lnSpc>
              <a:spcBef>
                <a:spcPts val="290"/>
              </a:spcBef>
            </a:pP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Promotional Packaging for Six Drinks</a:t>
            </a:r>
            <a:r>
              <a:rPr dirty="0" u="sng" sz="1800" spc="-9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Container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(Paper and</a:t>
            </a:r>
            <a:r>
              <a:rPr dirty="0" u="sng" sz="18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Boards)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5835" y="59722"/>
            <a:ext cx="99186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675" y="43140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4236" y="4167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155" y="9422486"/>
            <a:ext cx="611124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promotional packaging is manufactured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mass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production.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 been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recycled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sturdy,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capable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withstanding drops 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knocks.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carries a maximum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six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bottles.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9054" y="9328201"/>
            <a:ext cx="6921500" cy="0"/>
          </a:xfrm>
          <a:custGeom>
            <a:avLst/>
            <a:gdLst/>
            <a:ahLst/>
            <a:cxnLst/>
            <a:rect l="l" t="t" r="r" b="b"/>
            <a:pathLst>
              <a:path w="6921500" h="0">
                <a:moveTo>
                  <a:pt x="0" y="0"/>
                </a:moveTo>
                <a:lnTo>
                  <a:pt x="692150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1519" y="3423632"/>
            <a:ext cx="2975720" cy="2651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129" y="5863579"/>
            <a:ext cx="6438113" cy="3283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1657" y="1133945"/>
            <a:ext cx="1674953" cy="2270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63667" y="1293832"/>
            <a:ext cx="3429099" cy="3959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782971" y="845507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6002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44857" y="8819241"/>
            <a:ext cx="5974715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classic insulated unisex children’s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coat, for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winter.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waist and cuﬀs are  elasticated. An easy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zip allows closing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coat.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Available in a  range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sizes and colours.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everyday wear and ideal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journey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school. An individual badge can be added, representing clubs  and schools.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5956" y="585241"/>
            <a:ext cx="37369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TEXTILES - </a:t>
            </a:r>
            <a:r>
              <a:rPr dirty="0" u="sng" sz="16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Children’s</a:t>
            </a:r>
            <a:r>
              <a:rPr dirty="0" u="sng" sz="1600" spc="-5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Coat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8843" y="4628936"/>
            <a:ext cx="2556510" cy="3317240"/>
          </a:xfrm>
          <a:custGeom>
            <a:avLst/>
            <a:gdLst/>
            <a:ahLst/>
            <a:cxnLst/>
            <a:rect l="l" t="t" r="r" b="b"/>
            <a:pathLst>
              <a:path w="2556510" h="3317240">
                <a:moveTo>
                  <a:pt x="1910756" y="1174724"/>
                </a:moveTo>
                <a:lnTo>
                  <a:pt x="1983628" y="1211891"/>
                </a:lnTo>
                <a:lnTo>
                  <a:pt x="2007352" y="1225335"/>
                </a:lnTo>
                <a:lnTo>
                  <a:pt x="2023551" y="1231715"/>
                </a:lnTo>
                <a:lnTo>
                  <a:pt x="2034889" y="1236006"/>
                </a:lnTo>
                <a:lnTo>
                  <a:pt x="2044033" y="1243185"/>
                </a:lnTo>
                <a:lnTo>
                  <a:pt x="2048384" y="1248444"/>
                </a:lnTo>
                <a:lnTo>
                  <a:pt x="2049174" y="1250135"/>
                </a:lnTo>
                <a:lnTo>
                  <a:pt x="2049012" y="1251319"/>
                </a:lnTo>
                <a:lnTo>
                  <a:pt x="2050506" y="1255054"/>
                </a:lnTo>
                <a:lnTo>
                  <a:pt x="2054052" y="1261301"/>
                </a:lnTo>
                <a:lnTo>
                  <a:pt x="2056460" y="1264149"/>
                </a:lnTo>
                <a:lnTo>
                  <a:pt x="2059405" y="1266272"/>
                </a:lnTo>
                <a:lnTo>
                  <a:pt x="2064560" y="1270344"/>
                </a:lnTo>
                <a:lnTo>
                  <a:pt x="2146320" y="1375655"/>
                </a:lnTo>
                <a:lnTo>
                  <a:pt x="2150240" y="1381084"/>
                </a:lnTo>
                <a:lnTo>
                  <a:pt x="2153805" y="1386271"/>
                </a:lnTo>
                <a:lnTo>
                  <a:pt x="2157411" y="1391535"/>
                </a:lnTo>
                <a:lnTo>
                  <a:pt x="2161453" y="1397197"/>
                </a:lnTo>
                <a:lnTo>
                  <a:pt x="2181646" y="1427387"/>
                </a:lnTo>
                <a:lnTo>
                  <a:pt x="2203780" y="1463616"/>
                </a:lnTo>
                <a:lnTo>
                  <a:pt x="2225697" y="1499793"/>
                </a:lnTo>
                <a:lnTo>
                  <a:pt x="2245240" y="1529825"/>
                </a:lnTo>
                <a:lnTo>
                  <a:pt x="2276801" y="1575525"/>
                </a:lnTo>
                <a:lnTo>
                  <a:pt x="2307708" y="1623318"/>
                </a:lnTo>
                <a:lnTo>
                  <a:pt x="2336446" y="1672328"/>
                </a:lnTo>
                <a:lnTo>
                  <a:pt x="2361498" y="1721679"/>
                </a:lnTo>
                <a:lnTo>
                  <a:pt x="2395914" y="1778959"/>
                </a:lnTo>
                <a:lnTo>
                  <a:pt x="2431113" y="1854792"/>
                </a:lnTo>
                <a:lnTo>
                  <a:pt x="2444762" y="1901088"/>
                </a:lnTo>
                <a:lnTo>
                  <a:pt x="2454551" y="1940405"/>
                </a:lnTo>
                <a:lnTo>
                  <a:pt x="2456229" y="1949319"/>
                </a:lnTo>
                <a:lnTo>
                  <a:pt x="2457784" y="1955510"/>
                </a:lnTo>
                <a:lnTo>
                  <a:pt x="2463044" y="1977422"/>
                </a:lnTo>
                <a:lnTo>
                  <a:pt x="2464171" y="1984887"/>
                </a:lnTo>
                <a:lnTo>
                  <a:pt x="2464074" y="1989451"/>
                </a:lnTo>
                <a:lnTo>
                  <a:pt x="2465661" y="2002659"/>
                </a:lnTo>
                <a:lnTo>
                  <a:pt x="2467447" y="2009873"/>
                </a:lnTo>
                <a:lnTo>
                  <a:pt x="2470008" y="2016822"/>
                </a:lnTo>
                <a:lnTo>
                  <a:pt x="2472666" y="2023588"/>
                </a:lnTo>
                <a:lnTo>
                  <a:pt x="2474743" y="2030253"/>
                </a:lnTo>
                <a:lnTo>
                  <a:pt x="2526634" y="2231461"/>
                </a:lnTo>
                <a:lnTo>
                  <a:pt x="2535455" y="2269535"/>
                </a:lnTo>
                <a:lnTo>
                  <a:pt x="2544027" y="2298396"/>
                </a:lnTo>
                <a:lnTo>
                  <a:pt x="2550432" y="2332193"/>
                </a:lnTo>
                <a:lnTo>
                  <a:pt x="2552755" y="2385074"/>
                </a:lnTo>
                <a:lnTo>
                  <a:pt x="2553221" y="2401177"/>
                </a:lnTo>
                <a:lnTo>
                  <a:pt x="2554385" y="2419752"/>
                </a:lnTo>
                <a:lnTo>
                  <a:pt x="2555673" y="2439917"/>
                </a:lnTo>
                <a:lnTo>
                  <a:pt x="2556507" y="2460792"/>
                </a:lnTo>
                <a:lnTo>
                  <a:pt x="2556507" y="2475686"/>
                </a:lnTo>
                <a:lnTo>
                  <a:pt x="2549724" y="2521261"/>
                </a:lnTo>
                <a:lnTo>
                  <a:pt x="2530083" y="2554169"/>
                </a:lnTo>
                <a:lnTo>
                  <a:pt x="2527678" y="2554705"/>
                </a:lnTo>
                <a:lnTo>
                  <a:pt x="2516162" y="2557391"/>
                </a:lnTo>
                <a:lnTo>
                  <a:pt x="2516376" y="2573836"/>
                </a:lnTo>
                <a:lnTo>
                  <a:pt x="2517178" y="2585648"/>
                </a:lnTo>
                <a:lnTo>
                  <a:pt x="2518809" y="2596673"/>
                </a:lnTo>
                <a:lnTo>
                  <a:pt x="2521508" y="2610758"/>
                </a:lnTo>
                <a:lnTo>
                  <a:pt x="2522425" y="2643716"/>
                </a:lnTo>
                <a:lnTo>
                  <a:pt x="2512056" y="2661376"/>
                </a:lnTo>
                <a:lnTo>
                  <a:pt x="2495773" y="2669596"/>
                </a:lnTo>
                <a:lnTo>
                  <a:pt x="2478946" y="2674232"/>
                </a:lnTo>
                <a:lnTo>
                  <a:pt x="2468243" y="2678858"/>
                </a:lnTo>
                <a:lnTo>
                  <a:pt x="2460979" y="2683404"/>
                </a:lnTo>
                <a:lnTo>
                  <a:pt x="2452957" y="2686878"/>
                </a:lnTo>
                <a:lnTo>
                  <a:pt x="2439978" y="2688284"/>
                </a:lnTo>
                <a:lnTo>
                  <a:pt x="2377119" y="2697118"/>
                </a:lnTo>
                <a:lnTo>
                  <a:pt x="2333366" y="2709555"/>
                </a:lnTo>
                <a:lnTo>
                  <a:pt x="2300051" y="2713284"/>
                </a:lnTo>
                <a:lnTo>
                  <a:pt x="2274926" y="2714347"/>
                </a:lnTo>
                <a:lnTo>
                  <a:pt x="2255742" y="2718786"/>
                </a:lnTo>
                <a:lnTo>
                  <a:pt x="2253613" y="2716238"/>
                </a:lnTo>
                <a:lnTo>
                  <a:pt x="2252296" y="2708338"/>
                </a:lnTo>
                <a:lnTo>
                  <a:pt x="2252077" y="2707798"/>
                </a:lnTo>
                <a:lnTo>
                  <a:pt x="2237999" y="2712968"/>
                </a:lnTo>
                <a:lnTo>
                  <a:pt x="2228848" y="2713972"/>
                </a:lnTo>
                <a:lnTo>
                  <a:pt x="2219768" y="2711779"/>
                </a:lnTo>
                <a:lnTo>
                  <a:pt x="2205903" y="2707359"/>
                </a:lnTo>
                <a:lnTo>
                  <a:pt x="2196521" y="2680000"/>
                </a:lnTo>
                <a:lnTo>
                  <a:pt x="2193705" y="2658371"/>
                </a:lnTo>
                <a:lnTo>
                  <a:pt x="2187080" y="2637810"/>
                </a:lnTo>
                <a:lnTo>
                  <a:pt x="2166266" y="2613652"/>
                </a:lnTo>
                <a:lnTo>
                  <a:pt x="2140786" y="2603410"/>
                </a:lnTo>
                <a:lnTo>
                  <a:pt x="2113537" y="2597574"/>
                </a:lnTo>
                <a:lnTo>
                  <a:pt x="2087741" y="2588060"/>
                </a:lnTo>
                <a:lnTo>
                  <a:pt x="2066622" y="2566779"/>
                </a:lnTo>
                <a:lnTo>
                  <a:pt x="2052875" y="2545284"/>
                </a:lnTo>
                <a:lnTo>
                  <a:pt x="2047775" y="2538466"/>
                </a:lnTo>
                <a:lnTo>
                  <a:pt x="2044032" y="2529112"/>
                </a:lnTo>
                <a:lnTo>
                  <a:pt x="2034359" y="2500006"/>
                </a:lnTo>
                <a:lnTo>
                  <a:pt x="2030346" y="2489298"/>
                </a:lnTo>
                <a:lnTo>
                  <a:pt x="2027685" y="2482702"/>
                </a:lnTo>
                <a:lnTo>
                  <a:pt x="2025891" y="2475308"/>
                </a:lnTo>
                <a:lnTo>
                  <a:pt x="2024477" y="2462211"/>
                </a:lnTo>
                <a:lnTo>
                  <a:pt x="2013504" y="2377808"/>
                </a:lnTo>
                <a:lnTo>
                  <a:pt x="2014235" y="2343002"/>
                </a:lnTo>
                <a:lnTo>
                  <a:pt x="2014544" y="2322292"/>
                </a:lnTo>
                <a:lnTo>
                  <a:pt x="2010477" y="2308439"/>
                </a:lnTo>
                <a:lnTo>
                  <a:pt x="1998075" y="2294205"/>
                </a:lnTo>
                <a:lnTo>
                  <a:pt x="1986458" y="2280497"/>
                </a:lnTo>
                <a:lnTo>
                  <a:pt x="1976151" y="2263128"/>
                </a:lnTo>
                <a:lnTo>
                  <a:pt x="1969693" y="2245479"/>
                </a:lnTo>
                <a:lnTo>
                  <a:pt x="1969627" y="2230932"/>
                </a:lnTo>
                <a:lnTo>
                  <a:pt x="1962131" y="2228924"/>
                </a:lnTo>
                <a:lnTo>
                  <a:pt x="1960064" y="2228490"/>
                </a:lnTo>
                <a:lnTo>
                  <a:pt x="1960033" y="2229277"/>
                </a:lnTo>
                <a:lnTo>
                  <a:pt x="1958644" y="2230932"/>
                </a:lnTo>
                <a:lnTo>
                  <a:pt x="1959906" y="2243446"/>
                </a:lnTo>
                <a:lnTo>
                  <a:pt x="1962510" y="2255221"/>
                </a:lnTo>
                <a:lnTo>
                  <a:pt x="1965574" y="2267131"/>
                </a:lnTo>
                <a:lnTo>
                  <a:pt x="1968210" y="2280054"/>
                </a:lnTo>
                <a:lnTo>
                  <a:pt x="1969933" y="2292902"/>
                </a:lnTo>
                <a:lnTo>
                  <a:pt x="1971203" y="2305185"/>
                </a:lnTo>
                <a:lnTo>
                  <a:pt x="1972331" y="2317302"/>
                </a:lnTo>
                <a:lnTo>
                  <a:pt x="1973630" y="2329655"/>
                </a:lnTo>
                <a:lnTo>
                  <a:pt x="1975061" y="2344772"/>
                </a:lnTo>
                <a:lnTo>
                  <a:pt x="1975477" y="2356766"/>
                </a:lnTo>
                <a:lnTo>
                  <a:pt x="1975288" y="2368248"/>
                </a:lnTo>
                <a:lnTo>
                  <a:pt x="1974902" y="2381833"/>
                </a:lnTo>
                <a:lnTo>
                  <a:pt x="1974246" y="2404174"/>
                </a:lnTo>
                <a:lnTo>
                  <a:pt x="1974447" y="2415254"/>
                </a:lnTo>
                <a:lnTo>
                  <a:pt x="1976718" y="2422821"/>
                </a:lnTo>
                <a:lnTo>
                  <a:pt x="1982271" y="2434626"/>
                </a:lnTo>
                <a:lnTo>
                  <a:pt x="1988105" y="2465981"/>
                </a:lnTo>
                <a:lnTo>
                  <a:pt x="1994404" y="2522242"/>
                </a:lnTo>
                <a:lnTo>
                  <a:pt x="2000293" y="2581331"/>
                </a:lnTo>
                <a:lnTo>
                  <a:pt x="2004900" y="2621172"/>
                </a:lnTo>
                <a:lnTo>
                  <a:pt x="2008010" y="2646089"/>
                </a:lnTo>
                <a:lnTo>
                  <a:pt x="2009956" y="2669694"/>
                </a:lnTo>
                <a:lnTo>
                  <a:pt x="2012395" y="2694444"/>
                </a:lnTo>
                <a:lnTo>
                  <a:pt x="2016986" y="2722796"/>
                </a:lnTo>
                <a:lnTo>
                  <a:pt x="2019598" y="2735251"/>
                </a:lnTo>
                <a:lnTo>
                  <a:pt x="2021840" y="2747261"/>
                </a:lnTo>
                <a:lnTo>
                  <a:pt x="2023045" y="2759262"/>
                </a:lnTo>
                <a:lnTo>
                  <a:pt x="2022548" y="2771688"/>
                </a:lnTo>
                <a:lnTo>
                  <a:pt x="2022565" y="2800187"/>
                </a:lnTo>
                <a:lnTo>
                  <a:pt x="2027888" y="2823742"/>
                </a:lnTo>
                <a:lnTo>
                  <a:pt x="2034676" y="2844788"/>
                </a:lnTo>
                <a:lnTo>
                  <a:pt x="2039086" y="2865760"/>
                </a:lnTo>
                <a:lnTo>
                  <a:pt x="2042165" y="2908166"/>
                </a:lnTo>
                <a:lnTo>
                  <a:pt x="2044347" y="2961444"/>
                </a:lnTo>
                <a:lnTo>
                  <a:pt x="2043891" y="3013545"/>
                </a:lnTo>
                <a:lnTo>
                  <a:pt x="2039053" y="3052419"/>
                </a:lnTo>
                <a:lnTo>
                  <a:pt x="2033981" y="3072828"/>
                </a:lnTo>
                <a:lnTo>
                  <a:pt x="2034925" y="3079974"/>
                </a:lnTo>
                <a:lnTo>
                  <a:pt x="2049926" y="3119475"/>
                </a:lnTo>
                <a:lnTo>
                  <a:pt x="2050810" y="3133738"/>
                </a:lnTo>
                <a:lnTo>
                  <a:pt x="2050714" y="3140792"/>
                </a:lnTo>
                <a:lnTo>
                  <a:pt x="2024142" y="3191638"/>
                </a:lnTo>
                <a:lnTo>
                  <a:pt x="1973000" y="3220849"/>
                </a:lnTo>
                <a:lnTo>
                  <a:pt x="1939654" y="3227999"/>
                </a:lnTo>
                <a:lnTo>
                  <a:pt x="1926544" y="3230925"/>
                </a:lnTo>
                <a:lnTo>
                  <a:pt x="1918288" y="3234122"/>
                </a:lnTo>
                <a:lnTo>
                  <a:pt x="1910266" y="3237562"/>
                </a:lnTo>
                <a:lnTo>
                  <a:pt x="1897854" y="3241217"/>
                </a:lnTo>
                <a:lnTo>
                  <a:pt x="1757937" y="3270029"/>
                </a:lnTo>
                <a:lnTo>
                  <a:pt x="1722446" y="3275276"/>
                </a:lnTo>
                <a:lnTo>
                  <a:pt x="1697237" y="3276082"/>
                </a:lnTo>
                <a:lnTo>
                  <a:pt x="1677609" y="3276601"/>
                </a:lnTo>
                <a:lnTo>
                  <a:pt x="1658861" y="3280988"/>
                </a:lnTo>
                <a:lnTo>
                  <a:pt x="1636022" y="3288115"/>
                </a:lnTo>
                <a:lnTo>
                  <a:pt x="1610919" y="3293297"/>
                </a:lnTo>
                <a:lnTo>
                  <a:pt x="1585685" y="3296649"/>
                </a:lnTo>
                <a:lnTo>
                  <a:pt x="1562454" y="3298285"/>
                </a:lnTo>
                <a:lnTo>
                  <a:pt x="1549490" y="3299696"/>
                </a:lnTo>
                <a:lnTo>
                  <a:pt x="1539312" y="3302282"/>
                </a:lnTo>
                <a:lnTo>
                  <a:pt x="1529378" y="3305297"/>
                </a:lnTo>
                <a:lnTo>
                  <a:pt x="1517148" y="3307994"/>
                </a:lnTo>
                <a:lnTo>
                  <a:pt x="1503821" y="3309581"/>
                </a:lnTo>
                <a:lnTo>
                  <a:pt x="1489652" y="3310016"/>
                </a:lnTo>
                <a:lnTo>
                  <a:pt x="1475815" y="3308866"/>
                </a:lnTo>
                <a:lnTo>
                  <a:pt x="1463483" y="3305698"/>
                </a:lnTo>
                <a:lnTo>
                  <a:pt x="1460467" y="3311083"/>
                </a:lnTo>
                <a:lnTo>
                  <a:pt x="1460141" y="3312164"/>
                </a:lnTo>
                <a:lnTo>
                  <a:pt x="1458829" y="3311615"/>
                </a:lnTo>
                <a:lnTo>
                  <a:pt x="1452858" y="3312113"/>
                </a:lnTo>
                <a:lnTo>
                  <a:pt x="1439803" y="3311632"/>
                </a:lnTo>
                <a:lnTo>
                  <a:pt x="1423007" y="3308438"/>
                </a:lnTo>
                <a:lnTo>
                  <a:pt x="1404420" y="3306233"/>
                </a:lnTo>
                <a:lnTo>
                  <a:pt x="1385992" y="3308722"/>
                </a:lnTo>
                <a:lnTo>
                  <a:pt x="1380232" y="3311113"/>
                </a:lnTo>
                <a:lnTo>
                  <a:pt x="1373319" y="3313276"/>
                </a:lnTo>
                <a:lnTo>
                  <a:pt x="1363288" y="3313705"/>
                </a:lnTo>
                <a:lnTo>
                  <a:pt x="1348171" y="3310896"/>
                </a:lnTo>
                <a:lnTo>
                  <a:pt x="1338135" y="3308152"/>
                </a:lnTo>
                <a:lnTo>
                  <a:pt x="1334283" y="3308009"/>
                </a:lnTo>
                <a:lnTo>
                  <a:pt x="1328612" y="3309840"/>
                </a:lnTo>
                <a:lnTo>
                  <a:pt x="1313117" y="3313019"/>
                </a:lnTo>
                <a:lnTo>
                  <a:pt x="1304639" y="3314230"/>
                </a:lnTo>
                <a:lnTo>
                  <a:pt x="1296766" y="3315896"/>
                </a:lnTo>
                <a:lnTo>
                  <a:pt x="1288136" y="3316685"/>
                </a:lnTo>
                <a:lnTo>
                  <a:pt x="1269348" y="3316685"/>
                </a:lnTo>
                <a:lnTo>
                  <a:pt x="1244080" y="3310874"/>
                </a:lnTo>
                <a:lnTo>
                  <a:pt x="1235537" y="3309884"/>
                </a:lnTo>
                <a:lnTo>
                  <a:pt x="1228499" y="3309169"/>
                </a:lnTo>
                <a:lnTo>
                  <a:pt x="1221978" y="3308616"/>
                </a:lnTo>
                <a:lnTo>
                  <a:pt x="1215571" y="3308027"/>
                </a:lnTo>
                <a:lnTo>
                  <a:pt x="1208876" y="3307203"/>
                </a:lnTo>
                <a:lnTo>
                  <a:pt x="1178525" y="3305257"/>
                </a:lnTo>
                <a:lnTo>
                  <a:pt x="1150408" y="3306826"/>
                </a:lnTo>
                <a:lnTo>
                  <a:pt x="1122558" y="3309125"/>
                </a:lnTo>
                <a:lnTo>
                  <a:pt x="1093010" y="3309369"/>
                </a:lnTo>
                <a:lnTo>
                  <a:pt x="1079041" y="3308322"/>
                </a:lnTo>
                <a:lnTo>
                  <a:pt x="1065705" y="3307090"/>
                </a:lnTo>
                <a:lnTo>
                  <a:pt x="1051355" y="3306075"/>
                </a:lnTo>
                <a:lnTo>
                  <a:pt x="1034345" y="3305676"/>
                </a:lnTo>
                <a:lnTo>
                  <a:pt x="917498" y="3308851"/>
                </a:lnTo>
                <a:lnTo>
                  <a:pt x="868795" y="3299617"/>
                </a:lnTo>
                <a:lnTo>
                  <a:pt x="857101" y="3301179"/>
                </a:lnTo>
                <a:lnTo>
                  <a:pt x="848289" y="3304596"/>
                </a:lnTo>
                <a:lnTo>
                  <a:pt x="837263" y="3305887"/>
                </a:lnTo>
                <a:lnTo>
                  <a:pt x="818927" y="3301067"/>
                </a:lnTo>
                <a:lnTo>
                  <a:pt x="575758" y="3243417"/>
                </a:lnTo>
                <a:lnTo>
                  <a:pt x="562557" y="3227616"/>
                </a:lnTo>
                <a:lnTo>
                  <a:pt x="555186" y="3201653"/>
                </a:lnTo>
                <a:lnTo>
                  <a:pt x="553177" y="3173235"/>
                </a:lnTo>
                <a:lnTo>
                  <a:pt x="556063" y="3150070"/>
                </a:lnTo>
                <a:lnTo>
                  <a:pt x="561380" y="3134990"/>
                </a:lnTo>
                <a:lnTo>
                  <a:pt x="563627" y="3129163"/>
                </a:lnTo>
                <a:lnTo>
                  <a:pt x="562176" y="3122547"/>
                </a:lnTo>
                <a:lnTo>
                  <a:pt x="556400" y="3105099"/>
                </a:lnTo>
                <a:lnTo>
                  <a:pt x="554091" y="3092562"/>
                </a:lnTo>
                <a:lnTo>
                  <a:pt x="553552" y="3078857"/>
                </a:lnTo>
                <a:lnTo>
                  <a:pt x="553425" y="3064601"/>
                </a:lnTo>
                <a:lnTo>
                  <a:pt x="552350" y="3050414"/>
                </a:lnTo>
                <a:lnTo>
                  <a:pt x="547308" y="3008073"/>
                </a:lnTo>
                <a:lnTo>
                  <a:pt x="543436" y="2953246"/>
                </a:lnTo>
                <a:lnTo>
                  <a:pt x="543869" y="2898417"/>
                </a:lnTo>
                <a:lnTo>
                  <a:pt x="551746" y="2856072"/>
                </a:lnTo>
                <a:lnTo>
                  <a:pt x="555019" y="2847810"/>
                </a:lnTo>
                <a:lnTo>
                  <a:pt x="556757" y="2841507"/>
                </a:lnTo>
                <a:lnTo>
                  <a:pt x="557442" y="2832402"/>
                </a:lnTo>
                <a:lnTo>
                  <a:pt x="557747" y="2815336"/>
                </a:lnTo>
                <a:lnTo>
                  <a:pt x="556476" y="2801283"/>
                </a:lnTo>
                <a:lnTo>
                  <a:pt x="554728" y="2788139"/>
                </a:lnTo>
                <a:lnTo>
                  <a:pt x="553604" y="2773802"/>
                </a:lnTo>
                <a:lnTo>
                  <a:pt x="563508" y="2677560"/>
                </a:lnTo>
                <a:lnTo>
                  <a:pt x="572986" y="2605294"/>
                </a:lnTo>
                <a:lnTo>
                  <a:pt x="582414" y="2542584"/>
                </a:lnTo>
                <a:lnTo>
                  <a:pt x="608126" y="2464939"/>
                </a:lnTo>
                <a:lnTo>
                  <a:pt x="617099" y="2451530"/>
                </a:lnTo>
                <a:lnTo>
                  <a:pt x="619608" y="2445563"/>
                </a:lnTo>
                <a:lnTo>
                  <a:pt x="618801" y="2438805"/>
                </a:lnTo>
                <a:lnTo>
                  <a:pt x="617828" y="2423021"/>
                </a:lnTo>
                <a:lnTo>
                  <a:pt x="616995" y="2406276"/>
                </a:lnTo>
                <a:lnTo>
                  <a:pt x="615208" y="2397681"/>
                </a:lnTo>
                <a:lnTo>
                  <a:pt x="613512" y="2383943"/>
                </a:lnTo>
                <a:lnTo>
                  <a:pt x="612950" y="2351769"/>
                </a:lnTo>
                <a:lnTo>
                  <a:pt x="612788" y="2335438"/>
                </a:lnTo>
                <a:lnTo>
                  <a:pt x="611695" y="2328760"/>
                </a:lnTo>
                <a:lnTo>
                  <a:pt x="609295" y="2327219"/>
                </a:lnTo>
                <a:lnTo>
                  <a:pt x="605213" y="2326299"/>
                </a:lnTo>
                <a:lnTo>
                  <a:pt x="605052" y="2333046"/>
                </a:lnTo>
                <a:lnTo>
                  <a:pt x="606538" y="2329025"/>
                </a:lnTo>
                <a:lnTo>
                  <a:pt x="600692" y="2336326"/>
                </a:lnTo>
                <a:lnTo>
                  <a:pt x="595346" y="2341833"/>
                </a:lnTo>
                <a:lnTo>
                  <a:pt x="590540" y="2346992"/>
                </a:lnTo>
                <a:lnTo>
                  <a:pt x="586562" y="2355441"/>
                </a:lnTo>
                <a:lnTo>
                  <a:pt x="583699" y="2370820"/>
                </a:lnTo>
                <a:lnTo>
                  <a:pt x="579578" y="2396444"/>
                </a:lnTo>
                <a:lnTo>
                  <a:pt x="573065" y="2424442"/>
                </a:lnTo>
                <a:lnTo>
                  <a:pt x="565175" y="2451948"/>
                </a:lnTo>
                <a:lnTo>
                  <a:pt x="556922" y="2476096"/>
                </a:lnTo>
                <a:lnTo>
                  <a:pt x="552896" y="2487857"/>
                </a:lnTo>
                <a:lnTo>
                  <a:pt x="549157" y="2500556"/>
                </a:lnTo>
                <a:lnTo>
                  <a:pt x="545605" y="2513837"/>
                </a:lnTo>
                <a:lnTo>
                  <a:pt x="542141" y="2527345"/>
                </a:lnTo>
                <a:lnTo>
                  <a:pt x="529725" y="2565003"/>
                </a:lnTo>
                <a:lnTo>
                  <a:pt x="514393" y="2596966"/>
                </a:lnTo>
                <a:lnTo>
                  <a:pt x="496817" y="2627517"/>
                </a:lnTo>
                <a:lnTo>
                  <a:pt x="477666" y="2660940"/>
                </a:lnTo>
                <a:lnTo>
                  <a:pt x="472946" y="2669635"/>
                </a:lnTo>
                <a:lnTo>
                  <a:pt x="471037" y="2674215"/>
                </a:lnTo>
                <a:lnTo>
                  <a:pt x="465166" y="2681587"/>
                </a:lnTo>
                <a:lnTo>
                  <a:pt x="454290" y="2695252"/>
                </a:lnTo>
                <a:lnTo>
                  <a:pt x="452569" y="2693442"/>
                </a:lnTo>
                <a:lnTo>
                  <a:pt x="447479" y="2693129"/>
                </a:lnTo>
                <a:lnTo>
                  <a:pt x="385123" y="2718786"/>
                </a:lnTo>
                <a:lnTo>
                  <a:pt x="376678" y="2759063"/>
                </a:lnTo>
                <a:lnTo>
                  <a:pt x="368530" y="2784050"/>
                </a:lnTo>
                <a:lnTo>
                  <a:pt x="352393" y="2796232"/>
                </a:lnTo>
                <a:lnTo>
                  <a:pt x="319981" y="2798090"/>
                </a:lnTo>
                <a:lnTo>
                  <a:pt x="310035" y="2797391"/>
                </a:lnTo>
                <a:lnTo>
                  <a:pt x="307960" y="2796760"/>
                </a:lnTo>
                <a:lnTo>
                  <a:pt x="306830" y="2795633"/>
                </a:lnTo>
                <a:lnTo>
                  <a:pt x="299721" y="2793446"/>
                </a:lnTo>
                <a:lnTo>
                  <a:pt x="287289" y="2791816"/>
                </a:lnTo>
                <a:lnTo>
                  <a:pt x="278585" y="2792450"/>
                </a:lnTo>
                <a:lnTo>
                  <a:pt x="267193" y="2792103"/>
                </a:lnTo>
                <a:lnTo>
                  <a:pt x="246700" y="2787528"/>
                </a:lnTo>
                <a:lnTo>
                  <a:pt x="238930" y="2785889"/>
                </a:lnTo>
                <a:lnTo>
                  <a:pt x="232142" y="2785188"/>
                </a:lnTo>
                <a:lnTo>
                  <a:pt x="225551" y="2784442"/>
                </a:lnTo>
                <a:lnTo>
                  <a:pt x="218375" y="2782667"/>
                </a:lnTo>
                <a:lnTo>
                  <a:pt x="213352" y="2780386"/>
                </a:lnTo>
                <a:lnTo>
                  <a:pt x="210796" y="2778527"/>
                </a:lnTo>
                <a:lnTo>
                  <a:pt x="207204" y="2777045"/>
                </a:lnTo>
                <a:lnTo>
                  <a:pt x="199072" y="2775893"/>
                </a:lnTo>
                <a:lnTo>
                  <a:pt x="189887" y="2775285"/>
                </a:lnTo>
                <a:lnTo>
                  <a:pt x="187745" y="2775057"/>
                </a:lnTo>
                <a:lnTo>
                  <a:pt x="186518" y="2773784"/>
                </a:lnTo>
                <a:lnTo>
                  <a:pt x="180075" y="2770042"/>
                </a:lnTo>
                <a:lnTo>
                  <a:pt x="179308" y="2769665"/>
                </a:lnTo>
                <a:lnTo>
                  <a:pt x="178412" y="2769106"/>
                </a:lnTo>
                <a:lnTo>
                  <a:pt x="177613" y="2768753"/>
                </a:lnTo>
                <a:lnTo>
                  <a:pt x="156941" y="2763530"/>
                </a:lnTo>
                <a:lnTo>
                  <a:pt x="131919" y="2758059"/>
                </a:lnTo>
                <a:lnTo>
                  <a:pt x="125414" y="2757867"/>
                </a:lnTo>
                <a:lnTo>
                  <a:pt x="123229" y="2759184"/>
                </a:lnTo>
                <a:lnTo>
                  <a:pt x="111168" y="2758242"/>
                </a:lnTo>
                <a:lnTo>
                  <a:pt x="73958" y="2738664"/>
                </a:lnTo>
                <a:lnTo>
                  <a:pt x="77165" y="2743648"/>
                </a:lnTo>
                <a:lnTo>
                  <a:pt x="77007" y="2737128"/>
                </a:lnTo>
                <a:lnTo>
                  <a:pt x="68816" y="2725451"/>
                </a:lnTo>
                <a:lnTo>
                  <a:pt x="66107" y="2710189"/>
                </a:lnTo>
                <a:lnTo>
                  <a:pt x="58301" y="2642393"/>
                </a:lnTo>
                <a:lnTo>
                  <a:pt x="28262" y="2617469"/>
                </a:lnTo>
                <a:lnTo>
                  <a:pt x="12776" y="2588632"/>
                </a:lnTo>
                <a:lnTo>
                  <a:pt x="7395" y="2570998"/>
                </a:lnTo>
                <a:lnTo>
                  <a:pt x="3613" y="2556744"/>
                </a:lnTo>
                <a:lnTo>
                  <a:pt x="1219" y="2545270"/>
                </a:lnTo>
                <a:lnTo>
                  <a:pt x="0" y="2535974"/>
                </a:lnTo>
                <a:lnTo>
                  <a:pt x="0" y="2523784"/>
                </a:lnTo>
                <a:lnTo>
                  <a:pt x="1576" y="2513767"/>
                </a:lnTo>
                <a:lnTo>
                  <a:pt x="3863" y="2502891"/>
                </a:lnTo>
                <a:lnTo>
                  <a:pt x="6052" y="2488855"/>
                </a:lnTo>
                <a:lnTo>
                  <a:pt x="7336" y="2469356"/>
                </a:lnTo>
                <a:lnTo>
                  <a:pt x="7977" y="2455106"/>
                </a:lnTo>
                <a:lnTo>
                  <a:pt x="9240" y="2437406"/>
                </a:lnTo>
                <a:lnTo>
                  <a:pt x="29196" y="2318682"/>
                </a:lnTo>
                <a:lnTo>
                  <a:pt x="33777" y="2302994"/>
                </a:lnTo>
                <a:lnTo>
                  <a:pt x="36680" y="2296938"/>
                </a:lnTo>
                <a:lnTo>
                  <a:pt x="39762" y="2257517"/>
                </a:lnTo>
                <a:lnTo>
                  <a:pt x="47483" y="2225168"/>
                </a:lnTo>
                <a:lnTo>
                  <a:pt x="57554" y="2196113"/>
                </a:lnTo>
                <a:lnTo>
                  <a:pt x="67687" y="2166571"/>
                </a:lnTo>
                <a:lnTo>
                  <a:pt x="76775" y="2140108"/>
                </a:lnTo>
                <a:lnTo>
                  <a:pt x="84526" y="2122279"/>
                </a:lnTo>
                <a:lnTo>
                  <a:pt x="90473" y="2110286"/>
                </a:lnTo>
                <a:lnTo>
                  <a:pt x="94150" y="2101335"/>
                </a:lnTo>
                <a:lnTo>
                  <a:pt x="178361" y="1873761"/>
                </a:lnTo>
                <a:lnTo>
                  <a:pt x="185006" y="1862195"/>
                </a:lnTo>
                <a:lnTo>
                  <a:pt x="189057" y="1857251"/>
                </a:lnTo>
                <a:lnTo>
                  <a:pt x="192923" y="1850136"/>
                </a:lnTo>
                <a:lnTo>
                  <a:pt x="199011" y="1832058"/>
                </a:lnTo>
                <a:lnTo>
                  <a:pt x="217637" y="1775703"/>
                </a:lnTo>
                <a:lnTo>
                  <a:pt x="236992" y="1723756"/>
                </a:lnTo>
                <a:lnTo>
                  <a:pt x="256037" y="1674031"/>
                </a:lnTo>
                <a:lnTo>
                  <a:pt x="273733" y="1624339"/>
                </a:lnTo>
                <a:lnTo>
                  <a:pt x="409953" y="1419430"/>
                </a:lnTo>
                <a:lnTo>
                  <a:pt x="417308" y="1410746"/>
                </a:lnTo>
                <a:lnTo>
                  <a:pt x="424510" y="1402528"/>
                </a:lnTo>
                <a:lnTo>
                  <a:pt x="431593" y="1394333"/>
                </a:lnTo>
                <a:lnTo>
                  <a:pt x="438594" y="1385721"/>
                </a:lnTo>
                <a:lnTo>
                  <a:pt x="474538" y="1344167"/>
                </a:lnTo>
                <a:lnTo>
                  <a:pt x="502664" y="1318315"/>
                </a:lnTo>
                <a:lnTo>
                  <a:pt x="522478" y="1303120"/>
                </a:lnTo>
                <a:lnTo>
                  <a:pt x="533483" y="1293542"/>
                </a:lnTo>
                <a:lnTo>
                  <a:pt x="554924" y="1272381"/>
                </a:lnTo>
                <a:lnTo>
                  <a:pt x="583264" y="1251235"/>
                </a:lnTo>
                <a:lnTo>
                  <a:pt x="612658" y="1230419"/>
                </a:lnTo>
                <a:lnTo>
                  <a:pt x="637256" y="1210249"/>
                </a:lnTo>
                <a:lnTo>
                  <a:pt x="657724" y="1195725"/>
                </a:lnTo>
                <a:lnTo>
                  <a:pt x="692252" y="1174514"/>
                </a:lnTo>
                <a:lnTo>
                  <a:pt x="728124" y="1153245"/>
                </a:lnTo>
                <a:lnTo>
                  <a:pt x="752626" y="1138551"/>
                </a:lnTo>
                <a:lnTo>
                  <a:pt x="828939" y="1090154"/>
                </a:lnTo>
                <a:lnTo>
                  <a:pt x="797188" y="1035716"/>
                </a:lnTo>
                <a:lnTo>
                  <a:pt x="769395" y="982310"/>
                </a:lnTo>
                <a:lnTo>
                  <a:pt x="745441" y="929965"/>
                </a:lnTo>
                <a:lnTo>
                  <a:pt x="725210" y="878713"/>
                </a:lnTo>
                <a:lnTo>
                  <a:pt x="708584" y="828584"/>
                </a:lnTo>
                <a:lnTo>
                  <a:pt x="695445" y="779610"/>
                </a:lnTo>
                <a:lnTo>
                  <a:pt x="685677" y="731821"/>
                </a:lnTo>
                <a:lnTo>
                  <a:pt x="679162" y="685248"/>
                </a:lnTo>
                <a:lnTo>
                  <a:pt x="675783" y="639921"/>
                </a:lnTo>
                <a:lnTo>
                  <a:pt x="675422" y="595872"/>
                </a:lnTo>
                <a:lnTo>
                  <a:pt x="677962" y="553132"/>
                </a:lnTo>
                <a:lnTo>
                  <a:pt x="683287" y="511731"/>
                </a:lnTo>
                <a:lnTo>
                  <a:pt x="691277" y="471700"/>
                </a:lnTo>
                <a:lnTo>
                  <a:pt x="701818" y="433069"/>
                </a:lnTo>
                <a:lnTo>
                  <a:pt x="714790" y="395871"/>
                </a:lnTo>
                <a:lnTo>
                  <a:pt x="730077" y="360135"/>
                </a:lnTo>
                <a:lnTo>
                  <a:pt x="747561" y="325892"/>
                </a:lnTo>
                <a:lnTo>
                  <a:pt x="767125" y="293174"/>
                </a:lnTo>
                <a:lnTo>
                  <a:pt x="812024" y="232433"/>
                </a:lnTo>
                <a:lnTo>
                  <a:pt x="863836" y="178159"/>
                </a:lnTo>
                <a:lnTo>
                  <a:pt x="921621" y="130599"/>
                </a:lnTo>
                <a:lnTo>
                  <a:pt x="984443" y="89998"/>
                </a:lnTo>
                <a:lnTo>
                  <a:pt x="1051361" y="56604"/>
                </a:lnTo>
                <a:lnTo>
                  <a:pt x="1121437" y="30663"/>
                </a:lnTo>
                <a:lnTo>
                  <a:pt x="1193734" y="12422"/>
                </a:lnTo>
                <a:lnTo>
                  <a:pt x="1267313" y="2127"/>
                </a:lnTo>
                <a:lnTo>
                  <a:pt x="1340117" y="0"/>
                </a:lnTo>
                <a:lnTo>
                  <a:pt x="1375805" y="1927"/>
                </a:lnTo>
                <a:lnTo>
                  <a:pt x="1446320" y="11623"/>
                </a:lnTo>
                <a:lnTo>
                  <a:pt x="1514943" y="29021"/>
                </a:lnTo>
                <a:lnTo>
                  <a:pt x="1580781" y="54017"/>
                </a:lnTo>
                <a:lnTo>
                  <a:pt x="1642942" y="86509"/>
                </a:lnTo>
                <a:lnTo>
                  <a:pt x="1700535" y="126392"/>
                </a:lnTo>
                <a:lnTo>
                  <a:pt x="1752666" y="173563"/>
                </a:lnTo>
                <a:lnTo>
                  <a:pt x="1798444" y="227918"/>
                </a:lnTo>
                <a:lnTo>
                  <a:pt x="1836977" y="289354"/>
                </a:lnTo>
                <a:lnTo>
                  <a:pt x="1867373" y="357768"/>
                </a:lnTo>
                <a:lnTo>
                  <a:pt x="1879240" y="394558"/>
                </a:lnTo>
                <a:lnTo>
                  <a:pt x="1888739" y="433055"/>
                </a:lnTo>
                <a:lnTo>
                  <a:pt x="1895757" y="473243"/>
                </a:lnTo>
                <a:lnTo>
                  <a:pt x="1900183" y="515112"/>
                </a:lnTo>
                <a:lnTo>
                  <a:pt x="1901906" y="558647"/>
                </a:lnTo>
                <a:lnTo>
                  <a:pt x="1900813" y="603836"/>
                </a:lnTo>
                <a:lnTo>
                  <a:pt x="1896795" y="650665"/>
                </a:lnTo>
                <a:lnTo>
                  <a:pt x="1889738" y="699123"/>
                </a:lnTo>
                <a:lnTo>
                  <a:pt x="1879532" y="749195"/>
                </a:lnTo>
                <a:lnTo>
                  <a:pt x="1866064" y="800869"/>
                </a:lnTo>
                <a:lnTo>
                  <a:pt x="1849224" y="854133"/>
                </a:lnTo>
                <a:lnTo>
                  <a:pt x="1828900" y="908972"/>
                </a:lnTo>
                <a:lnTo>
                  <a:pt x="1804981" y="965374"/>
                </a:lnTo>
                <a:lnTo>
                  <a:pt x="1777354" y="1023327"/>
                </a:lnTo>
                <a:lnTo>
                  <a:pt x="1745909" y="1082817"/>
                </a:lnTo>
                <a:lnTo>
                  <a:pt x="1771611" y="1097594"/>
                </a:lnTo>
                <a:lnTo>
                  <a:pt x="1794259" y="1112228"/>
                </a:lnTo>
                <a:lnTo>
                  <a:pt x="1815364" y="1126202"/>
                </a:lnTo>
                <a:lnTo>
                  <a:pt x="1836439" y="1139002"/>
                </a:lnTo>
                <a:lnTo>
                  <a:pt x="1861397" y="1152138"/>
                </a:lnTo>
                <a:lnTo>
                  <a:pt x="1880410" y="1160935"/>
                </a:lnTo>
                <a:lnTo>
                  <a:pt x="1896017" y="1167697"/>
                </a:lnTo>
                <a:lnTo>
                  <a:pt x="1910756" y="1174724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2151" y="4931204"/>
            <a:ext cx="1040130" cy="831215"/>
          </a:xfrm>
          <a:custGeom>
            <a:avLst/>
            <a:gdLst/>
            <a:ahLst/>
            <a:cxnLst/>
            <a:rect l="l" t="t" r="r" b="b"/>
            <a:pathLst>
              <a:path w="1040130" h="831214">
                <a:moveTo>
                  <a:pt x="519977" y="0"/>
                </a:moveTo>
                <a:lnTo>
                  <a:pt x="576634" y="2238"/>
                </a:lnTo>
                <a:lnTo>
                  <a:pt x="631524" y="8798"/>
                </a:lnTo>
                <a:lnTo>
                  <a:pt x="684329" y="19447"/>
                </a:lnTo>
                <a:lnTo>
                  <a:pt x="734733" y="33952"/>
                </a:lnTo>
                <a:lnTo>
                  <a:pt x="782418" y="52081"/>
                </a:lnTo>
                <a:lnTo>
                  <a:pt x="827067" y="73600"/>
                </a:lnTo>
                <a:lnTo>
                  <a:pt x="868363" y="98277"/>
                </a:lnTo>
                <a:lnTo>
                  <a:pt x="905988" y="125880"/>
                </a:lnTo>
                <a:lnTo>
                  <a:pt x="939626" y="156175"/>
                </a:lnTo>
                <a:lnTo>
                  <a:pt x="968959" y="188930"/>
                </a:lnTo>
                <a:lnTo>
                  <a:pt x="993670" y="223912"/>
                </a:lnTo>
                <a:lnTo>
                  <a:pt x="1013442" y="260888"/>
                </a:lnTo>
                <a:lnTo>
                  <a:pt x="1027957" y="299626"/>
                </a:lnTo>
                <a:lnTo>
                  <a:pt x="1036899" y="339893"/>
                </a:lnTo>
                <a:lnTo>
                  <a:pt x="1039950" y="381457"/>
                </a:lnTo>
                <a:lnTo>
                  <a:pt x="1037230" y="418873"/>
                </a:lnTo>
                <a:lnTo>
                  <a:pt x="1029270" y="456551"/>
                </a:lnTo>
                <a:lnTo>
                  <a:pt x="1016371" y="494164"/>
                </a:lnTo>
                <a:lnTo>
                  <a:pt x="998835" y="531386"/>
                </a:lnTo>
                <a:lnTo>
                  <a:pt x="976962" y="567889"/>
                </a:lnTo>
                <a:lnTo>
                  <a:pt x="951054" y="603348"/>
                </a:lnTo>
                <a:lnTo>
                  <a:pt x="921412" y="637436"/>
                </a:lnTo>
                <a:lnTo>
                  <a:pt x="888337" y="669827"/>
                </a:lnTo>
                <a:lnTo>
                  <a:pt x="852131" y="700194"/>
                </a:lnTo>
                <a:lnTo>
                  <a:pt x="813094" y="728211"/>
                </a:lnTo>
                <a:lnTo>
                  <a:pt x="771528" y="753551"/>
                </a:lnTo>
                <a:lnTo>
                  <a:pt x="727734" y="775888"/>
                </a:lnTo>
                <a:lnTo>
                  <a:pt x="682012" y="794896"/>
                </a:lnTo>
                <a:lnTo>
                  <a:pt x="634665" y="810249"/>
                </a:lnTo>
                <a:lnTo>
                  <a:pt x="585994" y="821619"/>
                </a:lnTo>
                <a:lnTo>
                  <a:pt x="536299" y="828680"/>
                </a:lnTo>
                <a:lnTo>
                  <a:pt x="485881" y="831107"/>
                </a:lnTo>
                <a:lnTo>
                  <a:pt x="433100" y="828371"/>
                </a:lnTo>
                <a:lnTo>
                  <a:pt x="382553" y="820426"/>
                </a:lnTo>
                <a:lnTo>
                  <a:pt x="334403" y="807664"/>
                </a:lnTo>
                <a:lnTo>
                  <a:pt x="288810" y="790474"/>
                </a:lnTo>
                <a:lnTo>
                  <a:pt x="245937" y="769250"/>
                </a:lnTo>
                <a:lnTo>
                  <a:pt x="205945" y="744383"/>
                </a:lnTo>
                <a:lnTo>
                  <a:pt x="168996" y="716263"/>
                </a:lnTo>
                <a:lnTo>
                  <a:pt x="135250" y="685283"/>
                </a:lnTo>
                <a:lnTo>
                  <a:pt x="104869" y="651835"/>
                </a:lnTo>
                <a:lnTo>
                  <a:pt x="78016" y="616309"/>
                </a:lnTo>
                <a:lnTo>
                  <a:pt x="54850" y="579097"/>
                </a:lnTo>
                <a:lnTo>
                  <a:pt x="35535" y="540591"/>
                </a:lnTo>
                <a:lnTo>
                  <a:pt x="20230" y="501183"/>
                </a:lnTo>
                <a:lnTo>
                  <a:pt x="9099" y="461263"/>
                </a:lnTo>
                <a:lnTo>
                  <a:pt x="2301" y="421224"/>
                </a:lnTo>
                <a:lnTo>
                  <a:pt x="0" y="381457"/>
                </a:lnTo>
                <a:lnTo>
                  <a:pt x="3051" y="339893"/>
                </a:lnTo>
                <a:lnTo>
                  <a:pt x="11993" y="299626"/>
                </a:lnTo>
                <a:lnTo>
                  <a:pt x="26508" y="260888"/>
                </a:lnTo>
                <a:lnTo>
                  <a:pt x="46280" y="223912"/>
                </a:lnTo>
                <a:lnTo>
                  <a:pt x="70992" y="188930"/>
                </a:lnTo>
                <a:lnTo>
                  <a:pt x="100325" y="156175"/>
                </a:lnTo>
                <a:lnTo>
                  <a:pt x="133963" y="125880"/>
                </a:lnTo>
                <a:lnTo>
                  <a:pt x="171589" y="98277"/>
                </a:lnTo>
                <a:lnTo>
                  <a:pt x="212885" y="73600"/>
                </a:lnTo>
                <a:lnTo>
                  <a:pt x="257534" y="52081"/>
                </a:lnTo>
                <a:lnTo>
                  <a:pt x="305219" y="33952"/>
                </a:lnTo>
                <a:lnTo>
                  <a:pt x="355624" y="19447"/>
                </a:lnTo>
                <a:lnTo>
                  <a:pt x="408429" y="8798"/>
                </a:lnTo>
                <a:lnTo>
                  <a:pt x="463319" y="2238"/>
                </a:lnTo>
                <a:lnTo>
                  <a:pt x="519977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04826" y="7101663"/>
            <a:ext cx="277495" cy="577850"/>
          </a:xfrm>
          <a:custGeom>
            <a:avLst/>
            <a:gdLst/>
            <a:ahLst/>
            <a:cxnLst/>
            <a:rect l="l" t="t" r="r" b="b"/>
            <a:pathLst>
              <a:path w="277494" h="577850">
                <a:moveTo>
                  <a:pt x="92094" y="0"/>
                </a:moveTo>
                <a:lnTo>
                  <a:pt x="277020" y="31168"/>
                </a:lnTo>
                <a:lnTo>
                  <a:pt x="184927" y="577532"/>
                </a:lnTo>
                <a:lnTo>
                  <a:pt x="0" y="546360"/>
                </a:lnTo>
                <a:lnTo>
                  <a:pt x="92094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89054" y="7101663"/>
            <a:ext cx="277495" cy="577850"/>
          </a:xfrm>
          <a:custGeom>
            <a:avLst/>
            <a:gdLst/>
            <a:ahLst/>
            <a:cxnLst/>
            <a:rect l="l" t="t" r="r" b="b"/>
            <a:pathLst>
              <a:path w="277494" h="577850">
                <a:moveTo>
                  <a:pt x="184924" y="0"/>
                </a:moveTo>
                <a:lnTo>
                  <a:pt x="0" y="31168"/>
                </a:lnTo>
                <a:lnTo>
                  <a:pt x="92091" y="577532"/>
                </a:lnTo>
                <a:lnTo>
                  <a:pt x="277016" y="546360"/>
                </a:lnTo>
                <a:lnTo>
                  <a:pt x="184924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48227" y="5766551"/>
            <a:ext cx="46990" cy="2174240"/>
          </a:xfrm>
          <a:custGeom>
            <a:avLst/>
            <a:gdLst/>
            <a:ahLst/>
            <a:cxnLst/>
            <a:rect l="l" t="t" r="r" b="b"/>
            <a:pathLst>
              <a:path w="46989" h="2174240">
                <a:moveTo>
                  <a:pt x="0" y="0"/>
                </a:moveTo>
                <a:lnTo>
                  <a:pt x="46879" y="0"/>
                </a:lnTo>
                <a:lnTo>
                  <a:pt x="46879" y="2173665"/>
                </a:lnTo>
                <a:lnTo>
                  <a:pt x="0" y="2173665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51420" y="5830477"/>
            <a:ext cx="43180" cy="51435"/>
          </a:xfrm>
          <a:custGeom>
            <a:avLst/>
            <a:gdLst/>
            <a:ahLst/>
            <a:cxnLst/>
            <a:rect l="l" t="t" r="r" b="b"/>
            <a:pathLst>
              <a:path w="43180" h="51435">
                <a:moveTo>
                  <a:pt x="21313" y="0"/>
                </a:moveTo>
                <a:lnTo>
                  <a:pt x="13016" y="2009"/>
                </a:lnTo>
                <a:lnTo>
                  <a:pt x="6241" y="7490"/>
                </a:lnTo>
                <a:lnTo>
                  <a:pt x="1674" y="15619"/>
                </a:lnTo>
                <a:lnTo>
                  <a:pt x="0" y="25571"/>
                </a:lnTo>
                <a:lnTo>
                  <a:pt x="1674" y="35524"/>
                </a:lnTo>
                <a:lnTo>
                  <a:pt x="6241" y="43652"/>
                </a:lnTo>
                <a:lnTo>
                  <a:pt x="13016" y="49132"/>
                </a:lnTo>
                <a:lnTo>
                  <a:pt x="21313" y="51141"/>
                </a:lnTo>
                <a:lnTo>
                  <a:pt x="29607" y="49132"/>
                </a:lnTo>
                <a:lnTo>
                  <a:pt x="36380" y="43652"/>
                </a:lnTo>
                <a:lnTo>
                  <a:pt x="40946" y="35524"/>
                </a:lnTo>
                <a:lnTo>
                  <a:pt x="42621" y="25571"/>
                </a:lnTo>
                <a:lnTo>
                  <a:pt x="40946" y="15619"/>
                </a:lnTo>
                <a:lnTo>
                  <a:pt x="36380" y="7490"/>
                </a:lnTo>
                <a:lnTo>
                  <a:pt x="29607" y="2009"/>
                </a:lnTo>
                <a:lnTo>
                  <a:pt x="2131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51420" y="5830477"/>
            <a:ext cx="43180" cy="51435"/>
          </a:xfrm>
          <a:custGeom>
            <a:avLst/>
            <a:gdLst/>
            <a:ahLst/>
            <a:cxnLst/>
            <a:rect l="l" t="t" r="r" b="b"/>
            <a:pathLst>
              <a:path w="43180" h="51435">
                <a:moveTo>
                  <a:pt x="21313" y="0"/>
                </a:moveTo>
                <a:lnTo>
                  <a:pt x="29607" y="2009"/>
                </a:lnTo>
                <a:lnTo>
                  <a:pt x="36380" y="7490"/>
                </a:lnTo>
                <a:lnTo>
                  <a:pt x="40946" y="15619"/>
                </a:lnTo>
                <a:lnTo>
                  <a:pt x="42621" y="25571"/>
                </a:lnTo>
                <a:lnTo>
                  <a:pt x="40946" y="35524"/>
                </a:lnTo>
                <a:lnTo>
                  <a:pt x="36380" y="43652"/>
                </a:lnTo>
                <a:lnTo>
                  <a:pt x="29607" y="49132"/>
                </a:lnTo>
                <a:lnTo>
                  <a:pt x="21313" y="51141"/>
                </a:lnTo>
                <a:lnTo>
                  <a:pt x="13016" y="49132"/>
                </a:lnTo>
                <a:lnTo>
                  <a:pt x="6241" y="43652"/>
                </a:lnTo>
                <a:lnTo>
                  <a:pt x="1674" y="35524"/>
                </a:lnTo>
                <a:lnTo>
                  <a:pt x="0" y="25571"/>
                </a:lnTo>
                <a:lnTo>
                  <a:pt x="1674" y="15619"/>
                </a:lnTo>
                <a:lnTo>
                  <a:pt x="6241" y="7490"/>
                </a:lnTo>
                <a:lnTo>
                  <a:pt x="13016" y="2009"/>
                </a:lnTo>
                <a:lnTo>
                  <a:pt x="21313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59946" y="5867769"/>
            <a:ext cx="27940" cy="80010"/>
          </a:xfrm>
          <a:custGeom>
            <a:avLst/>
            <a:gdLst/>
            <a:ahLst/>
            <a:cxnLst/>
            <a:rect l="l" t="t" r="r" b="b"/>
            <a:pathLst>
              <a:path w="27939" h="80010">
                <a:moveTo>
                  <a:pt x="13849" y="0"/>
                </a:moveTo>
                <a:lnTo>
                  <a:pt x="19240" y="3140"/>
                </a:lnTo>
                <a:lnTo>
                  <a:pt x="23643" y="11704"/>
                </a:lnTo>
                <a:lnTo>
                  <a:pt x="26612" y="24405"/>
                </a:lnTo>
                <a:lnTo>
                  <a:pt x="27701" y="39956"/>
                </a:lnTo>
                <a:lnTo>
                  <a:pt x="26612" y="55508"/>
                </a:lnTo>
                <a:lnTo>
                  <a:pt x="23643" y="68209"/>
                </a:lnTo>
                <a:lnTo>
                  <a:pt x="19240" y="76773"/>
                </a:lnTo>
                <a:lnTo>
                  <a:pt x="13849" y="79913"/>
                </a:lnTo>
                <a:lnTo>
                  <a:pt x="8459" y="76773"/>
                </a:lnTo>
                <a:lnTo>
                  <a:pt x="4057" y="68209"/>
                </a:lnTo>
                <a:lnTo>
                  <a:pt x="1088" y="55508"/>
                </a:lnTo>
                <a:lnTo>
                  <a:pt x="0" y="39956"/>
                </a:lnTo>
                <a:lnTo>
                  <a:pt x="1088" y="24405"/>
                </a:lnTo>
                <a:lnTo>
                  <a:pt x="4057" y="11704"/>
                </a:lnTo>
                <a:lnTo>
                  <a:pt x="8459" y="3140"/>
                </a:lnTo>
                <a:lnTo>
                  <a:pt x="13849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52479" y="599883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52479" y="601054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52479" y="601907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52479" y="603079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52479" y="603825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52479" y="604997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52479" y="605850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52479" y="607021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52479" y="608407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52479" y="609578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52479" y="610431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52479" y="611603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52479" y="612349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52479" y="613521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52479" y="614374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52479" y="615545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152479" y="616612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52479" y="617784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52479" y="618636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152479" y="619808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52479" y="620554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52479" y="62172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152479" y="622578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152479" y="62375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152479" y="625135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152479" y="626307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152479" y="627160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52479" y="628332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52479" y="62907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152479" y="630250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152479" y="631103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152479" y="632274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152479" y="633439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152479" y="634611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152479" y="635463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152479" y="636635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152479" y="637381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152479" y="638553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152479" y="63940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152479" y="640578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152479" y="641963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152479" y="643135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152479" y="643987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152479" y="645159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152479" y="645905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152479" y="647078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152479" y="647930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52479" y="649102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152479" y="650168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152479" y="651340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152479" y="652192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152479" y="653364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152479" y="654110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152479" y="655282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152479" y="656135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152479" y="657307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152479" y="658692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152479" y="659864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152479" y="66071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152479" y="661888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152479" y="662634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152479" y="663806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152479" y="664659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52479" y="66583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152479" y="66765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152479" y="668822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52479" y="669674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152479" y="670847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152479" y="671592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152479" y="672764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52479" y="673617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152479" y="674789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152479" y="676174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152479" y="67734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152479" y="678198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152479" y="679371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152479" y="68011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152479" y="681288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152479" y="682141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152479" y="683313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152479" y="684379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152479" y="685551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152479" y="686403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152479" y="687575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152479" y="688321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152479" y="689493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152479" y="690346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152479" y="691518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152479" y="69290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152479" y="694075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152479" y="694927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152479" y="696099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152479" y="696845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152479" y="698017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152479" y="698870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152479" y="700042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152479" y="701206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152479" y="702378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152479" y="70323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152479" y="704403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152479" y="705148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152479" y="70632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152479" y="70717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152479" y="708345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152479" y="709730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152479" y="710902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152479" y="711755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152479" y="712927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152479" y="713673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152479" y="714845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152479" y="715697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152479" y="716869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152479" y="717935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152479" y="719107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152479" y="719960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152479" y="721132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2152479" y="721877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152479" y="723049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152479" y="723902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152479" y="725074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152479" y="726459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152479" y="727631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152479" y="728484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152479" y="729656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152479" y="730401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152479" y="731574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152479" y="73242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152479" y="733598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152479" y="734565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152479" y="735737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152479" y="736589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152479" y="737762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152479" y="738508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152479" y="739679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2152479" y="740532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152479" y="741704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152479" y="743089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152479" y="744261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152479" y="745113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152479" y="746286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152479" y="747031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152479" y="748203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152479" y="749056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152479" y="75022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152479" y="751294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152479" y="752466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152479" y="753318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152479" y="75449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152479" y="755236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152479" y="756408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152479" y="757261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152479" y="758433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152479" y="759818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152479" y="76099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152479" y="761842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152479" y="763014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2152479" y="763760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2152479" y="764932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152479" y="765785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152479" y="766957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152479" y="768121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152479" y="769293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2152479" y="770146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152479" y="771318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152479" y="772064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2152479" y="773236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2152479" y="774088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2152479" y="775260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2152479" y="776645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152479" y="777817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152479" y="77867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2152479" y="779842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152479" y="780588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2152479" y="781760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152479" y="782612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152479" y="783784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152479" y="784850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152479" y="786022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152479" y="786875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2152479" y="788047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152479" y="788793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2152479" y="789964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2152479" y="79081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2152479" y="791989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2152479" y="793374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2152479" y="578039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152479" y="579424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2152479" y="580596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152479" y="581449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152479" y="58262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152479" y="583367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152479" y="584539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152479" y="585391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152479" y="586563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152479" y="587629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152479" y="588801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152479" y="589654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152479" y="590826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152479" y="591571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152479" y="592744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2152479" y="59359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2152479" y="594768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2152479" y="59615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2152479" y="597325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152479" y="598178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2152479" y="599350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42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380192" y="5970060"/>
            <a:ext cx="128270" cy="984885"/>
          </a:xfrm>
          <a:custGeom>
            <a:avLst/>
            <a:gdLst/>
            <a:ahLst/>
            <a:cxnLst/>
            <a:rect l="l" t="t" r="r" b="b"/>
            <a:pathLst>
              <a:path w="128269" h="984884">
                <a:moveTo>
                  <a:pt x="0" y="0"/>
                </a:moveTo>
                <a:lnTo>
                  <a:pt x="28169" y="48349"/>
                </a:lnTo>
                <a:lnTo>
                  <a:pt x="84709" y="210976"/>
                </a:lnTo>
                <a:lnTo>
                  <a:pt x="127663" y="514251"/>
                </a:lnTo>
                <a:lnTo>
                  <a:pt x="115078" y="98454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2845845" y="5944485"/>
            <a:ext cx="137795" cy="925194"/>
          </a:xfrm>
          <a:custGeom>
            <a:avLst/>
            <a:gdLst/>
            <a:ahLst/>
            <a:cxnLst/>
            <a:rect l="l" t="t" r="r" b="b"/>
            <a:pathLst>
              <a:path w="137794" h="925195">
                <a:moveTo>
                  <a:pt x="137553" y="0"/>
                </a:moveTo>
                <a:lnTo>
                  <a:pt x="107552" y="39025"/>
                </a:lnTo>
                <a:lnTo>
                  <a:pt x="46983" y="181141"/>
                </a:lnTo>
                <a:lnTo>
                  <a:pt x="0" y="463905"/>
                </a:lnTo>
                <a:lnTo>
                  <a:pt x="10753" y="92487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952880" y="7272115"/>
            <a:ext cx="324485" cy="76835"/>
          </a:xfrm>
          <a:custGeom>
            <a:avLst/>
            <a:gdLst/>
            <a:ahLst/>
            <a:cxnLst/>
            <a:rect l="l" t="t" r="r" b="b"/>
            <a:pathLst>
              <a:path w="324484" h="76834">
                <a:moveTo>
                  <a:pt x="0" y="0"/>
                </a:moveTo>
                <a:lnTo>
                  <a:pt x="46709" y="10354"/>
                </a:lnTo>
                <a:lnTo>
                  <a:pt x="90779" y="19794"/>
                </a:lnTo>
                <a:lnTo>
                  <a:pt x="135277" y="27283"/>
                </a:lnTo>
                <a:lnTo>
                  <a:pt x="183268" y="31781"/>
                </a:lnTo>
                <a:lnTo>
                  <a:pt x="202551" y="38973"/>
                </a:lnTo>
                <a:lnTo>
                  <a:pt x="240637" y="54401"/>
                </a:lnTo>
                <a:lnTo>
                  <a:pt x="285201" y="69754"/>
                </a:lnTo>
                <a:lnTo>
                  <a:pt x="323916" y="76719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995500" y="7280640"/>
            <a:ext cx="13335" cy="109220"/>
          </a:xfrm>
          <a:custGeom>
            <a:avLst/>
            <a:gdLst/>
            <a:ahLst/>
            <a:cxnLst/>
            <a:rect l="l" t="t" r="r" b="b"/>
            <a:pathLst>
              <a:path w="13334" h="109220">
                <a:moveTo>
                  <a:pt x="0" y="0"/>
                </a:moveTo>
                <a:lnTo>
                  <a:pt x="3692" y="27489"/>
                </a:lnTo>
                <a:lnTo>
                  <a:pt x="7898" y="48226"/>
                </a:lnTo>
                <a:lnTo>
                  <a:pt x="11351" y="72020"/>
                </a:lnTo>
                <a:lnTo>
                  <a:pt x="12783" y="108684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061563" y="7288926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5">
                <a:moveTo>
                  <a:pt x="0" y="0"/>
                </a:moveTo>
                <a:lnTo>
                  <a:pt x="0" y="113422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131886" y="7304079"/>
            <a:ext cx="8890" cy="111125"/>
          </a:xfrm>
          <a:custGeom>
            <a:avLst/>
            <a:gdLst/>
            <a:ahLst/>
            <a:cxnLst/>
            <a:rect l="l" t="t" r="r" b="b"/>
            <a:pathLst>
              <a:path w="8890" h="111125">
                <a:moveTo>
                  <a:pt x="8525" y="0"/>
                </a:moveTo>
                <a:lnTo>
                  <a:pt x="7193" y="32077"/>
                </a:lnTo>
                <a:lnTo>
                  <a:pt x="4262" y="61504"/>
                </a:lnTo>
                <a:lnTo>
                  <a:pt x="1332" y="87883"/>
                </a:lnTo>
                <a:lnTo>
                  <a:pt x="0" y="11081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208603" y="7342440"/>
            <a:ext cx="17145" cy="76835"/>
          </a:xfrm>
          <a:custGeom>
            <a:avLst/>
            <a:gdLst/>
            <a:ahLst/>
            <a:cxnLst/>
            <a:rect l="l" t="t" r="r" b="b"/>
            <a:pathLst>
              <a:path w="17144" h="76834">
                <a:moveTo>
                  <a:pt x="17049" y="0"/>
                </a:moveTo>
                <a:lnTo>
                  <a:pt x="14599" y="10956"/>
                </a:lnTo>
                <a:lnTo>
                  <a:pt x="9128" y="35411"/>
                </a:lnTo>
                <a:lnTo>
                  <a:pt x="3355" y="61338"/>
                </a:lnTo>
                <a:lnTo>
                  <a:pt x="0" y="7671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3050473" y="7186893"/>
            <a:ext cx="355600" cy="53340"/>
          </a:xfrm>
          <a:custGeom>
            <a:avLst/>
            <a:gdLst/>
            <a:ahLst/>
            <a:cxnLst/>
            <a:rect l="l" t="t" r="r" b="b"/>
            <a:pathLst>
              <a:path w="355600" h="53340">
                <a:moveTo>
                  <a:pt x="355222" y="0"/>
                </a:moveTo>
                <a:lnTo>
                  <a:pt x="302672" y="2457"/>
                </a:lnTo>
                <a:lnTo>
                  <a:pt x="254283" y="8741"/>
                </a:lnTo>
                <a:lnTo>
                  <a:pt x="208210" y="17222"/>
                </a:lnTo>
                <a:lnTo>
                  <a:pt x="162609" y="26268"/>
                </a:lnTo>
                <a:lnTo>
                  <a:pt x="115633" y="34248"/>
                </a:lnTo>
                <a:lnTo>
                  <a:pt x="65438" y="39532"/>
                </a:lnTo>
                <a:lnTo>
                  <a:pt x="10177" y="40488"/>
                </a:lnTo>
                <a:lnTo>
                  <a:pt x="0" y="40182"/>
                </a:lnTo>
                <a:lnTo>
                  <a:pt x="1469" y="45341"/>
                </a:lnTo>
                <a:lnTo>
                  <a:pt x="1469" y="5327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3117630" y="7227381"/>
            <a:ext cx="19685" cy="111125"/>
          </a:xfrm>
          <a:custGeom>
            <a:avLst/>
            <a:gdLst/>
            <a:ahLst/>
            <a:cxnLst/>
            <a:rect l="l" t="t" r="r" b="b"/>
            <a:pathLst>
              <a:path w="19685" h="111125">
                <a:moveTo>
                  <a:pt x="4639" y="0"/>
                </a:moveTo>
                <a:lnTo>
                  <a:pt x="2561" y="25692"/>
                </a:lnTo>
                <a:lnTo>
                  <a:pt x="0" y="58333"/>
                </a:lnTo>
                <a:lnTo>
                  <a:pt x="2467" y="88263"/>
                </a:lnTo>
                <a:lnTo>
                  <a:pt x="15475" y="105818"/>
                </a:lnTo>
                <a:lnTo>
                  <a:pt x="18654" y="107106"/>
                </a:lnTo>
                <a:lnTo>
                  <a:pt x="19097" y="107924"/>
                </a:lnTo>
                <a:lnTo>
                  <a:pt x="19554" y="11081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3181513" y="7216725"/>
            <a:ext cx="9525" cy="123825"/>
          </a:xfrm>
          <a:custGeom>
            <a:avLst/>
            <a:gdLst/>
            <a:ahLst/>
            <a:cxnLst/>
            <a:rect l="l" t="t" r="r" b="b"/>
            <a:pathLst>
              <a:path w="9525" h="123825">
                <a:moveTo>
                  <a:pt x="421" y="0"/>
                </a:moveTo>
                <a:lnTo>
                  <a:pt x="0" y="24371"/>
                </a:lnTo>
                <a:lnTo>
                  <a:pt x="7" y="66029"/>
                </a:lnTo>
                <a:lnTo>
                  <a:pt x="2353" y="105573"/>
                </a:lnTo>
                <a:lnTo>
                  <a:pt x="8947" y="123602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3242449" y="7206073"/>
            <a:ext cx="16510" cy="121920"/>
          </a:xfrm>
          <a:custGeom>
            <a:avLst/>
            <a:gdLst/>
            <a:ahLst/>
            <a:cxnLst/>
            <a:rect l="l" t="t" r="r" b="b"/>
            <a:pathLst>
              <a:path w="16510" h="121920">
                <a:moveTo>
                  <a:pt x="1286" y="0"/>
                </a:moveTo>
                <a:lnTo>
                  <a:pt x="0" y="27006"/>
                </a:lnTo>
                <a:lnTo>
                  <a:pt x="3294" y="66520"/>
                </a:lnTo>
                <a:lnTo>
                  <a:pt x="9315" y="103141"/>
                </a:lnTo>
                <a:lnTo>
                  <a:pt x="16205" y="121467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3331112" y="7186893"/>
            <a:ext cx="17145" cy="121920"/>
          </a:xfrm>
          <a:custGeom>
            <a:avLst/>
            <a:gdLst/>
            <a:ahLst/>
            <a:cxnLst/>
            <a:rect l="l" t="t" r="r" b="b"/>
            <a:pathLst>
              <a:path w="17145" h="121920">
                <a:moveTo>
                  <a:pt x="0" y="0"/>
                </a:moveTo>
                <a:lnTo>
                  <a:pt x="1944" y="23796"/>
                </a:lnTo>
                <a:lnTo>
                  <a:pt x="6604" y="64117"/>
                </a:lnTo>
                <a:lnTo>
                  <a:pt x="12224" y="102746"/>
                </a:lnTo>
                <a:lnTo>
                  <a:pt x="17045" y="12147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623470" y="4900290"/>
            <a:ext cx="1117600" cy="893444"/>
          </a:xfrm>
          <a:custGeom>
            <a:avLst/>
            <a:gdLst/>
            <a:ahLst/>
            <a:cxnLst/>
            <a:rect l="l" t="t" r="r" b="b"/>
            <a:pathLst>
              <a:path w="1117600" h="893445">
                <a:moveTo>
                  <a:pt x="558659" y="0"/>
                </a:moveTo>
                <a:lnTo>
                  <a:pt x="612461" y="1876"/>
                </a:lnTo>
                <a:lnTo>
                  <a:pt x="664816" y="7390"/>
                </a:lnTo>
                <a:lnTo>
                  <a:pt x="715491" y="16369"/>
                </a:lnTo>
                <a:lnTo>
                  <a:pt x="764250" y="28644"/>
                </a:lnTo>
                <a:lnTo>
                  <a:pt x="810860" y="44040"/>
                </a:lnTo>
                <a:lnTo>
                  <a:pt x="855087" y="62388"/>
                </a:lnTo>
                <a:lnTo>
                  <a:pt x="896696" y="83514"/>
                </a:lnTo>
                <a:lnTo>
                  <a:pt x="935453" y="107248"/>
                </a:lnTo>
                <a:lnTo>
                  <a:pt x="971125" y="133417"/>
                </a:lnTo>
                <a:lnTo>
                  <a:pt x="1003477" y="161849"/>
                </a:lnTo>
                <a:lnTo>
                  <a:pt x="1032275" y="192374"/>
                </a:lnTo>
                <a:lnTo>
                  <a:pt x="1057285" y="224819"/>
                </a:lnTo>
                <a:lnTo>
                  <a:pt x="1078272" y="259012"/>
                </a:lnTo>
                <a:lnTo>
                  <a:pt x="1095003" y="294782"/>
                </a:lnTo>
                <a:lnTo>
                  <a:pt x="1107244" y="331957"/>
                </a:lnTo>
                <a:lnTo>
                  <a:pt x="1114760" y="370365"/>
                </a:lnTo>
                <a:lnTo>
                  <a:pt x="1117318" y="409835"/>
                </a:lnTo>
                <a:lnTo>
                  <a:pt x="1114708" y="447791"/>
                </a:lnTo>
                <a:lnTo>
                  <a:pt x="1107061" y="486015"/>
                </a:lnTo>
                <a:lnTo>
                  <a:pt x="1094648" y="524211"/>
                </a:lnTo>
                <a:lnTo>
                  <a:pt x="1077744" y="562084"/>
                </a:lnTo>
                <a:lnTo>
                  <a:pt x="1056619" y="599339"/>
                </a:lnTo>
                <a:lnTo>
                  <a:pt x="1031547" y="635679"/>
                </a:lnTo>
                <a:lnTo>
                  <a:pt x="1002801" y="670810"/>
                </a:lnTo>
                <a:lnTo>
                  <a:pt x="970652" y="704437"/>
                </a:lnTo>
                <a:lnTo>
                  <a:pt x="935375" y="736262"/>
                </a:lnTo>
                <a:lnTo>
                  <a:pt x="897240" y="765993"/>
                </a:lnTo>
                <a:lnTo>
                  <a:pt x="856521" y="793331"/>
                </a:lnTo>
                <a:lnTo>
                  <a:pt x="813490" y="817984"/>
                </a:lnTo>
                <a:lnTo>
                  <a:pt x="768420" y="839654"/>
                </a:lnTo>
                <a:lnTo>
                  <a:pt x="721584" y="858046"/>
                </a:lnTo>
                <a:lnTo>
                  <a:pt x="673254" y="872866"/>
                </a:lnTo>
                <a:lnTo>
                  <a:pt x="623702" y="883817"/>
                </a:lnTo>
                <a:lnTo>
                  <a:pt x="573202" y="890605"/>
                </a:lnTo>
                <a:lnTo>
                  <a:pt x="522025" y="892933"/>
                </a:lnTo>
                <a:lnTo>
                  <a:pt x="468588" y="890326"/>
                </a:lnTo>
                <a:lnTo>
                  <a:pt x="417268" y="882739"/>
                </a:lnTo>
                <a:lnTo>
                  <a:pt x="368211" y="870523"/>
                </a:lnTo>
                <a:lnTo>
                  <a:pt x="321562" y="854029"/>
                </a:lnTo>
                <a:lnTo>
                  <a:pt x="277464" y="833607"/>
                </a:lnTo>
                <a:lnTo>
                  <a:pt x="236064" y="809608"/>
                </a:lnTo>
                <a:lnTo>
                  <a:pt x="197504" y="782383"/>
                </a:lnTo>
                <a:lnTo>
                  <a:pt x="161931" y="752282"/>
                </a:lnTo>
                <a:lnTo>
                  <a:pt x="129488" y="719656"/>
                </a:lnTo>
                <a:lnTo>
                  <a:pt x="100320" y="684856"/>
                </a:lnTo>
                <a:lnTo>
                  <a:pt x="74572" y="648232"/>
                </a:lnTo>
                <a:lnTo>
                  <a:pt x="52389" y="610135"/>
                </a:lnTo>
                <a:lnTo>
                  <a:pt x="33914" y="570917"/>
                </a:lnTo>
                <a:lnTo>
                  <a:pt x="19293" y="530927"/>
                </a:lnTo>
                <a:lnTo>
                  <a:pt x="8671" y="490516"/>
                </a:lnTo>
                <a:lnTo>
                  <a:pt x="2191" y="450035"/>
                </a:lnTo>
                <a:lnTo>
                  <a:pt x="0" y="409835"/>
                </a:lnTo>
                <a:lnTo>
                  <a:pt x="2557" y="370365"/>
                </a:lnTo>
                <a:lnTo>
                  <a:pt x="10073" y="331957"/>
                </a:lnTo>
                <a:lnTo>
                  <a:pt x="22313" y="294782"/>
                </a:lnTo>
                <a:lnTo>
                  <a:pt x="39044" y="259012"/>
                </a:lnTo>
                <a:lnTo>
                  <a:pt x="60032" y="224819"/>
                </a:lnTo>
                <a:lnTo>
                  <a:pt x="85041" y="192374"/>
                </a:lnTo>
                <a:lnTo>
                  <a:pt x="113839" y="161849"/>
                </a:lnTo>
                <a:lnTo>
                  <a:pt x="146191" y="133417"/>
                </a:lnTo>
                <a:lnTo>
                  <a:pt x="181862" y="107248"/>
                </a:lnTo>
                <a:lnTo>
                  <a:pt x="220619" y="83514"/>
                </a:lnTo>
                <a:lnTo>
                  <a:pt x="262229" y="62388"/>
                </a:lnTo>
                <a:lnTo>
                  <a:pt x="306455" y="44040"/>
                </a:lnTo>
                <a:lnTo>
                  <a:pt x="353065" y="28644"/>
                </a:lnTo>
                <a:lnTo>
                  <a:pt x="401825" y="16369"/>
                </a:lnTo>
                <a:lnTo>
                  <a:pt x="452500" y="7390"/>
                </a:lnTo>
                <a:lnTo>
                  <a:pt x="504856" y="1876"/>
                </a:lnTo>
                <a:lnTo>
                  <a:pt x="558659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2492852" y="900367"/>
            <a:ext cx="2669100" cy="345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4041695" y="2265127"/>
            <a:ext cx="404254" cy="404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3965425" y="4628936"/>
            <a:ext cx="2556510" cy="3317240"/>
          </a:xfrm>
          <a:custGeom>
            <a:avLst/>
            <a:gdLst/>
            <a:ahLst/>
            <a:cxnLst/>
            <a:rect l="l" t="t" r="r" b="b"/>
            <a:pathLst>
              <a:path w="2556509" h="3317240">
                <a:moveTo>
                  <a:pt x="645750" y="1174724"/>
                </a:moveTo>
                <a:lnTo>
                  <a:pt x="572879" y="1211891"/>
                </a:lnTo>
                <a:lnTo>
                  <a:pt x="549155" y="1225335"/>
                </a:lnTo>
                <a:lnTo>
                  <a:pt x="532956" y="1231715"/>
                </a:lnTo>
                <a:lnTo>
                  <a:pt x="521617" y="1236006"/>
                </a:lnTo>
                <a:lnTo>
                  <a:pt x="512474" y="1243185"/>
                </a:lnTo>
                <a:lnTo>
                  <a:pt x="508123" y="1248444"/>
                </a:lnTo>
                <a:lnTo>
                  <a:pt x="507333" y="1250135"/>
                </a:lnTo>
                <a:lnTo>
                  <a:pt x="507495" y="1251319"/>
                </a:lnTo>
                <a:lnTo>
                  <a:pt x="506002" y="1255054"/>
                </a:lnTo>
                <a:lnTo>
                  <a:pt x="502455" y="1261301"/>
                </a:lnTo>
                <a:lnTo>
                  <a:pt x="500046" y="1264149"/>
                </a:lnTo>
                <a:lnTo>
                  <a:pt x="497102" y="1266272"/>
                </a:lnTo>
                <a:lnTo>
                  <a:pt x="491947" y="1270344"/>
                </a:lnTo>
                <a:lnTo>
                  <a:pt x="410187" y="1375655"/>
                </a:lnTo>
                <a:lnTo>
                  <a:pt x="406266" y="1381084"/>
                </a:lnTo>
                <a:lnTo>
                  <a:pt x="402701" y="1386271"/>
                </a:lnTo>
                <a:lnTo>
                  <a:pt x="399096" y="1391535"/>
                </a:lnTo>
                <a:lnTo>
                  <a:pt x="395053" y="1397197"/>
                </a:lnTo>
                <a:lnTo>
                  <a:pt x="374860" y="1427387"/>
                </a:lnTo>
                <a:lnTo>
                  <a:pt x="352726" y="1463616"/>
                </a:lnTo>
                <a:lnTo>
                  <a:pt x="330809" y="1499793"/>
                </a:lnTo>
                <a:lnTo>
                  <a:pt x="311266" y="1529825"/>
                </a:lnTo>
                <a:lnTo>
                  <a:pt x="279706" y="1575525"/>
                </a:lnTo>
                <a:lnTo>
                  <a:pt x="248799" y="1623318"/>
                </a:lnTo>
                <a:lnTo>
                  <a:pt x="220061" y="1672328"/>
                </a:lnTo>
                <a:lnTo>
                  <a:pt x="195008" y="1721679"/>
                </a:lnTo>
                <a:lnTo>
                  <a:pt x="160592" y="1778959"/>
                </a:lnTo>
                <a:lnTo>
                  <a:pt x="125393" y="1854792"/>
                </a:lnTo>
                <a:lnTo>
                  <a:pt x="111744" y="1901088"/>
                </a:lnTo>
                <a:lnTo>
                  <a:pt x="101955" y="1940405"/>
                </a:lnTo>
                <a:lnTo>
                  <a:pt x="100277" y="1949319"/>
                </a:lnTo>
                <a:lnTo>
                  <a:pt x="98723" y="1955510"/>
                </a:lnTo>
                <a:lnTo>
                  <a:pt x="93462" y="1977422"/>
                </a:lnTo>
                <a:lnTo>
                  <a:pt x="92335" y="1984887"/>
                </a:lnTo>
                <a:lnTo>
                  <a:pt x="92433" y="1989451"/>
                </a:lnTo>
                <a:lnTo>
                  <a:pt x="90845" y="2002659"/>
                </a:lnTo>
                <a:lnTo>
                  <a:pt x="89060" y="2009873"/>
                </a:lnTo>
                <a:lnTo>
                  <a:pt x="86499" y="2016822"/>
                </a:lnTo>
                <a:lnTo>
                  <a:pt x="83840" y="2023588"/>
                </a:lnTo>
                <a:lnTo>
                  <a:pt x="81763" y="2030253"/>
                </a:lnTo>
                <a:lnTo>
                  <a:pt x="29872" y="2231461"/>
                </a:lnTo>
                <a:lnTo>
                  <a:pt x="21051" y="2269535"/>
                </a:lnTo>
                <a:lnTo>
                  <a:pt x="12480" y="2298396"/>
                </a:lnTo>
                <a:lnTo>
                  <a:pt x="6074" y="2332193"/>
                </a:lnTo>
                <a:lnTo>
                  <a:pt x="3751" y="2385074"/>
                </a:lnTo>
                <a:lnTo>
                  <a:pt x="3285" y="2401177"/>
                </a:lnTo>
                <a:lnTo>
                  <a:pt x="2121" y="2419752"/>
                </a:lnTo>
                <a:lnTo>
                  <a:pt x="834" y="2439917"/>
                </a:lnTo>
                <a:lnTo>
                  <a:pt x="0" y="2460792"/>
                </a:lnTo>
                <a:lnTo>
                  <a:pt x="0" y="2475686"/>
                </a:lnTo>
                <a:lnTo>
                  <a:pt x="6783" y="2521261"/>
                </a:lnTo>
                <a:lnTo>
                  <a:pt x="26423" y="2554169"/>
                </a:lnTo>
                <a:lnTo>
                  <a:pt x="28828" y="2554705"/>
                </a:lnTo>
                <a:lnTo>
                  <a:pt x="40345" y="2557391"/>
                </a:lnTo>
                <a:lnTo>
                  <a:pt x="40131" y="2573836"/>
                </a:lnTo>
                <a:lnTo>
                  <a:pt x="39328" y="2585648"/>
                </a:lnTo>
                <a:lnTo>
                  <a:pt x="37698" y="2596673"/>
                </a:lnTo>
                <a:lnTo>
                  <a:pt x="34998" y="2610758"/>
                </a:lnTo>
                <a:lnTo>
                  <a:pt x="34081" y="2643716"/>
                </a:lnTo>
                <a:lnTo>
                  <a:pt x="44450" y="2661376"/>
                </a:lnTo>
                <a:lnTo>
                  <a:pt x="60734" y="2669596"/>
                </a:lnTo>
                <a:lnTo>
                  <a:pt x="77561" y="2674232"/>
                </a:lnTo>
                <a:lnTo>
                  <a:pt x="88264" y="2678858"/>
                </a:lnTo>
                <a:lnTo>
                  <a:pt x="95527" y="2683404"/>
                </a:lnTo>
                <a:lnTo>
                  <a:pt x="103550" y="2686878"/>
                </a:lnTo>
                <a:lnTo>
                  <a:pt x="116528" y="2688284"/>
                </a:lnTo>
                <a:lnTo>
                  <a:pt x="179387" y="2697118"/>
                </a:lnTo>
                <a:lnTo>
                  <a:pt x="223141" y="2709555"/>
                </a:lnTo>
                <a:lnTo>
                  <a:pt x="256456" y="2713284"/>
                </a:lnTo>
                <a:lnTo>
                  <a:pt x="281580" y="2714347"/>
                </a:lnTo>
                <a:lnTo>
                  <a:pt x="300765" y="2718786"/>
                </a:lnTo>
                <a:lnTo>
                  <a:pt x="302893" y="2716238"/>
                </a:lnTo>
                <a:lnTo>
                  <a:pt x="304210" y="2708338"/>
                </a:lnTo>
                <a:lnTo>
                  <a:pt x="304430" y="2707798"/>
                </a:lnTo>
                <a:lnTo>
                  <a:pt x="318508" y="2712968"/>
                </a:lnTo>
                <a:lnTo>
                  <a:pt x="327659" y="2713972"/>
                </a:lnTo>
                <a:lnTo>
                  <a:pt x="336738" y="2711779"/>
                </a:lnTo>
                <a:lnTo>
                  <a:pt x="350603" y="2707359"/>
                </a:lnTo>
                <a:lnTo>
                  <a:pt x="359986" y="2680000"/>
                </a:lnTo>
                <a:lnTo>
                  <a:pt x="362801" y="2658371"/>
                </a:lnTo>
                <a:lnTo>
                  <a:pt x="369427" y="2637810"/>
                </a:lnTo>
                <a:lnTo>
                  <a:pt x="390240" y="2613652"/>
                </a:lnTo>
                <a:lnTo>
                  <a:pt x="415720" y="2603410"/>
                </a:lnTo>
                <a:lnTo>
                  <a:pt x="442970" y="2597574"/>
                </a:lnTo>
                <a:lnTo>
                  <a:pt x="468765" y="2588060"/>
                </a:lnTo>
                <a:lnTo>
                  <a:pt x="489884" y="2566779"/>
                </a:lnTo>
                <a:lnTo>
                  <a:pt x="503632" y="2545284"/>
                </a:lnTo>
                <a:lnTo>
                  <a:pt x="508732" y="2538466"/>
                </a:lnTo>
                <a:lnTo>
                  <a:pt x="512474" y="2529112"/>
                </a:lnTo>
                <a:lnTo>
                  <a:pt x="522147" y="2500006"/>
                </a:lnTo>
                <a:lnTo>
                  <a:pt x="526161" y="2489298"/>
                </a:lnTo>
                <a:lnTo>
                  <a:pt x="528822" y="2482702"/>
                </a:lnTo>
                <a:lnTo>
                  <a:pt x="530616" y="2475308"/>
                </a:lnTo>
                <a:lnTo>
                  <a:pt x="532029" y="2462211"/>
                </a:lnTo>
                <a:lnTo>
                  <a:pt x="543002" y="2377808"/>
                </a:lnTo>
                <a:lnTo>
                  <a:pt x="542272" y="2343002"/>
                </a:lnTo>
                <a:lnTo>
                  <a:pt x="541962" y="2322292"/>
                </a:lnTo>
                <a:lnTo>
                  <a:pt x="546030" y="2308439"/>
                </a:lnTo>
                <a:lnTo>
                  <a:pt x="558431" y="2294205"/>
                </a:lnTo>
                <a:lnTo>
                  <a:pt x="570048" y="2280497"/>
                </a:lnTo>
                <a:lnTo>
                  <a:pt x="580356" y="2263128"/>
                </a:lnTo>
                <a:lnTo>
                  <a:pt x="586813" y="2245479"/>
                </a:lnTo>
                <a:lnTo>
                  <a:pt x="586879" y="2230932"/>
                </a:lnTo>
                <a:lnTo>
                  <a:pt x="594375" y="2228924"/>
                </a:lnTo>
                <a:lnTo>
                  <a:pt x="596442" y="2228490"/>
                </a:lnTo>
                <a:lnTo>
                  <a:pt x="596473" y="2229277"/>
                </a:lnTo>
                <a:lnTo>
                  <a:pt x="597862" y="2230932"/>
                </a:lnTo>
                <a:lnTo>
                  <a:pt x="596601" y="2243446"/>
                </a:lnTo>
                <a:lnTo>
                  <a:pt x="593996" y="2255221"/>
                </a:lnTo>
                <a:lnTo>
                  <a:pt x="590933" y="2267131"/>
                </a:lnTo>
                <a:lnTo>
                  <a:pt x="588298" y="2280054"/>
                </a:lnTo>
                <a:lnTo>
                  <a:pt x="586574" y="2292902"/>
                </a:lnTo>
                <a:lnTo>
                  <a:pt x="585304" y="2305185"/>
                </a:lnTo>
                <a:lnTo>
                  <a:pt x="584176" y="2317302"/>
                </a:lnTo>
                <a:lnTo>
                  <a:pt x="582876" y="2329655"/>
                </a:lnTo>
                <a:lnTo>
                  <a:pt x="581446" y="2344772"/>
                </a:lnTo>
                <a:lnTo>
                  <a:pt x="581029" y="2356766"/>
                </a:lnTo>
                <a:lnTo>
                  <a:pt x="581219" y="2368248"/>
                </a:lnTo>
                <a:lnTo>
                  <a:pt x="581605" y="2381833"/>
                </a:lnTo>
                <a:lnTo>
                  <a:pt x="582261" y="2404174"/>
                </a:lnTo>
                <a:lnTo>
                  <a:pt x="582059" y="2415254"/>
                </a:lnTo>
                <a:lnTo>
                  <a:pt x="579788" y="2422821"/>
                </a:lnTo>
                <a:lnTo>
                  <a:pt x="574235" y="2434626"/>
                </a:lnTo>
                <a:lnTo>
                  <a:pt x="568401" y="2465981"/>
                </a:lnTo>
                <a:lnTo>
                  <a:pt x="562103" y="2522242"/>
                </a:lnTo>
                <a:lnTo>
                  <a:pt x="556213" y="2581331"/>
                </a:lnTo>
                <a:lnTo>
                  <a:pt x="551606" y="2621172"/>
                </a:lnTo>
                <a:lnTo>
                  <a:pt x="548496" y="2646089"/>
                </a:lnTo>
                <a:lnTo>
                  <a:pt x="546550" y="2669694"/>
                </a:lnTo>
                <a:lnTo>
                  <a:pt x="544111" y="2694444"/>
                </a:lnTo>
                <a:lnTo>
                  <a:pt x="539521" y="2722796"/>
                </a:lnTo>
                <a:lnTo>
                  <a:pt x="536908" y="2735251"/>
                </a:lnTo>
                <a:lnTo>
                  <a:pt x="534666" y="2747261"/>
                </a:lnTo>
                <a:lnTo>
                  <a:pt x="533461" y="2759262"/>
                </a:lnTo>
                <a:lnTo>
                  <a:pt x="533958" y="2771688"/>
                </a:lnTo>
                <a:lnTo>
                  <a:pt x="533942" y="2800187"/>
                </a:lnTo>
                <a:lnTo>
                  <a:pt x="528619" y="2823742"/>
                </a:lnTo>
                <a:lnTo>
                  <a:pt x="521831" y="2844788"/>
                </a:lnTo>
                <a:lnTo>
                  <a:pt x="517420" y="2865760"/>
                </a:lnTo>
                <a:lnTo>
                  <a:pt x="514342" y="2908166"/>
                </a:lnTo>
                <a:lnTo>
                  <a:pt x="512159" y="2961444"/>
                </a:lnTo>
                <a:lnTo>
                  <a:pt x="512615" y="3013545"/>
                </a:lnTo>
                <a:lnTo>
                  <a:pt x="517453" y="3052419"/>
                </a:lnTo>
                <a:lnTo>
                  <a:pt x="522526" y="3072828"/>
                </a:lnTo>
                <a:lnTo>
                  <a:pt x="521582" y="3079974"/>
                </a:lnTo>
                <a:lnTo>
                  <a:pt x="506580" y="3119475"/>
                </a:lnTo>
                <a:lnTo>
                  <a:pt x="505697" y="3133738"/>
                </a:lnTo>
                <a:lnTo>
                  <a:pt x="505792" y="3140792"/>
                </a:lnTo>
                <a:lnTo>
                  <a:pt x="532365" y="3191638"/>
                </a:lnTo>
                <a:lnTo>
                  <a:pt x="583507" y="3220849"/>
                </a:lnTo>
                <a:lnTo>
                  <a:pt x="616852" y="3227999"/>
                </a:lnTo>
                <a:lnTo>
                  <a:pt x="629962" y="3230925"/>
                </a:lnTo>
                <a:lnTo>
                  <a:pt x="638218" y="3234122"/>
                </a:lnTo>
                <a:lnTo>
                  <a:pt x="646241" y="3237562"/>
                </a:lnTo>
                <a:lnTo>
                  <a:pt x="658652" y="3241217"/>
                </a:lnTo>
                <a:lnTo>
                  <a:pt x="798569" y="3270029"/>
                </a:lnTo>
                <a:lnTo>
                  <a:pt x="834060" y="3275276"/>
                </a:lnTo>
                <a:lnTo>
                  <a:pt x="859269" y="3276082"/>
                </a:lnTo>
                <a:lnTo>
                  <a:pt x="878898" y="3276601"/>
                </a:lnTo>
                <a:lnTo>
                  <a:pt x="897646" y="3280988"/>
                </a:lnTo>
                <a:lnTo>
                  <a:pt x="920484" y="3288115"/>
                </a:lnTo>
                <a:lnTo>
                  <a:pt x="945587" y="3293297"/>
                </a:lnTo>
                <a:lnTo>
                  <a:pt x="970821" y="3296649"/>
                </a:lnTo>
                <a:lnTo>
                  <a:pt x="994053" y="3298285"/>
                </a:lnTo>
                <a:lnTo>
                  <a:pt x="1007017" y="3299696"/>
                </a:lnTo>
                <a:lnTo>
                  <a:pt x="1017195" y="3302282"/>
                </a:lnTo>
                <a:lnTo>
                  <a:pt x="1027128" y="3305297"/>
                </a:lnTo>
                <a:lnTo>
                  <a:pt x="1039359" y="3307994"/>
                </a:lnTo>
                <a:lnTo>
                  <a:pt x="1052686" y="3309581"/>
                </a:lnTo>
                <a:lnTo>
                  <a:pt x="1066855" y="3310016"/>
                </a:lnTo>
                <a:lnTo>
                  <a:pt x="1080692" y="3308866"/>
                </a:lnTo>
                <a:lnTo>
                  <a:pt x="1093024" y="3305698"/>
                </a:lnTo>
                <a:lnTo>
                  <a:pt x="1096039" y="3311083"/>
                </a:lnTo>
                <a:lnTo>
                  <a:pt x="1096365" y="3312164"/>
                </a:lnTo>
                <a:lnTo>
                  <a:pt x="1097677" y="3311615"/>
                </a:lnTo>
                <a:lnTo>
                  <a:pt x="1103649" y="3312113"/>
                </a:lnTo>
                <a:lnTo>
                  <a:pt x="1116704" y="3311632"/>
                </a:lnTo>
                <a:lnTo>
                  <a:pt x="1133499" y="3308438"/>
                </a:lnTo>
                <a:lnTo>
                  <a:pt x="1152086" y="3306233"/>
                </a:lnTo>
                <a:lnTo>
                  <a:pt x="1170514" y="3308722"/>
                </a:lnTo>
                <a:lnTo>
                  <a:pt x="1176275" y="3311113"/>
                </a:lnTo>
                <a:lnTo>
                  <a:pt x="1183187" y="3313276"/>
                </a:lnTo>
                <a:lnTo>
                  <a:pt x="1193218" y="3313705"/>
                </a:lnTo>
                <a:lnTo>
                  <a:pt x="1208336" y="3310896"/>
                </a:lnTo>
                <a:lnTo>
                  <a:pt x="1218371" y="3308152"/>
                </a:lnTo>
                <a:lnTo>
                  <a:pt x="1222223" y="3308009"/>
                </a:lnTo>
                <a:lnTo>
                  <a:pt x="1227894" y="3309840"/>
                </a:lnTo>
                <a:lnTo>
                  <a:pt x="1243389" y="3313019"/>
                </a:lnTo>
                <a:lnTo>
                  <a:pt x="1251868" y="3314230"/>
                </a:lnTo>
                <a:lnTo>
                  <a:pt x="1259740" y="3315896"/>
                </a:lnTo>
                <a:lnTo>
                  <a:pt x="1268370" y="3316685"/>
                </a:lnTo>
                <a:lnTo>
                  <a:pt x="1287158" y="3316685"/>
                </a:lnTo>
                <a:lnTo>
                  <a:pt x="1312426" y="3310874"/>
                </a:lnTo>
                <a:lnTo>
                  <a:pt x="1320970" y="3309884"/>
                </a:lnTo>
                <a:lnTo>
                  <a:pt x="1328007" y="3309169"/>
                </a:lnTo>
                <a:lnTo>
                  <a:pt x="1334528" y="3308616"/>
                </a:lnTo>
                <a:lnTo>
                  <a:pt x="1340935" y="3308027"/>
                </a:lnTo>
                <a:lnTo>
                  <a:pt x="1347631" y="3307203"/>
                </a:lnTo>
                <a:lnTo>
                  <a:pt x="1377981" y="3305257"/>
                </a:lnTo>
                <a:lnTo>
                  <a:pt x="1406099" y="3306826"/>
                </a:lnTo>
                <a:lnTo>
                  <a:pt x="1433949" y="3309125"/>
                </a:lnTo>
                <a:lnTo>
                  <a:pt x="1463497" y="3309369"/>
                </a:lnTo>
                <a:lnTo>
                  <a:pt x="1477466" y="3308322"/>
                </a:lnTo>
                <a:lnTo>
                  <a:pt x="1490802" y="3307090"/>
                </a:lnTo>
                <a:lnTo>
                  <a:pt x="1505152" y="3306075"/>
                </a:lnTo>
                <a:lnTo>
                  <a:pt x="1522162" y="3305676"/>
                </a:lnTo>
                <a:lnTo>
                  <a:pt x="1639008" y="3308851"/>
                </a:lnTo>
                <a:lnTo>
                  <a:pt x="1687711" y="3299617"/>
                </a:lnTo>
                <a:lnTo>
                  <a:pt x="1699406" y="3301179"/>
                </a:lnTo>
                <a:lnTo>
                  <a:pt x="1708218" y="3304596"/>
                </a:lnTo>
                <a:lnTo>
                  <a:pt x="1719243" y="3305887"/>
                </a:lnTo>
                <a:lnTo>
                  <a:pt x="1737579" y="3301067"/>
                </a:lnTo>
                <a:lnTo>
                  <a:pt x="1980749" y="3243417"/>
                </a:lnTo>
                <a:lnTo>
                  <a:pt x="1993950" y="3227616"/>
                </a:lnTo>
                <a:lnTo>
                  <a:pt x="2001320" y="3201653"/>
                </a:lnTo>
                <a:lnTo>
                  <a:pt x="2003329" y="3173235"/>
                </a:lnTo>
                <a:lnTo>
                  <a:pt x="2000444" y="3150070"/>
                </a:lnTo>
                <a:lnTo>
                  <a:pt x="1995126" y="3134990"/>
                </a:lnTo>
                <a:lnTo>
                  <a:pt x="1992880" y="3129163"/>
                </a:lnTo>
                <a:lnTo>
                  <a:pt x="1994331" y="3122547"/>
                </a:lnTo>
                <a:lnTo>
                  <a:pt x="2000106" y="3105099"/>
                </a:lnTo>
                <a:lnTo>
                  <a:pt x="2002415" y="3092562"/>
                </a:lnTo>
                <a:lnTo>
                  <a:pt x="2002954" y="3078857"/>
                </a:lnTo>
                <a:lnTo>
                  <a:pt x="2003081" y="3064601"/>
                </a:lnTo>
                <a:lnTo>
                  <a:pt x="2004156" y="3050414"/>
                </a:lnTo>
                <a:lnTo>
                  <a:pt x="2009198" y="3008073"/>
                </a:lnTo>
                <a:lnTo>
                  <a:pt x="2013071" y="2953246"/>
                </a:lnTo>
                <a:lnTo>
                  <a:pt x="2012638" y="2898417"/>
                </a:lnTo>
                <a:lnTo>
                  <a:pt x="2004761" y="2856072"/>
                </a:lnTo>
                <a:lnTo>
                  <a:pt x="2001488" y="2847810"/>
                </a:lnTo>
                <a:lnTo>
                  <a:pt x="1999749" y="2841507"/>
                </a:lnTo>
                <a:lnTo>
                  <a:pt x="1999065" y="2832402"/>
                </a:lnTo>
                <a:lnTo>
                  <a:pt x="1998759" y="2815336"/>
                </a:lnTo>
                <a:lnTo>
                  <a:pt x="2000031" y="2801283"/>
                </a:lnTo>
                <a:lnTo>
                  <a:pt x="2001778" y="2788139"/>
                </a:lnTo>
                <a:lnTo>
                  <a:pt x="2002903" y="2773802"/>
                </a:lnTo>
                <a:lnTo>
                  <a:pt x="1992998" y="2677560"/>
                </a:lnTo>
                <a:lnTo>
                  <a:pt x="1983520" y="2605294"/>
                </a:lnTo>
                <a:lnTo>
                  <a:pt x="1974093" y="2542584"/>
                </a:lnTo>
                <a:lnTo>
                  <a:pt x="1948380" y="2464939"/>
                </a:lnTo>
                <a:lnTo>
                  <a:pt x="1939407" y="2451530"/>
                </a:lnTo>
                <a:lnTo>
                  <a:pt x="1936899" y="2445563"/>
                </a:lnTo>
                <a:lnTo>
                  <a:pt x="1937705" y="2438805"/>
                </a:lnTo>
                <a:lnTo>
                  <a:pt x="1938679" y="2423021"/>
                </a:lnTo>
                <a:lnTo>
                  <a:pt x="1939512" y="2406276"/>
                </a:lnTo>
                <a:lnTo>
                  <a:pt x="1941299" y="2397681"/>
                </a:lnTo>
                <a:lnTo>
                  <a:pt x="1942995" y="2383943"/>
                </a:lnTo>
                <a:lnTo>
                  <a:pt x="1943557" y="2351769"/>
                </a:lnTo>
                <a:lnTo>
                  <a:pt x="1943719" y="2335438"/>
                </a:lnTo>
                <a:lnTo>
                  <a:pt x="1944811" y="2328760"/>
                </a:lnTo>
                <a:lnTo>
                  <a:pt x="1947211" y="2327219"/>
                </a:lnTo>
                <a:lnTo>
                  <a:pt x="1951294" y="2326299"/>
                </a:lnTo>
                <a:lnTo>
                  <a:pt x="1951455" y="2333046"/>
                </a:lnTo>
                <a:lnTo>
                  <a:pt x="1949969" y="2329025"/>
                </a:lnTo>
                <a:lnTo>
                  <a:pt x="1955815" y="2336326"/>
                </a:lnTo>
                <a:lnTo>
                  <a:pt x="1961160" y="2341833"/>
                </a:lnTo>
                <a:lnTo>
                  <a:pt x="1965966" y="2346992"/>
                </a:lnTo>
                <a:lnTo>
                  <a:pt x="1969945" y="2355441"/>
                </a:lnTo>
                <a:lnTo>
                  <a:pt x="1972807" y="2370820"/>
                </a:lnTo>
                <a:lnTo>
                  <a:pt x="1976928" y="2396444"/>
                </a:lnTo>
                <a:lnTo>
                  <a:pt x="1983441" y="2424442"/>
                </a:lnTo>
                <a:lnTo>
                  <a:pt x="1991331" y="2451948"/>
                </a:lnTo>
                <a:lnTo>
                  <a:pt x="1999584" y="2476096"/>
                </a:lnTo>
                <a:lnTo>
                  <a:pt x="2003610" y="2487857"/>
                </a:lnTo>
                <a:lnTo>
                  <a:pt x="2007350" y="2500556"/>
                </a:lnTo>
                <a:lnTo>
                  <a:pt x="2010901" y="2513837"/>
                </a:lnTo>
                <a:lnTo>
                  <a:pt x="2014366" y="2527345"/>
                </a:lnTo>
                <a:lnTo>
                  <a:pt x="2026782" y="2565003"/>
                </a:lnTo>
                <a:lnTo>
                  <a:pt x="2042113" y="2596966"/>
                </a:lnTo>
                <a:lnTo>
                  <a:pt x="2059690" y="2627517"/>
                </a:lnTo>
                <a:lnTo>
                  <a:pt x="2078841" y="2660940"/>
                </a:lnTo>
                <a:lnTo>
                  <a:pt x="2083560" y="2669635"/>
                </a:lnTo>
                <a:lnTo>
                  <a:pt x="2085469" y="2674215"/>
                </a:lnTo>
                <a:lnTo>
                  <a:pt x="2091340" y="2681587"/>
                </a:lnTo>
                <a:lnTo>
                  <a:pt x="2102217" y="2695252"/>
                </a:lnTo>
                <a:lnTo>
                  <a:pt x="2103937" y="2693442"/>
                </a:lnTo>
                <a:lnTo>
                  <a:pt x="2109028" y="2693129"/>
                </a:lnTo>
                <a:lnTo>
                  <a:pt x="2171383" y="2718786"/>
                </a:lnTo>
                <a:lnTo>
                  <a:pt x="2179828" y="2759063"/>
                </a:lnTo>
                <a:lnTo>
                  <a:pt x="2187977" y="2784050"/>
                </a:lnTo>
                <a:lnTo>
                  <a:pt x="2204114" y="2796232"/>
                </a:lnTo>
                <a:lnTo>
                  <a:pt x="2236525" y="2798090"/>
                </a:lnTo>
                <a:lnTo>
                  <a:pt x="2246471" y="2797391"/>
                </a:lnTo>
                <a:lnTo>
                  <a:pt x="2248547" y="2796760"/>
                </a:lnTo>
                <a:lnTo>
                  <a:pt x="2249677" y="2795633"/>
                </a:lnTo>
                <a:lnTo>
                  <a:pt x="2256786" y="2793446"/>
                </a:lnTo>
                <a:lnTo>
                  <a:pt x="2269217" y="2791816"/>
                </a:lnTo>
                <a:lnTo>
                  <a:pt x="2277922" y="2792450"/>
                </a:lnTo>
                <a:lnTo>
                  <a:pt x="2289314" y="2792103"/>
                </a:lnTo>
                <a:lnTo>
                  <a:pt x="2309807" y="2787528"/>
                </a:lnTo>
                <a:lnTo>
                  <a:pt x="2317576" y="2785889"/>
                </a:lnTo>
                <a:lnTo>
                  <a:pt x="2324365" y="2785188"/>
                </a:lnTo>
                <a:lnTo>
                  <a:pt x="2330955" y="2784442"/>
                </a:lnTo>
                <a:lnTo>
                  <a:pt x="2338132" y="2782667"/>
                </a:lnTo>
                <a:lnTo>
                  <a:pt x="2343155" y="2780386"/>
                </a:lnTo>
                <a:lnTo>
                  <a:pt x="2345710" y="2778527"/>
                </a:lnTo>
                <a:lnTo>
                  <a:pt x="2349302" y="2777045"/>
                </a:lnTo>
                <a:lnTo>
                  <a:pt x="2357434" y="2775893"/>
                </a:lnTo>
                <a:lnTo>
                  <a:pt x="2366620" y="2775285"/>
                </a:lnTo>
                <a:lnTo>
                  <a:pt x="2368761" y="2775057"/>
                </a:lnTo>
                <a:lnTo>
                  <a:pt x="2369988" y="2773784"/>
                </a:lnTo>
                <a:lnTo>
                  <a:pt x="2376431" y="2770042"/>
                </a:lnTo>
                <a:lnTo>
                  <a:pt x="2377198" y="2769665"/>
                </a:lnTo>
                <a:lnTo>
                  <a:pt x="2378095" y="2769106"/>
                </a:lnTo>
                <a:lnTo>
                  <a:pt x="2378894" y="2768753"/>
                </a:lnTo>
                <a:lnTo>
                  <a:pt x="2399565" y="2763530"/>
                </a:lnTo>
                <a:lnTo>
                  <a:pt x="2424587" y="2758059"/>
                </a:lnTo>
                <a:lnTo>
                  <a:pt x="2431092" y="2757867"/>
                </a:lnTo>
                <a:lnTo>
                  <a:pt x="2433277" y="2759184"/>
                </a:lnTo>
                <a:lnTo>
                  <a:pt x="2445339" y="2758242"/>
                </a:lnTo>
                <a:lnTo>
                  <a:pt x="2482549" y="2738664"/>
                </a:lnTo>
                <a:lnTo>
                  <a:pt x="2479342" y="2743648"/>
                </a:lnTo>
                <a:lnTo>
                  <a:pt x="2479499" y="2737128"/>
                </a:lnTo>
                <a:lnTo>
                  <a:pt x="2487690" y="2725451"/>
                </a:lnTo>
                <a:lnTo>
                  <a:pt x="2490399" y="2710189"/>
                </a:lnTo>
                <a:lnTo>
                  <a:pt x="2498206" y="2642393"/>
                </a:lnTo>
                <a:lnTo>
                  <a:pt x="2528244" y="2617469"/>
                </a:lnTo>
                <a:lnTo>
                  <a:pt x="2543731" y="2588632"/>
                </a:lnTo>
                <a:lnTo>
                  <a:pt x="2549111" y="2570998"/>
                </a:lnTo>
                <a:lnTo>
                  <a:pt x="2552893" y="2556744"/>
                </a:lnTo>
                <a:lnTo>
                  <a:pt x="2555288" y="2545270"/>
                </a:lnTo>
                <a:lnTo>
                  <a:pt x="2556507" y="2535974"/>
                </a:lnTo>
                <a:lnTo>
                  <a:pt x="2556507" y="2523784"/>
                </a:lnTo>
                <a:lnTo>
                  <a:pt x="2554930" y="2513767"/>
                </a:lnTo>
                <a:lnTo>
                  <a:pt x="2552643" y="2502891"/>
                </a:lnTo>
                <a:lnTo>
                  <a:pt x="2550454" y="2488855"/>
                </a:lnTo>
                <a:lnTo>
                  <a:pt x="2549170" y="2469356"/>
                </a:lnTo>
                <a:lnTo>
                  <a:pt x="2548529" y="2455106"/>
                </a:lnTo>
                <a:lnTo>
                  <a:pt x="2547267" y="2437406"/>
                </a:lnTo>
                <a:lnTo>
                  <a:pt x="2527311" y="2318682"/>
                </a:lnTo>
                <a:lnTo>
                  <a:pt x="2522730" y="2302994"/>
                </a:lnTo>
                <a:lnTo>
                  <a:pt x="2519827" y="2296938"/>
                </a:lnTo>
                <a:lnTo>
                  <a:pt x="2516745" y="2257517"/>
                </a:lnTo>
                <a:lnTo>
                  <a:pt x="2509024" y="2225168"/>
                </a:lnTo>
                <a:lnTo>
                  <a:pt x="2498953" y="2196113"/>
                </a:lnTo>
                <a:lnTo>
                  <a:pt x="2488820" y="2166571"/>
                </a:lnTo>
                <a:lnTo>
                  <a:pt x="2479732" y="2140108"/>
                </a:lnTo>
                <a:lnTo>
                  <a:pt x="2471981" y="2122279"/>
                </a:lnTo>
                <a:lnTo>
                  <a:pt x="2466034" y="2110286"/>
                </a:lnTo>
                <a:lnTo>
                  <a:pt x="2462357" y="2101335"/>
                </a:lnTo>
                <a:lnTo>
                  <a:pt x="2378146" y="1873761"/>
                </a:lnTo>
                <a:lnTo>
                  <a:pt x="2371500" y="1862195"/>
                </a:lnTo>
                <a:lnTo>
                  <a:pt x="2367449" y="1857251"/>
                </a:lnTo>
                <a:lnTo>
                  <a:pt x="2363584" y="1850136"/>
                </a:lnTo>
                <a:lnTo>
                  <a:pt x="2357495" y="1832058"/>
                </a:lnTo>
                <a:lnTo>
                  <a:pt x="2338870" y="1775703"/>
                </a:lnTo>
                <a:lnTo>
                  <a:pt x="2319515" y="1723756"/>
                </a:lnTo>
                <a:lnTo>
                  <a:pt x="2300470" y="1674031"/>
                </a:lnTo>
                <a:lnTo>
                  <a:pt x="2282774" y="1624339"/>
                </a:lnTo>
                <a:lnTo>
                  <a:pt x="2146554" y="1419430"/>
                </a:lnTo>
                <a:lnTo>
                  <a:pt x="2139198" y="1410746"/>
                </a:lnTo>
                <a:lnTo>
                  <a:pt x="2131997" y="1402528"/>
                </a:lnTo>
                <a:lnTo>
                  <a:pt x="2124913" y="1394333"/>
                </a:lnTo>
                <a:lnTo>
                  <a:pt x="2117912" y="1385721"/>
                </a:lnTo>
                <a:lnTo>
                  <a:pt x="2081969" y="1344167"/>
                </a:lnTo>
                <a:lnTo>
                  <a:pt x="2053842" y="1318315"/>
                </a:lnTo>
                <a:lnTo>
                  <a:pt x="2034029" y="1303120"/>
                </a:lnTo>
                <a:lnTo>
                  <a:pt x="2023023" y="1293542"/>
                </a:lnTo>
                <a:lnTo>
                  <a:pt x="2001583" y="1272381"/>
                </a:lnTo>
                <a:lnTo>
                  <a:pt x="1973242" y="1251235"/>
                </a:lnTo>
                <a:lnTo>
                  <a:pt x="1943849" y="1230419"/>
                </a:lnTo>
                <a:lnTo>
                  <a:pt x="1919250" y="1210249"/>
                </a:lnTo>
                <a:lnTo>
                  <a:pt x="1898782" y="1195725"/>
                </a:lnTo>
                <a:lnTo>
                  <a:pt x="1864254" y="1174514"/>
                </a:lnTo>
                <a:lnTo>
                  <a:pt x="1828382" y="1153245"/>
                </a:lnTo>
                <a:lnTo>
                  <a:pt x="1803881" y="1138551"/>
                </a:lnTo>
                <a:lnTo>
                  <a:pt x="1727568" y="1090154"/>
                </a:lnTo>
                <a:lnTo>
                  <a:pt x="1759318" y="1035716"/>
                </a:lnTo>
                <a:lnTo>
                  <a:pt x="1787112" y="982310"/>
                </a:lnTo>
                <a:lnTo>
                  <a:pt x="1811065" y="929965"/>
                </a:lnTo>
                <a:lnTo>
                  <a:pt x="1831297" y="878713"/>
                </a:lnTo>
                <a:lnTo>
                  <a:pt x="1847923" y="828584"/>
                </a:lnTo>
                <a:lnTo>
                  <a:pt x="1861061" y="779610"/>
                </a:lnTo>
                <a:lnTo>
                  <a:pt x="1870830" y="731821"/>
                </a:lnTo>
                <a:lnTo>
                  <a:pt x="1877345" y="685248"/>
                </a:lnTo>
                <a:lnTo>
                  <a:pt x="1880724" y="639921"/>
                </a:lnTo>
                <a:lnTo>
                  <a:pt x="1881085" y="595872"/>
                </a:lnTo>
                <a:lnTo>
                  <a:pt x="1878544" y="553132"/>
                </a:lnTo>
                <a:lnTo>
                  <a:pt x="1873220" y="511731"/>
                </a:lnTo>
                <a:lnTo>
                  <a:pt x="1865229" y="471700"/>
                </a:lnTo>
                <a:lnTo>
                  <a:pt x="1854689" y="433069"/>
                </a:lnTo>
                <a:lnTo>
                  <a:pt x="1841717" y="395871"/>
                </a:lnTo>
                <a:lnTo>
                  <a:pt x="1826430" y="360135"/>
                </a:lnTo>
                <a:lnTo>
                  <a:pt x="1808946" y="325892"/>
                </a:lnTo>
                <a:lnTo>
                  <a:pt x="1789382" y="293174"/>
                </a:lnTo>
                <a:lnTo>
                  <a:pt x="1744482" y="232433"/>
                </a:lnTo>
                <a:lnTo>
                  <a:pt x="1692671" y="178159"/>
                </a:lnTo>
                <a:lnTo>
                  <a:pt x="1634885" y="130599"/>
                </a:lnTo>
                <a:lnTo>
                  <a:pt x="1572064" y="89998"/>
                </a:lnTo>
                <a:lnTo>
                  <a:pt x="1505146" y="56604"/>
                </a:lnTo>
                <a:lnTo>
                  <a:pt x="1435069" y="30663"/>
                </a:lnTo>
                <a:lnTo>
                  <a:pt x="1362772" y="12422"/>
                </a:lnTo>
                <a:lnTo>
                  <a:pt x="1289194" y="2127"/>
                </a:lnTo>
                <a:lnTo>
                  <a:pt x="1216390" y="0"/>
                </a:lnTo>
                <a:lnTo>
                  <a:pt x="1180701" y="1927"/>
                </a:lnTo>
                <a:lnTo>
                  <a:pt x="1110186" y="11623"/>
                </a:lnTo>
                <a:lnTo>
                  <a:pt x="1041564" y="29021"/>
                </a:lnTo>
                <a:lnTo>
                  <a:pt x="975726" y="54017"/>
                </a:lnTo>
                <a:lnTo>
                  <a:pt x="913564" y="86509"/>
                </a:lnTo>
                <a:lnTo>
                  <a:pt x="855972" y="126392"/>
                </a:lnTo>
                <a:lnTo>
                  <a:pt x="803840" y="173563"/>
                </a:lnTo>
                <a:lnTo>
                  <a:pt x="758062" y="227918"/>
                </a:lnTo>
                <a:lnTo>
                  <a:pt x="719529" y="289354"/>
                </a:lnTo>
                <a:lnTo>
                  <a:pt x="689134" y="357768"/>
                </a:lnTo>
                <a:lnTo>
                  <a:pt x="677266" y="394558"/>
                </a:lnTo>
                <a:lnTo>
                  <a:pt x="667768" y="433055"/>
                </a:lnTo>
                <a:lnTo>
                  <a:pt x="660750" y="473243"/>
                </a:lnTo>
                <a:lnTo>
                  <a:pt x="656324" y="515112"/>
                </a:lnTo>
                <a:lnTo>
                  <a:pt x="654601" y="558647"/>
                </a:lnTo>
                <a:lnTo>
                  <a:pt x="655693" y="603836"/>
                </a:lnTo>
                <a:lnTo>
                  <a:pt x="659712" y="650665"/>
                </a:lnTo>
                <a:lnTo>
                  <a:pt x="666769" y="699123"/>
                </a:lnTo>
                <a:lnTo>
                  <a:pt x="676975" y="749195"/>
                </a:lnTo>
                <a:lnTo>
                  <a:pt x="690442" y="800869"/>
                </a:lnTo>
                <a:lnTo>
                  <a:pt x="707282" y="854133"/>
                </a:lnTo>
                <a:lnTo>
                  <a:pt x="727606" y="908972"/>
                </a:lnTo>
                <a:lnTo>
                  <a:pt x="751525" y="965374"/>
                </a:lnTo>
                <a:lnTo>
                  <a:pt x="779152" y="1023327"/>
                </a:lnTo>
                <a:lnTo>
                  <a:pt x="810597" y="1082817"/>
                </a:lnTo>
                <a:lnTo>
                  <a:pt x="784896" y="1097594"/>
                </a:lnTo>
                <a:lnTo>
                  <a:pt x="762248" y="1112228"/>
                </a:lnTo>
                <a:lnTo>
                  <a:pt x="741142" y="1126202"/>
                </a:lnTo>
                <a:lnTo>
                  <a:pt x="720068" y="1139002"/>
                </a:lnTo>
                <a:lnTo>
                  <a:pt x="695110" y="1152138"/>
                </a:lnTo>
                <a:lnTo>
                  <a:pt x="676097" y="1160935"/>
                </a:lnTo>
                <a:lnTo>
                  <a:pt x="660490" y="1167697"/>
                </a:lnTo>
                <a:lnTo>
                  <a:pt x="645750" y="1174724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5902919" y="5970060"/>
            <a:ext cx="128270" cy="984885"/>
          </a:xfrm>
          <a:custGeom>
            <a:avLst/>
            <a:gdLst/>
            <a:ahLst/>
            <a:cxnLst/>
            <a:rect l="l" t="t" r="r" b="b"/>
            <a:pathLst>
              <a:path w="128270" h="984884">
                <a:moveTo>
                  <a:pt x="127663" y="0"/>
                </a:moveTo>
                <a:lnTo>
                  <a:pt x="99494" y="48349"/>
                </a:lnTo>
                <a:lnTo>
                  <a:pt x="42954" y="210976"/>
                </a:lnTo>
                <a:lnTo>
                  <a:pt x="0" y="514251"/>
                </a:lnTo>
                <a:lnTo>
                  <a:pt x="12585" y="98454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4427377" y="5944485"/>
            <a:ext cx="137795" cy="925194"/>
          </a:xfrm>
          <a:custGeom>
            <a:avLst/>
            <a:gdLst/>
            <a:ahLst/>
            <a:cxnLst/>
            <a:rect l="l" t="t" r="r" b="b"/>
            <a:pathLst>
              <a:path w="137795" h="925195">
                <a:moveTo>
                  <a:pt x="0" y="0"/>
                </a:moveTo>
                <a:lnTo>
                  <a:pt x="30001" y="39025"/>
                </a:lnTo>
                <a:lnTo>
                  <a:pt x="90569" y="181141"/>
                </a:lnTo>
                <a:lnTo>
                  <a:pt x="137553" y="463905"/>
                </a:lnTo>
                <a:lnTo>
                  <a:pt x="126799" y="92487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6133979" y="7272115"/>
            <a:ext cx="324485" cy="76835"/>
          </a:xfrm>
          <a:custGeom>
            <a:avLst/>
            <a:gdLst/>
            <a:ahLst/>
            <a:cxnLst/>
            <a:rect l="l" t="t" r="r" b="b"/>
            <a:pathLst>
              <a:path w="324485" h="76834">
                <a:moveTo>
                  <a:pt x="323916" y="0"/>
                </a:moveTo>
                <a:lnTo>
                  <a:pt x="277206" y="10354"/>
                </a:lnTo>
                <a:lnTo>
                  <a:pt x="233136" y="19794"/>
                </a:lnTo>
                <a:lnTo>
                  <a:pt x="188638" y="27283"/>
                </a:lnTo>
                <a:lnTo>
                  <a:pt x="140647" y="31781"/>
                </a:lnTo>
                <a:lnTo>
                  <a:pt x="121364" y="38973"/>
                </a:lnTo>
                <a:lnTo>
                  <a:pt x="83278" y="54401"/>
                </a:lnTo>
                <a:lnTo>
                  <a:pt x="38714" y="69754"/>
                </a:lnTo>
                <a:lnTo>
                  <a:pt x="0" y="76719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6402491" y="7280640"/>
            <a:ext cx="13335" cy="109220"/>
          </a:xfrm>
          <a:custGeom>
            <a:avLst/>
            <a:gdLst/>
            <a:ahLst/>
            <a:cxnLst/>
            <a:rect l="l" t="t" r="r" b="b"/>
            <a:pathLst>
              <a:path w="13335" h="109220">
                <a:moveTo>
                  <a:pt x="12783" y="0"/>
                </a:moveTo>
                <a:lnTo>
                  <a:pt x="9091" y="27489"/>
                </a:lnTo>
                <a:lnTo>
                  <a:pt x="4885" y="48226"/>
                </a:lnTo>
                <a:lnTo>
                  <a:pt x="1432" y="72020"/>
                </a:lnTo>
                <a:lnTo>
                  <a:pt x="0" y="108684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6349212" y="7288926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5">
                <a:moveTo>
                  <a:pt x="0" y="0"/>
                </a:moveTo>
                <a:lnTo>
                  <a:pt x="0" y="113422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6270364" y="7304079"/>
            <a:ext cx="8890" cy="111125"/>
          </a:xfrm>
          <a:custGeom>
            <a:avLst/>
            <a:gdLst/>
            <a:ahLst/>
            <a:cxnLst/>
            <a:rect l="l" t="t" r="r" b="b"/>
            <a:pathLst>
              <a:path w="8889" h="111125">
                <a:moveTo>
                  <a:pt x="0" y="0"/>
                </a:moveTo>
                <a:lnTo>
                  <a:pt x="1332" y="32077"/>
                </a:lnTo>
                <a:lnTo>
                  <a:pt x="4262" y="61504"/>
                </a:lnTo>
                <a:lnTo>
                  <a:pt x="7193" y="87883"/>
                </a:lnTo>
                <a:lnTo>
                  <a:pt x="8525" y="11081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6185123" y="7342440"/>
            <a:ext cx="17145" cy="76835"/>
          </a:xfrm>
          <a:custGeom>
            <a:avLst/>
            <a:gdLst/>
            <a:ahLst/>
            <a:cxnLst/>
            <a:rect l="l" t="t" r="r" b="b"/>
            <a:pathLst>
              <a:path w="17145" h="76834">
                <a:moveTo>
                  <a:pt x="0" y="0"/>
                </a:moveTo>
                <a:lnTo>
                  <a:pt x="2449" y="10956"/>
                </a:lnTo>
                <a:lnTo>
                  <a:pt x="7921" y="35411"/>
                </a:lnTo>
                <a:lnTo>
                  <a:pt x="13694" y="61338"/>
                </a:lnTo>
                <a:lnTo>
                  <a:pt x="17049" y="7671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4005079" y="7186893"/>
            <a:ext cx="355600" cy="53340"/>
          </a:xfrm>
          <a:custGeom>
            <a:avLst/>
            <a:gdLst/>
            <a:ahLst/>
            <a:cxnLst/>
            <a:rect l="l" t="t" r="r" b="b"/>
            <a:pathLst>
              <a:path w="355600" h="53340">
                <a:moveTo>
                  <a:pt x="0" y="0"/>
                </a:moveTo>
                <a:lnTo>
                  <a:pt x="52550" y="2457"/>
                </a:lnTo>
                <a:lnTo>
                  <a:pt x="100939" y="8741"/>
                </a:lnTo>
                <a:lnTo>
                  <a:pt x="147012" y="17222"/>
                </a:lnTo>
                <a:lnTo>
                  <a:pt x="192613" y="26268"/>
                </a:lnTo>
                <a:lnTo>
                  <a:pt x="239589" y="34248"/>
                </a:lnTo>
                <a:lnTo>
                  <a:pt x="289784" y="39532"/>
                </a:lnTo>
                <a:lnTo>
                  <a:pt x="345045" y="40488"/>
                </a:lnTo>
                <a:lnTo>
                  <a:pt x="355222" y="40182"/>
                </a:lnTo>
                <a:lnTo>
                  <a:pt x="353753" y="45341"/>
                </a:lnTo>
                <a:lnTo>
                  <a:pt x="353753" y="5327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273591" y="7227381"/>
            <a:ext cx="19685" cy="111125"/>
          </a:xfrm>
          <a:custGeom>
            <a:avLst/>
            <a:gdLst/>
            <a:ahLst/>
            <a:cxnLst/>
            <a:rect l="l" t="t" r="r" b="b"/>
            <a:pathLst>
              <a:path w="19685" h="111125">
                <a:moveTo>
                  <a:pt x="14914" y="0"/>
                </a:moveTo>
                <a:lnTo>
                  <a:pt x="16993" y="25692"/>
                </a:lnTo>
                <a:lnTo>
                  <a:pt x="19554" y="58333"/>
                </a:lnTo>
                <a:lnTo>
                  <a:pt x="17086" y="88263"/>
                </a:lnTo>
                <a:lnTo>
                  <a:pt x="4079" y="105818"/>
                </a:lnTo>
                <a:lnTo>
                  <a:pt x="900" y="107106"/>
                </a:lnTo>
                <a:lnTo>
                  <a:pt x="457" y="107924"/>
                </a:lnTo>
                <a:lnTo>
                  <a:pt x="0" y="11081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220315" y="7216725"/>
            <a:ext cx="9525" cy="123825"/>
          </a:xfrm>
          <a:custGeom>
            <a:avLst/>
            <a:gdLst/>
            <a:ahLst/>
            <a:cxnLst/>
            <a:rect l="l" t="t" r="r" b="b"/>
            <a:pathLst>
              <a:path w="9525" h="123825">
                <a:moveTo>
                  <a:pt x="8525" y="0"/>
                </a:moveTo>
                <a:lnTo>
                  <a:pt x="8947" y="24371"/>
                </a:lnTo>
                <a:lnTo>
                  <a:pt x="8939" y="66029"/>
                </a:lnTo>
                <a:lnTo>
                  <a:pt x="6593" y="105573"/>
                </a:lnTo>
                <a:lnTo>
                  <a:pt x="0" y="123602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152121" y="7206073"/>
            <a:ext cx="16510" cy="121920"/>
          </a:xfrm>
          <a:custGeom>
            <a:avLst/>
            <a:gdLst/>
            <a:ahLst/>
            <a:cxnLst/>
            <a:rect l="l" t="t" r="r" b="b"/>
            <a:pathLst>
              <a:path w="16510" h="121920">
                <a:moveTo>
                  <a:pt x="14918" y="0"/>
                </a:moveTo>
                <a:lnTo>
                  <a:pt x="16205" y="27006"/>
                </a:lnTo>
                <a:lnTo>
                  <a:pt x="12910" y="66520"/>
                </a:lnTo>
                <a:lnTo>
                  <a:pt x="6890" y="103141"/>
                </a:lnTo>
                <a:lnTo>
                  <a:pt x="0" y="121467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062618" y="7186893"/>
            <a:ext cx="17145" cy="121920"/>
          </a:xfrm>
          <a:custGeom>
            <a:avLst/>
            <a:gdLst/>
            <a:ahLst/>
            <a:cxnLst/>
            <a:rect l="l" t="t" r="r" b="b"/>
            <a:pathLst>
              <a:path w="17145" h="121920">
                <a:moveTo>
                  <a:pt x="17045" y="0"/>
                </a:moveTo>
                <a:lnTo>
                  <a:pt x="15101" y="23796"/>
                </a:lnTo>
                <a:lnTo>
                  <a:pt x="10441" y="64117"/>
                </a:lnTo>
                <a:lnTo>
                  <a:pt x="4821" y="102746"/>
                </a:lnTo>
                <a:lnTo>
                  <a:pt x="0" y="12147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4171532" y="6269209"/>
            <a:ext cx="381000" cy="923925"/>
          </a:xfrm>
          <a:custGeom>
            <a:avLst/>
            <a:gdLst/>
            <a:ahLst/>
            <a:cxnLst/>
            <a:rect l="l" t="t" r="r" b="b"/>
            <a:pathLst>
              <a:path w="381000" h="923925">
                <a:moveTo>
                  <a:pt x="381002" y="0"/>
                </a:moveTo>
                <a:lnTo>
                  <a:pt x="332186" y="39885"/>
                </a:lnTo>
                <a:lnTo>
                  <a:pt x="219075" y="183356"/>
                </a:lnTo>
                <a:lnTo>
                  <a:pt x="91677" y="466129"/>
                </a:lnTo>
                <a:lnTo>
                  <a:pt x="0" y="923925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5919372" y="6259683"/>
            <a:ext cx="400050" cy="1038225"/>
          </a:xfrm>
          <a:custGeom>
            <a:avLst/>
            <a:gdLst/>
            <a:ahLst/>
            <a:cxnLst/>
            <a:rect l="l" t="t" r="r" b="b"/>
            <a:pathLst>
              <a:path w="400050" h="1038225">
                <a:moveTo>
                  <a:pt x="0" y="0"/>
                </a:moveTo>
                <a:lnTo>
                  <a:pt x="61168" y="75158"/>
                </a:lnTo>
                <a:lnTo>
                  <a:pt x="196452" y="286941"/>
                </a:lnTo>
                <a:lnTo>
                  <a:pt x="333523" y="614810"/>
                </a:lnTo>
                <a:lnTo>
                  <a:pt x="400050" y="1038226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4771612" y="5716753"/>
            <a:ext cx="923925" cy="158750"/>
          </a:xfrm>
          <a:custGeom>
            <a:avLst/>
            <a:gdLst/>
            <a:ahLst/>
            <a:cxnLst/>
            <a:rect l="l" t="t" r="r" b="b"/>
            <a:pathLst>
              <a:path w="923925" h="158750">
                <a:moveTo>
                  <a:pt x="0" y="0"/>
                </a:moveTo>
                <a:lnTo>
                  <a:pt x="40181" y="32504"/>
                </a:lnTo>
                <a:lnTo>
                  <a:pt x="81381" y="60985"/>
                </a:lnTo>
                <a:lnTo>
                  <a:pt x="123501" y="85566"/>
                </a:lnTo>
                <a:lnTo>
                  <a:pt x="166438" y="106368"/>
                </a:lnTo>
                <a:lnTo>
                  <a:pt x="210094" y="123514"/>
                </a:lnTo>
                <a:lnTo>
                  <a:pt x="254365" y="137124"/>
                </a:lnTo>
                <a:lnTo>
                  <a:pt x="299153" y="147321"/>
                </a:lnTo>
                <a:lnTo>
                  <a:pt x="344356" y="154227"/>
                </a:lnTo>
                <a:lnTo>
                  <a:pt x="389873" y="157964"/>
                </a:lnTo>
                <a:lnTo>
                  <a:pt x="435603" y="158654"/>
                </a:lnTo>
                <a:lnTo>
                  <a:pt x="481447" y="156418"/>
                </a:lnTo>
                <a:lnTo>
                  <a:pt x="527303" y="151379"/>
                </a:lnTo>
                <a:lnTo>
                  <a:pt x="573070" y="143659"/>
                </a:lnTo>
                <a:lnTo>
                  <a:pt x="618648" y="133379"/>
                </a:lnTo>
                <a:lnTo>
                  <a:pt x="663935" y="120662"/>
                </a:lnTo>
                <a:lnTo>
                  <a:pt x="708832" y="105629"/>
                </a:lnTo>
                <a:lnTo>
                  <a:pt x="753237" y="88403"/>
                </a:lnTo>
                <a:lnTo>
                  <a:pt x="797050" y="69105"/>
                </a:lnTo>
                <a:lnTo>
                  <a:pt x="840169" y="47857"/>
                </a:lnTo>
                <a:lnTo>
                  <a:pt x="882495" y="24781"/>
                </a:lnTo>
                <a:lnTo>
                  <a:pt x="9239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019263" y="4652323"/>
            <a:ext cx="130175" cy="1224280"/>
          </a:xfrm>
          <a:custGeom>
            <a:avLst/>
            <a:gdLst/>
            <a:ahLst/>
            <a:cxnLst/>
            <a:rect l="l" t="t" r="r" b="b"/>
            <a:pathLst>
              <a:path w="130175" h="1224279">
                <a:moveTo>
                  <a:pt x="95248" y="1223963"/>
                </a:moveTo>
                <a:lnTo>
                  <a:pt x="111173" y="1070223"/>
                </a:lnTo>
                <a:lnTo>
                  <a:pt x="129777" y="711993"/>
                </a:lnTo>
                <a:lnTo>
                  <a:pt x="107304" y="303757"/>
                </a:lnTo>
                <a:lnTo>
                  <a:pt x="0" y="0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322314" y="4673754"/>
            <a:ext cx="123189" cy="1187450"/>
          </a:xfrm>
          <a:custGeom>
            <a:avLst/>
            <a:gdLst/>
            <a:ahLst/>
            <a:cxnLst/>
            <a:rect l="l" t="t" r="r" b="b"/>
            <a:pathLst>
              <a:path w="123189" h="1187450">
                <a:moveTo>
                  <a:pt x="41375" y="1187052"/>
                </a:moveTo>
                <a:lnTo>
                  <a:pt x="23311" y="1039080"/>
                </a:lnTo>
                <a:lnTo>
                  <a:pt x="0" y="693538"/>
                </a:lnTo>
                <a:lnTo>
                  <a:pt x="17765" y="297990"/>
                </a:lnTo>
                <a:lnTo>
                  <a:pt x="122929" y="0"/>
                </a:lnTo>
              </a:path>
            </a:pathLst>
          </a:custGeom>
          <a:ln w="9000">
            <a:solidFill>
              <a:srgbClr val="67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2326647" y="6001477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195259" y="0"/>
                </a:moveTo>
                <a:lnTo>
                  <a:pt x="240031" y="5156"/>
                </a:lnTo>
                <a:lnTo>
                  <a:pt x="281130" y="19846"/>
                </a:lnTo>
                <a:lnTo>
                  <a:pt x="317385" y="42896"/>
                </a:lnTo>
                <a:lnTo>
                  <a:pt x="347624" y="73135"/>
                </a:lnTo>
                <a:lnTo>
                  <a:pt x="370674" y="109389"/>
                </a:lnTo>
                <a:lnTo>
                  <a:pt x="385364" y="150488"/>
                </a:lnTo>
                <a:lnTo>
                  <a:pt x="390521" y="195259"/>
                </a:lnTo>
                <a:lnTo>
                  <a:pt x="385364" y="240031"/>
                </a:lnTo>
                <a:lnTo>
                  <a:pt x="370674" y="281130"/>
                </a:lnTo>
                <a:lnTo>
                  <a:pt x="347624" y="317385"/>
                </a:lnTo>
                <a:lnTo>
                  <a:pt x="317385" y="347624"/>
                </a:lnTo>
                <a:lnTo>
                  <a:pt x="281130" y="370674"/>
                </a:lnTo>
                <a:lnTo>
                  <a:pt x="240031" y="385364"/>
                </a:lnTo>
                <a:lnTo>
                  <a:pt x="195259" y="390521"/>
                </a:lnTo>
                <a:lnTo>
                  <a:pt x="150489" y="385364"/>
                </a:lnTo>
                <a:lnTo>
                  <a:pt x="109390" y="370674"/>
                </a:lnTo>
                <a:lnTo>
                  <a:pt x="73135" y="347624"/>
                </a:lnTo>
                <a:lnTo>
                  <a:pt x="42897" y="317385"/>
                </a:lnTo>
                <a:lnTo>
                  <a:pt x="19846" y="281130"/>
                </a:lnTo>
                <a:lnTo>
                  <a:pt x="5157" y="240031"/>
                </a:lnTo>
                <a:lnTo>
                  <a:pt x="0" y="195259"/>
                </a:lnTo>
                <a:lnTo>
                  <a:pt x="5157" y="150488"/>
                </a:lnTo>
                <a:lnTo>
                  <a:pt x="19846" y="109389"/>
                </a:lnTo>
                <a:lnTo>
                  <a:pt x="42897" y="73135"/>
                </a:lnTo>
                <a:lnTo>
                  <a:pt x="73135" y="42896"/>
                </a:lnTo>
                <a:lnTo>
                  <a:pt x="109390" y="19846"/>
                </a:lnTo>
                <a:lnTo>
                  <a:pt x="150489" y="5156"/>
                </a:lnTo>
                <a:lnTo>
                  <a:pt x="195259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9187" y="1589065"/>
            <a:ext cx="5199785" cy="3172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5360" y="4832283"/>
            <a:ext cx="6839584" cy="0"/>
          </a:xfrm>
          <a:custGeom>
            <a:avLst/>
            <a:gdLst/>
            <a:ahLst/>
            <a:cxnLst/>
            <a:rect l="l" t="t" r="r" b="b"/>
            <a:pathLst>
              <a:path w="6839584" h="0">
                <a:moveTo>
                  <a:pt x="0" y="0"/>
                </a:moveTo>
                <a:lnTo>
                  <a:pt x="683896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9640" y="10361829"/>
            <a:ext cx="6839584" cy="0"/>
          </a:xfrm>
          <a:custGeom>
            <a:avLst/>
            <a:gdLst/>
            <a:ahLst/>
            <a:cxnLst/>
            <a:rect l="l" t="t" r="r" b="b"/>
            <a:pathLst>
              <a:path w="6839584" h="0">
                <a:moveTo>
                  <a:pt x="0" y="0"/>
                </a:moveTo>
                <a:lnTo>
                  <a:pt x="6838960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7365" y="94693"/>
            <a:ext cx="6085205" cy="670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4508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 4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u="sng" sz="1800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3 – </a:t>
            </a:r>
            <a:r>
              <a:rPr dirty="0" u="sng" sz="1800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Model Railway </a:t>
            </a:r>
            <a:r>
              <a:rPr dirty="0" u="sng" sz="1800" spc="-5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Barrier </a:t>
            </a:r>
            <a:r>
              <a:rPr dirty="0" u="sng" sz="1800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(Design</a:t>
            </a:r>
            <a:r>
              <a:rPr dirty="0" u="sng" sz="1800" spc="-40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Engineering)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5602" y="7519399"/>
            <a:ext cx="2575560" cy="182816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model barrier is connected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microcontroller,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which has  been programmed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monitor a  light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dark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sensor.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lowers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barrier 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detects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‘train’ 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lifts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there is no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train.</a:t>
            </a:r>
            <a:endParaRPr sz="1400">
              <a:latin typeface="Arial"/>
              <a:cs typeface="Arial"/>
            </a:endParaRPr>
          </a:p>
          <a:p>
            <a:pPr marL="12700" marR="370840">
              <a:lnSpc>
                <a:spcPts val="1560"/>
              </a:lnSpc>
              <a:spcBef>
                <a:spcPts val="159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barrier is manufactured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sheet aluminium.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1114" y="5252781"/>
            <a:ext cx="0" cy="848994"/>
          </a:xfrm>
          <a:custGeom>
            <a:avLst/>
            <a:gdLst/>
            <a:ahLst/>
            <a:cxnLst/>
            <a:rect l="l" t="t" r="r" b="b"/>
            <a:pathLst>
              <a:path w="0" h="848995">
                <a:moveTo>
                  <a:pt x="0" y="0"/>
                </a:moveTo>
                <a:lnTo>
                  <a:pt x="0" y="848614"/>
                </a:lnTo>
              </a:path>
            </a:pathLst>
          </a:custGeom>
          <a:ln w="59145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11541" y="5252781"/>
            <a:ext cx="59690" cy="891540"/>
          </a:xfrm>
          <a:custGeom>
            <a:avLst/>
            <a:gdLst/>
            <a:ahLst/>
            <a:cxnLst/>
            <a:rect l="l" t="t" r="r" b="b"/>
            <a:pathLst>
              <a:path w="59690" h="891539">
                <a:moveTo>
                  <a:pt x="0" y="891118"/>
                </a:moveTo>
                <a:lnTo>
                  <a:pt x="59145" y="891118"/>
                </a:lnTo>
                <a:lnTo>
                  <a:pt x="59145" y="0"/>
                </a:lnTo>
                <a:lnTo>
                  <a:pt x="0" y="0"/>
                </a:lnTo>
                <a:lnTo>
                  <a:pt x="0" y="891118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50518" y="4991288"/>
            <a:ext cx="386080" cy="259715"/>
          </a:xfrm>
          <a:custGeom>
            <a:avLst/>
            <a:gdLst/>
            <a:ahLst/>
            <a:cxnLst/>
            <a:rect l="l" t="t" r="r" b="b"/>
            <a:pathLst>
              <a:path w="386080" h="259714">
                <a:moveTo>
                  <a:pt x="0" y="0"/>
                </a:moveTo>
                <a:lnTo>
                  <a:pt x="385641" y="0"/>
                </a:lnTo>
                <a:lnTo>
                  <a:pt x="385641" y="259102"/>
                </a:lnTo>
                <a:lnTo>
                  <a:pt x="0" y="2591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50518" y="4991288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8" y="0"/>
                </a:lnTo>
                <a:lnTo>
                  <a:pt x="57048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50518" y="5098244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80" h="63500">
                <a:moveTo>
                  <a:pt x="0" y="63270"/>
                </a:moveTo>
                <a:lnTo>
                  <a:pt x="55735" y="63270"/>
                </a:lnTo>
                <a:lnTo>
                  <a:pt x="55735" y="0"/>
                </a:lnTo>
                <a:lnTo>
                  <a:pt x="0" y="0"/>
                </a:lnTo>
                <a:lnTo>
                  <a:pt x="0" y="6327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50518" y="5187121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8" y="0"/>
                </a:lnTo>
                <a:lnTo>
                  <a:pt x="57048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62330" y="4991288"/>
            <a:ext cx="57150" cy="46990"/>
          </a:xfrm>
          <a:custGeom>
            <a:avLst/>
            <a:gdLst/>
            <a:ahLst/>
            <a:cxnLst/>
            <a:rect l="l" t="t" r="r" b="b"/>
            <a:pathLst>
              <a:path w="57150" h="46989">
                <a:moveTo>
                  <a:pt x="0" y="46699"/>
                </a:moveTo>
                <a:lnTo>
                  <a:pt x="57048" y="46699"/>
                </a:lnTo>
                <a:lnTo>
                  <a:pt x="57048" y="0"/>
                </a:lnTo>
                <a:lnTo>
                  <a:pt x="0" y="0"/>
                </a:lnTo>
                <a:lnTo>
                  <a:pt x="0" y="46699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62330" y="5197668"/>
            <a:ext cx="57150" cy="53340"/>
          </a:xfrm>
          <a:custGeom>
            <a:avLst/>
            <a:gdLst/>
            <a:ahLst/>
            <a:cxnLst/>
            <a:rect l="l" t="t" r="r" b="b"/>
            <a:pathLst>
              <a:path w="57150" h="53339">
                <a:moveTo>
                  <a:pt x="0" y="52722"/>
                </a:moveTo>
                <a:lnTo>
                  <a:pt x="57048" y="52722"/>
                </a:lnTo>
                <a:lnTo>
                  <a:pt x="57048" y="0"/>
                </a:lnTo>
                <a:lnTo>
                  <a:pt x="0" y="0"/>
                </a:lnTo>
                <a:lnTo>
                  <a:pt x="0" y="52722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68440" y="4991288"/>
            <a:ext cx="57150" cy="46990"/>
          </a:xfrm>
          <a:custGeom>
            <a:avLst/>
            <a:gdLst/>
            <a:ahLst/>
            <a:cxnLst/>
            <a:rect l="l" t="t" r="r" b="b"/>
            <a:pathLst>
              <a:path w="57150" h="46989">
                <a:moveTo>
                  <a:pt x="0" y="46699"/>
                </a:moveTo>
                <a:lnTo>
                  <a:pt x="57049" y="46699"/>
                </a:lnTo>
                <a:lnTo>
                  <a:pt x="57049" y="0"/>
                </a:lnTo>
                <a:lnTo>
                  <a:pt x="0" y="0"/>
                </a:lnTo>
                <a:lnTo>
                  <a:pt x="0" y="46699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8440" y="5197668"/>
            <a:ext cx="57150" cy="53340"/>
          </a:xfrm>
          <a:custGeom>
            <a:avLst/>
            <a:gdLst/>
            <a:ahLst/>
            <a:cxnLst/>
            <a:rect l="l" t="t" r="r" b="b"/>
            <a:pathLst>
              <a:path w="57150" h="53339">
                <a:moveTo>
                  <a:pt x="0" y="52722"/>
                </a:moveTo>
                <a:lnTo>
                  <a:pt x="57049" y="52722"/>
                </a:lnTo>
                <a:lnTo>
                  <a:pt x="57049" y="0"/>
                </a:lnTo>
                <a:lnTo>
                  <a:pt x="0" y="0"/>
                </a:lnTo>
                <a:lnTo>
                  <a:pt x="0" y="52722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79111" y="4991288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8" y="0"/>
                </a:lnTo>
                <a:lnTo>
                  <a:pt x="57048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79111" y="5098244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8" y="0"/>
                </a:lnTo>
                <a:lnTo>
                  <a:pt x="57048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79111" y="5187121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0" y="0"/>
                </a:moveTo>
                <a:lnTo>
                  <a:pt x="57048" y="0"/>
                </a:lnTo>
                <a:lnTo>
                  <a:pt x="57048" y="63270"/>
                </a:lnTo>
                <a:lnTo>
                  <a:pt x="0" y="63270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06253" y="5037987"/>
            <a:ext cx="271780" cy="160020"/>
          </a:xfrm>
          <a:custGeom>
            <a:avLst/>
            <a:gdLst/>
            <a:ahLst/>
            <a:cxnLst/>
            <a:rect l="l" t="t" r="r" b="b"/>
            <a:pathLst>
              <a:path w="271780" h="160020">
                <a:moveTo>
                  <a:pt x="0" y="0"/>
                </a:moveTo>
                <a:lnTo>
                  <a:pt x="271155" y="0"/>
                </a:lnTo>
                <a:lnTo>
                  <a:pt x="271155" y="159680"/>
                </a:lnTo>
                <a:lnTo>
                  <a:pt x="0" y="159680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34876" y="506209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2" y="0"/>
                </a:moveTo>
                <a:lnTo>
                  <a:pt x="16100" y="2071"/>
                </a:lnTo>
                <a:lnTo>
                  <a:pt x="7720" y="7721"/>
                </a:lnTo>
                <a:lnTo>
                  <a:pt x="2071" y="16101"/>
                </a:lnTo>
                <a:lnTo>
                  <a:pt x="0" y="26362"/>
                </a:lnTo>
                <a:lnTo>
                  <a:pt x="2071" y="36623"/>
                </a:lnTo>
                <a:lnTo>
                  <a:pt x="7720" y="45003"/>
                </a:lnTo>
                <a:lnTo>
                  <a:pt x="16100" y="50653"/>
                </a:lnTo>
                <a:lnTo>
                  <a:pt x="26362" y="52725"/>
                </a:lnTo>
                <a:lnTo>
                  <a:pt x="36623" y="50653"/>
                </a:lnTo>
                <a:lnTo>
                  <a:pt x="45003" y="45003"/>
                </a:lnTo>
                <a:lnTo>
                  <a:pt x="50653" y="36623"/>
                </a:lnTo>
                <a:lnTo>
                  <a:pt x="52725" y="26362"/>
                </a:lnTo>
                <a:lnTo>
                  <a:pt x="50653" y="16101"/>
                </a:lnTo>
                <a:lnTo>
                  <a:pt x="45003" y="7721"/>
                </a:lnTo>
                <a:lnTo>
                  <a:pt x="36623" y="2071"/>
                </a:lnTo>
                <a:lnTo>
                  <a:pt x="26362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34876" y="506209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2" y="0"/>
                </a:moveTo>
                <a:lnTo>
                  <a:pt x="36623" y="2071"/>
                </a:lnTo>
                <a:lnTo>
                  <a:pt x="45003" y="7721"/>
                </a:lnTo>
                <a:lnTo>
                  <a:pt x="50653" y="16101"/>
                </a:lnTo>
                <a:lnTo>
                  <a:pt x="52725" y="26362"/>
                </a:lnTo>
                <a:lnTo>
                  <a:pt x="50653" y="36623"/>
                </a:lnTo>
                <a:lnTo>
                  <a:pt x="45003" y="45003"/>
                </a:lnTo>
                <a:lnTo>
                  <a:pt x="36623" y="50653"/>
                </a:lnTo>
                <a:lnTo>
                  <a:pt x="26362" y="52725"/>
                </a:lnTo>
                <a:lnTo>
                  <a:pt x="16100" y="50653"/>
                </a:lnTo>
                <a:lnTo>
                  <a:pt x="7720" y="45003"/>
                </a:lnTo>
                <a:lnTo>
                  <a:pt x="2071" y="36623"/>
                </a:lnTo>
                <a:lnTo>
                  <a:pt x="0" y="26362"/>
                </a:lnTo>
                <a:lnTo>
                  <a:pt x="2071" y="16101"/>
                </a:lnTo>
                <a:lnTo>
                  <a:pt x="7720" y="7721"/>
                </a:lnTo>
                <a:lnTo>
                  <a:pt x="16100" y="2071"/>
                </a:lnTo>
                <a:lnTo>
                  <a:pt x="263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94557" y="506209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0" y="0"/>
                </a:moveTo>
                <a:lnTo>
                  <a:pt x="16099" y="2071"/>
                </a:lnTo>
                <a:lnTo>
                  <a:pt x="7720" y="7721"/>
                </a:lnTo>
                <a:lnTo>
                  <a:pt x="2071" y="16101"/>
                </a:lnTo>
                <a:lnTo>
                  <a:pt x="0" y="26362"/>
                </a:lnTo>
                <a:lnTo>
                  <a:pt x="2071" y="36623"/>
                </a:lnTo>
                <a:lnTo>
                  <a:pt x="7720" y="45003"/>
                </a:lnTo>
                <a:lnTo>
                  <a:pt x="16099" y="50653"/>
                </a:lnTo>
                <a:lnTo>
                  <a:pt x="26360" y="52725"/>
                </a:lnTo>
                <a:lnTo>
                  <a:pt x="36622" y="50653"/>
                </a:lnTo>
                <a:lnTo>
                  <a:pt x="45002" y="45003"/>
                </a:lnTo>
                <a:lnTo>
                  <a:pt x="50651" y="36623"/>
                </a:lnTo>
                <a:lnTo>
                  <a:pt x="52722" y="26362"/>
                </a:lnTo>
                <a:lnTo>
                  <a:pt x="50651" y="16101"/>
                </a:lnTo>
                <a:lnTo>
                  <a:pt x="45002" y="7721"/>
                </a:lnTo>
                <a:lnTo>
                  <a:pt x="36622" y="2071"/>
                </a:lnTo>
                <a:lnTo>
                  <a:pt x="2636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94557" y="506209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0" y="0"/>
                </a:moveTo>
                <a:lnTo>
                  <a:pt x="36622" y="2071"/>
                </a:lnTo>
                <a:lnTo>
                  <a:pt x="45002" y="7721"/>
                </a:lnTo>
                <a:lnTo>
                  <a:pt x="50651" y="16101"/>
                </a:lnTo>
                <a:lnTo>
                  <a:pt x="52722" y="26362"/>
                </a:lnTo>
                <a:lnTo>
                  <a:pt x="50651" y="36623"/>
                </a:lnTo>
                <a:lnTo>
                  <a:pt x="45002" y="45003"/>
                </a:lnTo>
                <a:lnTo>
                  <a:pt x="36622" y="50653"/>
                </a:lnTo>
                <a:lnTo>
                  <a:pt x="26360" y="52725"/>
                </a:lnTo>
                <a:lnTo>
                  <a:pt x="16099" y="50653"/>
                </a:lnTo>
                <a:lnTo>
                  <a:pt x="7720" y="45003"/>
                </a:lnTo>
                <a:lnTo>
                  <a:pt x="2071" y="36623"/>
                </a:lnTo>
                <a:lnTo>
                  <a:pt x="0" y="26362"/>
                </a:lnTo>
                <a:lnTo>
                  <a:pt x="2071" y="16101"/>
                </a:lnTo>
                <a:lnTo>
                  <a:pt x="7720" y="7721"/>
                </a:lnTo>
                <a:lnTo>
                  <a:pt x="16099" y="2071"/>
                </a:lnTo>
                <a:lnTo>
                  <a:pt x="2636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19235" y="511632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2" y="0"/>
                </a:moveTo>
                <a:lnTo>
                  <a:pt x="16101" y="2071"/>
                </a:lnTo>
                <a:lnTo>
                  <a:pt x="7722" y="7722"/>
                </a:lnTo>
                <a:lnTo>
                  <a:pt x="2071" y="16101"/>
                </a:lnTo>
                <a:lnTo>
                  <a:pt x="0" y="26362"/>
                </a:lnTo>
                <a:lnTo>
                  <a:pt x="2071" y="36625"/>
                </a:lnTo>
                <a:lnTo>
                  <a:pt x="7722" y="45004"/>
                </a:lnTo>
                <a:lnTo>
                  <a:pt x="16101" y="50653"/>
                </a:lnTo>
                <a:lnTo>
                  <a:pt x="26362" y="52725"/>
                </a:lnTo>
                <a:lnTo>
                  <a:pt x="36623" y="50653"/>
                </a:lnTo>
                <a:lnTo>
                  <a:pt x="45003" y="45004"/>
                </a:lnTo>
                <a:lnTo>
                  <a:pt x="50653" y="36625"/>
                </a:lnTo>
                <a:lnTo>
                  <a:pt x="52725" y="26362"/>
                </a:lnTo>
                <a:lnTo>
                  <a:pt x="50653" y="16101"/>
                </a:lnTo>
                <a:lnTo>
                  <a:pt x="45003" y="7722"/>
                </a:lnTo>
                <a:lnTo>
                  <a:pt x="36623" y="2071"/>
                </a:lnTo>
                <a:lnTo>
                  <a:pt x="26362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19235" y="511632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362" y="0"/>
                </a:moveTo>
                <a:lnTo>
                  <a:pt x="36623" y="2071"/>
                </a:lnTo>
                <a:lnTo>
                  <a:pt x="45003" y="7722"/>
                </a:lnTo>
                <a:lnTo>
                  <a:pt x="50653" y="16101"/>
                </a:lnTo>
                <a:lnTo>
                  <a:pt x="52725" y="26362"/>
                </a:lnTo>
                <a:lnTo>
                  <a:pt x="50653" y="36625"/>
                </a:lnTo>
                <a:lnTo>
                  <a:pt x="45003" y="45004"/>
                </a:lnTo>
                <a:lnTo>
                  <a:pt x="36623" y="50653"/>
                </a:lnTo>
                <a:lnTo>
                  <a:pt x="26362" y="52725"/>
                </a:lnTo>
                <a:lnTo>
                  <a:pt x="16101" y="50653"/>
                </a:lnTo>
                <a:lnTo>
                  <a:pt x="7722" y="45004"/>
                </a:lnTo>
                <a:lnTo>
                  <a:pt x="2071" y="36625"/>
                </a:lnTo>
                <a:lnTo>
                  <a:pt x="0" y="26362"/>
                </a:lnTo>
                <a:lnTo>
                  <a:pt x="2071" y="16101"/>
                </a:lnTo>
                <a:lnTo>
                  <a:pt x="7722" y="7722"/>
                </a:lnTo>
                <a:lnTo>
                  <a:pt x="16101" y="2071"/>
                </a:lnTo>
                <a:lnTo>
                  <a:pt x="2636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54799" y="5737157"/>
            <a:ext cx="158750" cy="409575"/>
          </a:xfrm>
          <a:custGeom>
            <a:avLst/>
            <a:gdLst/>
            <a:ahLst/>
            <a:cxnLst/>
            <a:rect l="l" t="t" r="r" b="b"/>
            <a:pathLst>
              <a:path w="158750" h="409575">
                <a:moveTo>
                  <a:pt x="79669" y="0"/>
                </a:moveTo>
                <a:lnTo>
                  <a:pt x="34174" y="7711"/>
                </a:lnTo>
                <a:lnTo>
                  <a:pt x="0" y="29772"/>
                </a:lnTo>
                <a:lnTo>
                  <a:pt x="0" y="408950"/>
                </a:lnTo>
                <a:lnTo>
                  <a:pt x="158195" y="408950"/>
                </a:lnTo>
                <a:lnTo>
                  <a:pt x="158195" y="29772"/>
                </a:lnTo>
                <a:lnTo>
                  <a:pt x="124878" y="7174"/>
                </a:lnTo>
                <a:lnTo>
                  <a:pt x="79669" y="0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54799" y="5737157"/>
            <a:ext cx="158750" cy="409575"/>
          </a:xfrm>
          <a:custGeom>
            <a:avLst/>
            <a:gdLst/>
            <a:ahLst/>
            <a:cxnLst/>
            <a:rect l="l" t="t" r="r" b="b"/>
            <a:pathLst>
              <a:path w="158750" h="409575">
                <a:moveTo>
                  <a:pt x="0" y="29772"/>
                </a:moveTo>
                <a:lnTo>
                  <a:pt x="34174" y="7711"/>
                </a:lnTo>
                <a:lnTo>
                  <a:pt x="79669" y="0"/>
                </a:lnTo>
                <a:lnTo>
                  <a:pt x="124878" y="7174"/>
                </a:lnTo>
                <a:lnTo>
                  <a:pt x="158195" y="29772"/>
                </a:lnTo>
                <a:lnTo>
                  <a:pt x="158195" y="408950"/>
                </a:lnTo>
                <a:lnTo>
                  <a:pt x="0" y="408950"/>
                </a:lnTo>
                <a:lnTo>
                  <a:pt x="0" y="354781"/>
                </a:lnTo>
                <a:lnTo>
                  <a:pt x="0" y="300613"/>
                </a:lnTo>
                <a:lnTo>
                  <a:pt x="0" y="246445"/>
                </a:lnTo>
                <a:lnTo>
                  <a:pt x="0" y="192277"/>
                </a:lnTo>
                <a:lnTo>
                  <a:pt x="0" y="138109"/>
                </a:lnTo>
                <a:lnTo>
                  <a:pt x="0" y="83941"/>
                </a:lnTo>
                <a:lnTo>
                  <a:pt x="0" y="2977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68670" y="5158725"/>
            <a:ext cx="1071245" cy="972819"/>
          </a:xfrm>
          <a:custGeom>
            <a:avLst/>
            <a:gdLst/>
            <a:ahLst/>
            <a:cxnLst/>
            <a:rect l="l" t="t" r="r" b="b"/>
            <a:pathLst>
              <a:path w="1071245" h="972820">
                <a:moveTo>
                  <a:pt x="1055846" y="0"/>
                </a:moveTo>
                <a:lnTo>
                  <a:pt x="1038832" y="2159"/>
                </a:lnTo>
                <a:lnTo>
                  <a:pt x="27202" y="786110"/>
                </a:lnTo>
                <a:lnTo>
                  <a:pt x="8363" y="800210"/>
                </a:lnTo>
                <a:lnTo>
                  <a:pt x="0" y="809011"/>
                </a:lnTo>
                <a:lnTo>
                  <a:pt x="1782" y="818423"/>
                </a:lnTo>
                <a:lnTo>
                  <a:pt x="13382" y="834353"/>
                </a:lnTo>
                <a:lnTo>
                  <a:pt x="103566" y="950702"/>
                </a:lnTo>
                <a:lnTo>
                  <a:pt x="116457" y="967021"/>
                </a:lnTo>
                <a:lnTo>
                  <a:pt x="125154" y="972333"/>
                </a:lnTo>
                <a:lnTo>
                  <a:pt x="135911" y="967234"/>
                </a:lnTo>
                <a:lnTo>
                  <a:pt x="281064" y="854596"/>
                </a:lnTo>
                <a:lnTo>
                  <a:pt x="300874" y="839629"/>
                </a:lnTo>
                <a:lnTo>
                  <a:pt x="309361" y="830319"/>
                </a:lnTo>
                <a:lnTo>
                  <a:pt x="307091" y="820379"/>
                </a:lnTo>
                <a:lnTo>
                  <a:pt x="294629" y="803523"/>
                </a:lnTo>
                <a:lnTo>
                  <a:pt x="244733" y="739154"/>
                </a:lnTo>
                <a:lnTo>
                  <a:pt x="348154" y="658989"/>
                </a:lnTo>
                <a:lnTo>
                  <a:pt x="1060305" y="51774"/>
                </a:lnTo>
                <a:lnTo>
                  <a:pt x="1070817" y="32835"/>
                </a:lnTo>
                <a:lnTo>
                  <a:pt x="1067919" y="12901"/>
                </a:lnTo>
                <a:lnTo>
                  <a:pt x="1055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68670" y="5158725"/>
            <a:ext cx="1071245" cy="972819"/>
          </a:xfrm>
          <a:custGeom>
            <a:avLst/>
            <a:gdLst/>
            <a:ahLst/>
            <a:cxnLst/>
            <a:rect l="l" t="t" r="r" b="b"/>
            <a:pathLst>
              <a:path w="1071245" h="972820">
                <a:moveTo>
                  <a:pt x="188699" y="661114"/>
                </a:moveTo>
                <a:lnTo>
                  <a:pt x="229182" y="629735"/>
                </a:lnTo>
                <a:lnTo>
                  <a:pt x="269664" y="598357"/>
                </a:lnTo>
                <a:lnTo>
                  <a:pt x="310147" y="566978"/>
                </a:lnTo>
                <a:lnTo>
                  <a:pt x="350629" y="535600"/>
                </a:lnTo>
                <a:lnTo>
                  <a:pt x="391112" y="504221"/>
                </a:lnTo>
                <a:lnTo>
                  <a:pt x="431594" y="472842"/>
                </a:lnTo>
                <a:lnTo>
                  <a:pt x="472077" y="441464"/>
                </a:lnTo>
                <a:lnTo>
                  <a:pt x="512559" y="410085"/>
                </a:lnTo>
                <a:lnTo>
                  <a:pt x="553042" y="378706"/>
                </a:lnTo>
                <a:lnTo>
                  <a:pt x="593524" y="347327"/>
                </a:lnTo>
                <a:lnTo>
                  <a:pt x="634007" y="315949"/>
                </a:lnTo>
                <a:lnTo>
                  <a:pt x="674489" y="284570"/>
                </a:lnTo>
                <a:lnTo>
                  <a:pt x="714972" y="253191"/>
                </a:lnTo>
                <a:lnTo>
                  <a:pt x="755454" y="221812"/>
                </a:lnTo>
                <a:lnTo>
                  <a:pt x="795937" y="190433"/>
                </a:lnTo>
                <a:lnTo>
                  <a:pt x="836419" y="159054"/>
                </a:lnTo>
                <a:lnTo>
                  <a:pt x="876902" y="127676"/>
                </a:lnTo>
                <a:lnTo>
                  <a:pt x="917384" y="96297"/>
                </a:lnTo>
                <a:lnTo>
                  <a:pt x="957867" y="64917"/>
                </a:lnTo>
                <a:lnTo>
                  <a:pt x="998350" y="33538"/>
                </a:lnTo>
                <a:lnTo>
                  <a:pt x="1038832" y="2159"/>
                </a:lnTo>
                <a:lnTo>
                  <a:pt x="1055846" y="0"/>
                </a:lnTo>
                <a:lnTo>
                  <a:pt x="1067919" y="12901"/>
                </a:lnTo>
                <a:lnTo>
                  <a:pt x="1070817" y="32835"/>
                </a:lnTo>
                <a:lnTo>
                  <a:pt x="1060305" y="51774"/>
                </a:lnTo>
                <a:lnTo>
                  <a:pt x="348154" y="658989"/>
                </a:lnTo>
                <a:lnTo>
                  <a:pt x="296443" y="699074"/>
                </a:lnTo>
                <a:lnTo>
                  <a:pt x="244733" y="739154"/>
                </a:lnTo>
                <a:lnTo>
                  <a:pt x="257207" y="755247"/>
                </a:lnTo>
                <a:lnTo>
                  <a:pt x="269681" y="771339"/>
                </a:lnTo>
                <a:lnTo>
                  <a:pt x="282155" y="787431"/>
                </a:lnTo>
                <a:lnTo>
                  <a:pt x="294629" y="803523"/>
                </a:lnTo>
                <a:lnTo>
                  <a:pt x="307091" y="820379"/>
                </a:lnTo>
                <a:lnTo>
                  <a:pt x="309361" y="830319"/>
                </a:lnTo>
                <a:lnTo>
                  <a:pt x="300874" y="839629"/>
                </a:lnTo>
                <a:lnTo>
                  <a:pt x="281064" y="854596"/>
                </a:lnTo>
                <a:lnTo>
                  <a:pt x="249544" y="879028"/>
                </a:lnTo>
                <a:lnTo>
                  <a:pt x="218024" y="903459"/>
                </a:lnTo>
                <a:lnTo>
                  <a:pt x="186503" y="927890"/>
                </a:lnTo>
                <a:lnTo>
                  <a:pt x="154981" y="952321"/>
                </a:lnTo>
                <a:lnTo>
                  <a:pt x="135911" y="967234"/>
                </a:lnTo>
                <a:lnTo>
                  <a:pt x="125154" y="972333"/>
                </a:lnTo>
                <a:lnTo>
                  <a:pt x="116457" y="967021"/>
                </a:lnTo>
                <a:lnTo>
                  <a:pt x="103566" y="950702"/>
                </a:lnTo>
                <a:lnTo>
                  <a:pt x="81021" y="921614"/>
                </a:lnTo>
                <a:lnTo>
                  <a:pt x="58474" y="892526"/>
                </a:lnTo>
                <a:lnTo>
                  <a:pt x="35928" y="863439"/>
                </a:lnTo>
                <a:lnTo>
                  <a:pt x="13382" y="834353"/>
                </a:lnTo>
                <a:lnTo>
                  <a:pt x="1782" y="818423"/>
                </a:lnTo>
                <a:lnTo>
                  <a:pt x="0" y="809011"/>
                </a:lnTo>
                <a:lnTo>
                  <a:pt x="8363" y="800210"/>
                </a:lnTo>
                <a:lnTo>
                  <a:pt x="27202" y="786110"/>
                </a:lnTo>
                <a:lnTo>
                  <a:pt x="67578" y="754860"/>
                </a:lnTo>
                <a:lnTo>
                  <a:pt x="107952" y="723612"/>
                </a:lnTo>
                <a:lnTo>
                  <a:pt x="148326" y="692363"/>
                </a:lnTo>
                <a:lnTo>
                  <a:pt x="188699" y="66111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65865" y="5673031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4">
                <a:moveTo>
                  <a:pt x="79956" y="0"/>
                </a:moveTo>
                <a:lnTo>
                  <a:pt x="0" y="61973"/>
                </a:lnTo>
                <a:lnTo>
                  <a:pt x="57189" y="138700"/>
                </a:lnTo>
                <a:lnTo>
                  <a:pt x="136659" y="73148"/>
                </a:lnTo>
                <a:lnTo>
                  <a:pt x="79956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65865" y="5673031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4">
                <a:moveTo>
                  <a:pt x="0" y="61973"/>
                </a:moveTo>
                <a:lnTo>
                  <a:pt x="79956" y="0"/>
                </a:lnTo>
                <a:lnTo>
                  <a:pt x="136659" y="73148"/>
                </a:lnTo>
                <a:lnTo>
                  <a:pt x="57189" y="138700"/>
                </a:lnTo>
                <a:lnTo>
                  <a:pt x="0" y="6197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10071" y="5561254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79955" y="0"/>
                </a:moveTo>
                <a:lnTo>
                  <a:pt x="0" y="61974"/>
                </a:lnTo>
                <a:lnTo>
                  <a:pt x="52458" y="132599"/>
                </a:lnTo>
                <a:lnTo>
                  <a:pt x="130665" y="65418"/>
                </a:lnTo>
                <a:lnTo>
                  <a:pt x="79955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10071" y="5561254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0" y="61974"/>
                </a:moveTo>
                <a:lnTo>
                  <a:pt x="79955" y="0"/>
                </a:lnTo>
                <a:lnTo>
                  <a:pt x="130665" y="65418"/>
                </a:lnTo>
                <a:lnTo>
                  <a:pt x="52458" y="132599"/>
                </a:lnTo>
                <a:lnTo>
                  <a:pt x="0" y="6197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54276" y="5449478"/>
            <a:ext cx="125730" cy="125095"/>
          </a:xfrm>
          <a:custGeom>
            <a:avLst/>
            <a:gdLst/>
            <a:ahLst/>
            <a:cxnLst/>
            <a:rect l="l" t="t" r="r" b="b"/>
            <a:pathLst>
              <a:path w="125730" h="125095">
                <a:moveTo>
                  <a:pt x="79955" y="0"/>
                </a:moveTo>
                <a:lnTo>
                  <a:pt x="0" y="61974"/>
                </a:lnTo>
                <a:lnTo>
                  <a:pt x="46620" y="125064"/>
                </a:lnTo>
                <a:lnTo>
                  <a:pt x="125604" y="58888"/>
                </a:lnTo>
                <a:lnTo>
                  <a:pt x="79955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54276" y="5449478"/>
            <a:ext cx="125730" cy="125095"/>
          </a:xfrm>
          <a:custGeom>
            <a:avLst/>
            <a:gdLst/>
            <a:ahLst/>
            <a:cxnLst/>
            <a:rect l="l" t="t" r="r" b="b"/>
            <a:pathLst>
              <a:path w="125730" h="125095">
                <a:moveTo>
                  <a:pt x="0" y="61974"/>
                </a:moveTo>
                <a:lnTo>
                  <a:pt x="79955" y="0"/>
                </a:lnTo>
                <a:lnTo>
                  <a:pt x="125604" y="58888"/>
                </a:lnTo>
                <a:lnTo>
                  <a:pt x="46620" y="125064"/>
                </a:lnTo>
                <a:lnTo>
                  <a:pt x="0" y="6197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897056" y="5338807"/>
            <a:ext cx="120014" cy="118110"/>
          </a:xfrm>
          <a:custGeom>
            <a:avLst/>
            <a:gdLst/>
            <a:ahLst/>
            <a:cxnLst/>
            <a:rect l="l" t="t" r="r" b="b"/>
            <a:pathLst>
              <a:path w="120014" h="118110">
                <a:moveTo>
                  <a:pt x="79955" y="0"/>
                </a:moveTo>
                <a:lnTo>
                  <a:pt x="0" y="61973"/>
                </a:lnTo>
                <a:lnTo>
                  <a:pt x="42778" y="117571"/>
                </a:lnTo>
                <a:lnTo>
                  <a:pt x="119923" y="51565"/>
                </a:lnTo>
                <a:lnTo>
                  <a:pt x="79955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97056" y="5338807"/>
            <a:ext cx="120014" cy="118110"/>
          </a:xfrm>
          <a:custGeom>
            <a:avLst/>
            <a:gdLst/>
            <a:ahLst/>
            <a:cxnLst/>
            <a:rect l="l" t="t" r="r" b="b"/>
            <a:pathLst>
              <a:path w="120014" h="118110">
                <a:moveTo>
                  <a:pt x="0" y="61973"/>
                </a:moveTo>
                <a:lnTo>
                  <a:pt x="79955" y="0"/>
                </a:lnTo>
                <a:lnTo>
                  <a:pt x="119923" y="51565"/>
                </a:lnTo>
                <a:lnTo>
                  <a:pt x="42778" y="117571"/>
                </a:lnTo>
                <a:lnTo>
                  <a:pt x="0" y="6197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41319" y="5224553"/>
            <a:ext cx="117604" cy="114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12168" y="579658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8090" y="0"/>
                </a:moveTo>
                <a:lnTo>
                  <a:pt x="18477" y="636"/>
                </a:lnTo>
                <a:lnTo>
                  <a:pt x="9536" y="5067"/>
                </a:lnTo>
                <a:lnTo>
                  <a:pt x="3014" y="12622"/>
                </a:lnTo>
                <a:lnTo>
                  <a:pt x="0" y="21773"/>
                </a:lnTo>
                <a:lnTo>
                  <a:pt x="636" y="31386"/>
                </a:lnTo>
                <a:lnTo>
                  <a:pt x="5068" y="40326"/>
                </a:lnTo>
                <a:lnTo>
                  <a:pt x="12622" y="46848"/>
                </a:lnTo>
                <a:lnTo>
                  <a:pt x="21772" y="49862"/>
                </a:lnTo>
                <a:lnTo>
                  <a:pt x="31385" y="49226"/>
                </a:lnTo>
                <a:lnTo>
                  <a:pt x="40326" y="44794"/>
                </a:lnTo>
                <a:lnTo>
                  <a:pt x="46847" y="37240"/>
                </a:lnTo>
                <a:lnTo>
                  <a:pt x="49861" y="28089"/>
                </a:lnTo>
                <a:lnTo>
                  <a:pt x="49224" y="18476"/>
                </a:lnTo>
                <a:lnTo>
                  <a:pt x="44794" y="9535"/>
                </a:lnTo>
                <a:lnTo>
                  <a:pt x="37240" y="3014"/>
                </a:lnTo>
                <a:lnTo>
                  <a:pt x="2809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12168" y="579658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9536" y="5067"/>
                </a:moveTo>
                <a:lnTo>
                  <a:pt x="18477" y="636"/>
                </a:lnTo>
                <a:lnTo>
                  <a:pt x="28090" y="0"/>
                </a:lnTo>
                <a:lnTo>
                  <a:pt x="37240" y="3014"/>
                </a:lnTo>
                <a:lnTo>
                  <a:pt x="44794" y="9535"/>
                </a:lnTo>
                <a:lnTo>
                  <a:pt x="49224" y="18476"/>
                </a:lnTo>
                <a:lnTo>
                  <a:pt x="49861" y="28089"/>
                </a:lnTo>
                <a:lnTo>
                  <a:pt x="46847" y="37240"/>
                </a:lnTo>
                <a:lnTo>
                  <a:pt x="40326" y="44794"/>
                </a:lnTo>
                <a:lnTo>
                  <a:pt x="31385" y="49226"/>
                </a:lnTo>
                <a:lnTo>
                  <a:pt x="21772" y="49862"/>
                </a:lnTo>
                <a:lnTo>
                  <a:pt x="12622" y="46848"/>
                </a:lnTo>
                <a:lnTo>
                  <a:pt x="5068" y="40326"/>
                </a:lnTo>
                <a:lnTo>
                  <a:pt x="636" y="31386"/>
                </a:lnTo>
                <a:lnTo>
                  <a:pt x="0" y="21773"/>
                </a:lnTo>
                <a:lnTo>
                  <a:pt x="3014" y="12622"/>
                </a:lnTo>
                <a:lnTo>
                  <a:pt x="9536" y="506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234768" y="5288939"/>
            <a:ext cx="156210" cy="277495"/>
          </a:xfrm>
          <a:custGeom>
            <a:avLst/>
            <a:gdLst/>
            <a:ahLst/>
            <a:cxnLst/>
            <a:rect l="l" t="t" r="r" b="b"/>
            <a:pathLst>
              <a:path w="156210" h="277495">
                <a:moveTo>
                  <a:pt x="155689" y="277494"/>
                </a:moveTo>
                <a:lnTo>
                  <a:pt x="153057" y="246475"/>
                </a:lnTo>
                <a:lnTo>
                  <a:pt x="135697" y="171652"/>
                </a:lnTo>
                <a:lnTo>
                  <a:pt x="89411" y="80376"/>
                </a:ln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356956" y="5560909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10" h="61595">
                <a:moveTo>
                  <a:pt x="66923" y="0"/>
                </a:moveTo>
                <a:lnTo>
                  <a:pt x="0" y="500"/>
                </a:lnTo>
                <a:lnTo>
                  <a:pt x="33915" y="61080"/>
                </a:lnTo>
                <a:lnTo>
                  <a:pt x="669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186477" y="5261472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89">
                <a:moveTo>
                  <a:pt x="0" y="0"/>
                </a:moveTo>
                <a:lnTo>
                  <a:pt x="36334" y="59161"/>
                </a:lnTo>
                <a:lnTo>
                  <a:pt x="69423" y="985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93815" y="6133739"/>
            <a:ext cx="6017895" cy="0"/>
          </a:xfrm>
          <a:custGeom>
            <a:avLst/>
            <a:gdLst/>
            <a:ahLst/>
            <a:cxnLst/>
            <a:rect l="l" t="t" r="r" b="b"/>
            <a:pathLst>
              <a:path w="6017895" h="0">
                <a:moveTo>
                  <a:pt x="0" y="0"/>
                </a:moveTo>
                <a:lnTo>
                  <a:pt x="6017641" y="0"/>
                </a:lnTo>
              </a:path>
            </a:pathLst>
          </a:custGeom>
          <a:ln w="64687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93815" y="6101395"/>
            <a:ext cx="6017895" cy="64769"/>
          </a:xfrm>
          <a:custGeom>
            <a:avLst/>
            <a:gdLst/>
            <a:ahLst/>
            <a:cxnLst/>
            <a:rect l="l" t="t" r="r" b="b"/>
            <a:pathLst>
              <a:path w="6017895" h="64770">
                <a:moveTo>
                  <a:pt x="0" y="0"/>
                </a:moveTo>
                <a:lnTo>
                  <a:pt x="6017641" y="0"/>
                </a:lnTo>
                <a:lnTo>
                  <a:pt x="6017641" y="64687"/>
                </a:lnTo>
                <a:lnTo>
                  <a:pt x="0" y="6468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75011" y="6101247"/>
            <a:ext cx="1776730" cy="753110"/>
          </a:xfrm>
          <a:custGeom>
            <a:avLst/>
            <a:gdLst/>
            <a:ahLst/>
            <a:cxnLst/>
            <a:rect l="l" t="t" r="r" b="b"/>
            <a:pathLst>
              <a:path w="1776730" h="753109">
                <a:moveTo>
                  <a:pt x="1376531" y="0"/>
                </a:moveTo>
                <a:lnTo>
                  <a:pt x="348890" y="0"/>
                </a:lnTo>
                <a:lnTo>
                  <a:pt x="0" y="752939"/>
                </a:lnTo>
                <a:lnTo>
                  <a:pt x="1776171" y="752939"/>
                </a:lnTo>
                <a:lnTo>
                  <a:pt x="1376531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75011" y="6101247"/>
            <a:ext cx="1776730" cy="753110"/>
          </a:xfrm>
          <a:custGeom>
            <a:avLst/>
            <a:gdLst/>
            <a:ahLst/>
            <a:cxnLst/>
            <a:rect l="l" t="t" r="r" b="b"/>
            <a:pathLst>
              <a:path w="1776730" h="753109">
                <a:moveTo>
                  <a:pt x="348890" y="0"/>
                </a:moveTo>
                <a:lnTo>
                  <a:pt x="1376531" y="0"/>
                </a:lnTo>
                <a:lnTo>
                  <a:pt x="1776171" y="752939"/>
                </a:lnTo>
                <a:lnTo>
                  <a:pt x="0" y="752939"/>
                </a:lnTo>
                <a:lnTo>
                  <a:pt x="34889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040895" y="6101247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127966"/>
                </a:lnTo>
              </a:path>
            </a:pathLst>
          </a:custGeom>
          <a:ln w="4668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017554" y="6101247"/>
            <a:ext cx="46990" cy="128270"/>
          </a:xfrm>
          <a:custGeom>
            <a:avLst/>
            <a:gdLst/>
            <a:ahLst/>
            <a:cxnLst/>
            <a:rect l="l" t="t" r="r" b="b"/>
            <a:pathLst>
              <a:path w="46989" h="128270">
                <a:moveTo>
                  <a:pt x="9169" y="0"/>
                </a:moveTo>
                <a:lnTo>
                  <a:pt x="36175" y="0"/>
                </a:lnTo>
                <a:lnTo>
                  <a:pt x="46681" y="127966"/>
                </a:lnTo>
                <a:lnTo>
                  <a:pt x="0" y="127966"/>
                </a:lnTo>
                <a:lnTo>
                  <a:pt x="9169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996307" y="6280034"/>
            <a:ext cx="89176" cy="222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86973" y="6556777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09">
                <a:moveTo>
                  <a:pt x="83577" y="0"/>
                </a:moveTo>
                <a:lnTo>
                  <a:pt x="21182" y="0"/>
                </a:lnTo>
                <a:lnTo>
                  <a:pt x="0" y="295628"/>
                </a:lnTo>
                <a:lnTo>
                  <a:pt x="107840" y="295628"/>
                </a:lnTo>
                <a:lnTo>
                  <a:pt x="83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986973" y="6556777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09">
                <a:moveTo>
                  <a:pt x="21182" y="0"/>
                </a:moveTo>
                <a:lnTo>
                  <a:pt x="83577" y="0"/>
                </a:lnTo>
                <a:lnTo>
                  <a:pt x="107840" y="295628"/>
                </a:lnTo>
                <a:lnTo>
                  <a:pt x="0" y="295628"/>
                </a:lnTo>
                <a:lnTo>
                  <a:pt x="21182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559180" y="5642675"/>
            <a:ext cx="208915" cy="459105"/>
          </a:xfrm>
          <a:custGeom>
            <a:avLst/>
            <a:gdLst/>
            <a:ahLst/>
            <a:cxnLst/>
            <a:rect l="l" t="t" r="r" b="b"/>
            <a:pathLst>
              <a:path w="208914" h="459104">
                <a:moveTo>
                  <a:pt x="104185" y="0"/>
                </a:moveTo>
                <a:lnTo>
                  <a:pt x="62791" y="7021"/>
                </a:lnTo>
                <a:lnTo>
                  <a:pt x="26408" y="27921"/>
                </a:lnTo>
                <a:lnTo>
                  <a:pt x="0" y="62655"/>
                </a:lnTo>
                <a:lnTo>
                  <a:pt x="0" y="458614"/>
                </a:lnTo>
                <a:lnTo>
                  <a:pt x="208777" y="458614"/>
                </a:lnTo>
                <a:lnTo>
                  <a:pt x="208777" y="62655"/>
                </a:lnTo>
                <a:lnTo>
                  <a:pt x="182143" y="27772"/>
                </a:lnTo>
                <a:lnTo>
                  <a:pt x="145623" y="6902"/>
                </a:lnTo>
                <a:lnTo>
                  <a:pt x="104185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559180" y="5642675"/>
            <a:ext cx="208915" cy="459105"/>
          </a:xfrm>
          <a:custGeom>
            <a:avLst/>
            <a:gdLst/>
            <a:ahLst/>
            <a:cxnLst/>
            <a:rect l="l" t="t" r="r" b="b"/>
            <a:pathLst>
              <a:path w="208914" h="459104">
                <a:moveTo>
                  <a:pt x="0" y="458614"/>
                </a:moveTo>
                <a:lnTo>
                  <a:pt x="208777" y="458614"/>
                </a:lnTo>
                <a:lnTo>
                  <a:pt x="208777" y="409119"/>
                </a:lnTo>
                <a:lnTo>
                  <a:pt x="208777" y="359625"/>
                </a:lnTo>
                <a:lnTo>
                  <a:pt x="208777" y="62655"/>
                </a:lnTo>
                <a:lnTo>
                  <a:pt x="182143" y="27772"/>
                </a:lnTo>
                <a:lnTo>
                  <a:pt x="145623" y="6902"/>
                </a:lnTo>
                <a:lnTo>
                  <a:pt x="104185" y="0"/>
                </a:lnTo>
                <a:lnTo>
                  <a:pt x="62791" y="7021"/>
                </a:lnTo>
                <a:lnTo>
                  <a:pt x="26408" y="27921"/>
                </a:lnTo>
                <a:lnTo>
                  <a:pt x="0" y="62655"/>
                </a:lnTo>
                <a:lnTo>
                  <a:pt x="0" y="458614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00031" y="5659444"/>
            <a:ext cx="130803" cy="130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202416" y="6193366"/>
            <a:ext cx="9690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dirty="0" sz="10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SENSOR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40283" y="5218588"/>
            <a:ext cx="2240676" cy="8969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5734317" y="5584474"/>
            <a:ext cx="854075" cy="123189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600" spc="10">
                <a:solidFill>
                  <a:srgbClr val="151616"/>
                </a:solidFill>
                <a:latin typeface="Arial"/>
                <a:cs typeface="Arial"/>
              </a:rPr>
              <a:t>RYAN </a:t>
            </a:r>
            <a:r>
              <a:rPr dirty="0" sz="600" spc="20">
                <a:solidFill>
                  <a:srgbClr val="151616"/>
                </a:solidFill>
                <a:latin typeface="Arial"/>
                <a:cs typeface="Arial"/>
              </a:rPr>
              <a:t>RAIL</a:t>
            </a:r>
            <a:r>
              <a:rPr dirty="0" sz="6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600" spc="25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411729" y="7625808"/>
            <a:ext cx="92710" cy="1329055"/>
          </a:xfrm>
          <a:custGeom>
            <a:avLst/>
            <a:gdLst/>
            <a:ahLst/>
            <a:cxnLst/>
            <a:rect l="l" t="t" r="r" b="b"/>
            <a:pathLst>
              <a:path w="92709" h="1329054">
                <a:moveTo>
                  <a:pt x="0" y="1328878"/>
                </a:moveTo>
                <a:lnTo>
                  <a:pt x="92613" y="1328878"/>
                </a:lnTo>
                <a:lnTo>
                  <a:pt x="92613" y="0"/>
                </a:lnTo>
                <a:lnTo>
                  <a:pt x="0" y="0"/>
                </a:lnTo>
                <a:lnTo>
                  <a:pt x="0" y="1328878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11729" y="7625808"/>
            <a:ext cx="92710" cy="1395730"/>
          </a:xfrm>
          <a:custGeom>
            <a:avLst/>
            <a:gdLst/>
            <a:ahLst/>
            <a:cxnLst/>
            <a:rect l="l" t="t" r="r" b="b"/>
            <a:pathLst>
              <a:path w="92709" h="1395729">
                <a:moveTo>
                  <a:pt x="0" y="1395435"/>
                </a:moveTo>
                <a:lnTo>
                  <a:pt x="92613" y="1395435"/>
                </a:lnTo>
                <a:lnTo>
                  <a:pt x="92613" y="0"/>
                </a:lnTo>
                <a:lnTo>
                  <a:pt x="0" y="0"/>
                </a:lnTo>
                <a:lnTo>
                  <a:pt x="0" y="139543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59570" y="7216326"/>
            <a:ext cx="604520" cy="405765"/>
          </a:xfrm>
          <a:custGeom>
            <a:avLst/>
            <a:gdLst/>
            <a:ahLst/>
            <a:cxnLst/>
            <a:rect l="l" t="t" r="r" b="b"/>
            <a:pathLst>
              <a:path w="604519" h="405765">
                <a:moveTo>
                  <a:pt x="0" y="0"/>
                </a:moveTo>
                <a:lnTo>
                  <a:pt x="603896" y="0"/>
                </a:lnTo>
                <a:lnTo>
                  <a:pt x="603896" y="405740"/>
                </a:lnTo>
                <a:lnTo>
                  <a:pt x="0" y="4057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59570" y="7216326"/>
            <a:ext cx="89535" cy="99695"/>
          </a:xfrm>
          <a:custGeom>
            <a:avLst/>
            <a:gdLst/>
            <a:ahLst/>
            <a:cxnLst/>
            <a:rect l="l" t="t" r="r" b="b"/>
            <a:pathLst>
              <a:path w="89534" h="99695">
                <a:moveTo>
                  <a:pt x="0" y="0"/>
                </a:moveTo>
                <a:lnTo>
                  <a:pt x="89336" y="0"/>
                </a:lnTo>
                <a:lnTo>
                  <a:pt x="89336" y="99079"/>
                </a:lnTo>
                <a:lnTo>
                  <a:pt x="0" y="99079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59570" y="7383812"/>
            <a:ext cx="87630" cy="99695"/>
          </a:xfrm>
          <a:custGeom>
            <a:avLst/>
            <a:gdLst/>
            <a:ahLst/>
            <a:cxnLst/>
            <a:rect l="l" t="t" r="r" b="b"/>
            <a:pathLst>
              <a:path w="87630" h="99695">
                <a:moveTo>
                  <a:pt x="0" y="99075"/>
                </a:moveTo>
                <a:lnTo>
                  <a:pt x="87282" y="99075"/>
                </a:lnTo>
                <a:lnTo>
                  <a:pt x="87282" y="0"/>
                </a:lnTo>
                <a:lnTo>
                  <a:pt x="0" y="0"/>
                </a:lnTo>
                <a:lnTo>
                  <a:pt x="0" y="99075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59570" y="7522991"/>
            <a:ext cx="89535" cy="99695"/>
          </a:xfrm>
          <a:custGeom>
            <a:avLst/>
            <a:gdLst/>
            <a:ahLst/>
            <a:cxnLst/>
            <a:rect l="l" t="t" r="r" b="b"/>
            <a:pathLst>
              <a:path w="89534" h="99695">
                <a:moveTo>
                  <a:pt x="0" y="0"/>
                </a:moveTo>
                <a:lnTo>
                  <a:pt x="89336" y="0"/>
                </a:lnTo>
                <a:lnTo>
                  <a:pt x="89336" y="99075"/>
                </a:lnTo>
                <a:lnTo>
                  <a:pt x="0" y="99075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34664" y="7216326"/>
            <a:ext cx="89535" cy="73660"/>
          </a:xfrm>
          <a:custGeom>
            <a:avLst/>
            <a:gdLst/>
            <a:ahLst/>
            <a:cxnLst/>
            <a:rect l="l" t="t" r="r" b="b"/>
            <a:pathLst>
              <a:path w="89534" h="73659">
                <a:moveTo>
                  <a:pt x="0" y="73130"/>
                </a:moveTo>
                <a:lnTo>
                  <a:pt x="89336" y="73130"/>
                </a:lnTo>
                <a:lnTo>
                  <a:pt x="89336" y="0"/>
                </a:lnTo>
                <a:lnTo>
                  <a:pt x="0" y="0"/>
                </a:lnTo>
                <a:lnTo>
                  <a:pt x="0" y="7313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34664" y="7539505"/>
            <a:ext cx="89535" cy="83185"/>
          </a:xfrm>
          <a:custGeom>
            <a:avLst/>
            <a:gdLst/>
            <a:ahLst/>
            <a:cxnLst/>
            <a:rect l="l" t="t" r="r" b="b"/>
            <a:pathLst>
              <a:path w="89534" h="83184">
                <a:moveTo>
                  <a:pt x="0" y="82561"/>
                </a:moveTo>
                <a:lnTo>
                  <a:pt x="89336" y="82561"/>
                </a:lnTo>
                <a:lnTo>
                  <a:pt x="89336" y="0"/>
                </a:lnTo>
                <a:lnTo>
                  <a:pt x="0" y="0"/>
                </a:lnTo>
                <a:lnTo>
                  <a:pt x="0" y="82561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500825" y="7216326"/>
            <a:ext cx="89535" cy="73660"/>
          </a:xfrm>
          <a:custGeom>
            <a:avLst/>
            <a:gdLst/>
            <a:ahLst/>
            <a:cxnLst/>
            <a:rect l="l" t="t" r="r" b="b"/>
            <a:pathLst>
              <a:path w="89534" h="73659">
                <a:moveTo>
                  <a:pt x="0" y="73130"/>
                </a:moveTo>
                <a:lnTo>
                  <a:pt x="89334" y="73130"/>
                </a:lnTo>
                <a:lnTo>
                  <a:pt x="89334" y="0"/>
                </a:lnTo>
                <a:lnTo>
                  <a:pt x="0" y="0"/>
                </a:lnTo>
                <a:lnTo>
                  <a:pt x="0" y="7313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500825" y="7539505"/>
            <a:ext cx="89535" cy="83185"/>
          </a:xfrm>
          <a:custGeom>
            <a:avLst/>
            <a:gdLst/>
            <a:ahLst/>
            <a:cxnLst/>
            <a:rect l="l" t="t" r="r" b="b"/>
            <a:pathLst>
              <a:path w="89534" h="83184">
                <a:moveTo>
                  <a:pt x="0" y="82561"/>
                </a:moveTo>
                <a:lnTo>
                  <a:pt x="89334" y="82561"/>
                </a:lnTo>
                <a:lnTo>
                  <a:pt x="89334" y="0"/>
                </a:lnTo>
                <a:lnTo>
                  <a:pt x="0" y="0"/>
                </a:lnTo>
                <a:lnTo>
                  <a:pt x="0" y="82561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74129" y="7216326"/>
            <a:ext cx="89535" cy="99695"/>
          </a:xfrm>
          <a:custGeom>
            <a:avLst/>
            <a:gdLst/>
            <a:ahLst/>
            <a:cxnLst/>
            <a:rect l="l" t="t" r="r" b="b"/>
            <a:pathLst>
              <a:path w="89535" h="99695">
                <a:moveTo>
                  <a:pt x="0" y="0"/>
                </a:moveTo>
                <a:lnTo>
                  <a:pt x="89338" y="0"/>
                </a:lnTo>
                <a:lnTo>
                  <a:pt x="89338" y="99079"/>
                </a:lnTo>
                <a:lnTo>
                  <a:pt x="0" y="99079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674129" y="7383812"/>
            <a:ext cx="89535" cy="99695"/>
          </a:xfrm>
          <a:custGeom>
            <a:avLst/>
            <a:gdLst/>
            <a:ahLst/>
            <a:cxnLst/>
            <a:rect l="l" t="t" r="r" b="b"/>
            <a:pathLst>
              <a:path w="89535" h="99695">
                <a:moveTo>
                  <a:pt x="0" y="0"/>
                </a:moveTo>
                <a:lnTo>
                  <a:pt x="89338" y="0"/>
                </a:lnTo>
                <a:lnTo>
                  <a:pt x="89338" y="99075"/>
                </a:lnTo>
                <a:lnTo>
                  <a:pt x="0" y="99075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674129" y="7522991"/>
            <a:ext cx="89535" cy="99695"/>
          </a:xfrm>
          <a:custGeom>
            <a:avLst/>
            <a:gdLst/>
            <a:ahLst/>
            <a:cxnLst/>
            <a:rect l="l" t="t" r="r" b="b"/>
            <a:pathLst>
              <a:path w="89535" h="99695">
                <a:moveTo>
                  <a:pt x="0" y="0"/>
                </a:moveTo>
                <a:lnTo>
                  <a:pt x="89338" y="0"/>
                </a:lnTo>
                <a:lnTo>
                  <a:pt x="89338" y="99075"/>
                </a:lnTo>
                <a:lnTo>
                  <a:pt x="0" y="99075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246852" y="7289456"/>
            <a:ext cx="424815" cy="250190"/>
          </a:xfrm>
          <a:custGeom>
            <a:avLst/>
            <a:gdLst/>
            <a:ahLst/>
            <a:cxnLst/>
            <a:rect l="l" t="t" r="r" b="b"/>
            <a:pathLst>
              <a:path w="424814" h="250190">
                <a:moveTo>
                  <a:pt x="0" y="0"/>
                </a:moveTo>
                <a:lnTo>
                  <a:pt x="424613" y="0"/>
                </a:lnTo>
                <a:lnTo>
                  <a:pt x="424613" y="250049"/>
                </a:lnTo>
                <a:lnTo>
                  <a:pt x="0" y="250049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290300" y="7325827"/>
            <a:ext cx="85309" cy="85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540353" y="7325827"/>
            <a:ext cx="85305" cy="853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422403" y="7410748"/>
            <a:ext cx="85304" cy="85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322870" y="8384311"/>
            <a:ext cx="248285" cy="640715"/>
          </a:xfrm>
          <a:custGeom>
            <a:avLst/>
            <a:gdLst/>
            <a:ahLst/>
            <a:cxnLst/>
            <a:rect l="l" t="t" r="r" b="b"/>
            <a:pathLst>
              <a:path w="248284" h="640715">
                <a:moveTo>
                  <a:pt x="124760" y="0"/>
                </a:moveTo>
                <a:lnTo>
                  <a:pt x="76193" y="5511"/>
                </a:lnTo>
                <a:lnTo>
                  <a:pt x="32811" y="21135"/>
                </a:lnTo>
                <a:lnTo>
                  <a:pt x="0" y="46622"/>
                </a:lnTo>
                <a:lnTo>
                  <a:pt x="0" y="640391"/>
                </a:lnTo>
                <a:lnTo>
                  <a:pt x="247727" y="640391"/>
                </a:lnTo>
                <a:lnTo>
                  <a:pt x="247727" y="46622"/>
                </a:lnTo>
                <a:lnTo>
                  <a:pt x="215913" y="20306"/>
                </a:lnTo>
                <a:lnTo>
                  <a:pt x="173129" y="4848"/>
                </a:lnTo>
                <a:lnTo>
                  <a:pt x="124760" y="0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322870" y="8384311"/>
            <a:ext cx="248285" cy="640715"/>
          </a:xfrm>
          <a:custGeom>
            <a:avLst/>
            <a:gdLst/>
            <a:ahLst/>
            <a:cxnLst/>
            <a:rect l="l" t="t" r="r" b="b"/>
            <a:pathLst>
              <a:path w="248284" h="640715">
                <a:moveTo>
                  <a:pt x="0" y="46622"/>
                </a:moveTo>
                <a:lnTo>
                  <a:pt x="32811" y="21135"/>
                </a:lnTo>
                <a:lnTo>
                  <a:pt x="76193" y="5511"/>
                </a:lnTo>
                <a:lnTo>
                  <a:pt x="124760" y="0"/>
                </a:lnTo>
                <a:lnTo>
                  <a:pt x="173129" y="4848"/>
                </a:lnTo>
                <a:lnTo>
                  <a:pt x="215913" y="20306"/>
                </a:lnTo>
                <a:lnTo>
                  <a:pt x="247727" y="46622"/>
                </a:lnTo>
                <a:lnTo>
                  <a:pt x="247727" y="640391"/>
                </a:lnTo>
                <a:lnTo>
                  <a:pt x="0" y="640391"/>
                </a:lnTo>
                <a:lnTo>
                  <a:pt x="0" y="590910"/>
                </a:lnTo>
                <a:lnTo>
                  <a:pt x="0" y="541429"/>
                </a:lnTo>
                <a:lnTo>
                  <a:pt x="0" y="96102"/>
                </a:lnTo>
                <a:lnTo>
                  <a:pt x="0" y="4662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31403" y="7478521"/>
            <a:ext cx="1677035" cy="1522730"/>
          </a:xfrm>
          <a:custGeom>
            <a:avLst/>
            <a:gdLst/>
            <a:ahLst/>
            <a:cxnLst/>
            <a:rect l="l" t="t" r="r" b="b"/>
            <a:pathLst>
              <a:path w="1677035" h="1522729">
                <a:moveTo>
                  <a:pt x="1653394" y="0"/>
                </a:moveTo>
                <a:lnTo>
                  <a:pt x="1626749" y="3383"/>
                </a:lnTo>
                <a:lnTo>
                  <a:pt x="42602" y="1230998"/>
                </a:lnTo>
                <a:lnTo>
                  <a:pt x="13098" y="1253080"/>
                </a:lnTo>
                <a:lnTo>
                  <a:pt x="0" y="1266863"/>
                </a:lnTo>
                <a:lnTo>
                  <a:pt x="2790" y="1281600"/>
                </a:lnTo>
                <a:lnTo>
                  <a:pt x="20955" y="1306544"/>
                </a:lnTo>
                <a:lnTo>
                  <a:pt x="162182" y="1488739"/>
                </a:lnTo>
                <a:lnTo>
                  <a:pt x="182367" y="1514295"/>
                </a:lnTo>
                <a:lnTo>
                  <a:pt x="195987" y="1522614"/>
                </a:lnTo>
                <a:lnTo>
                  <a:pt x="212833" y="1514629"/>
                </a:lnTo>
                <a:lnTo>
                  <a:pt x="440132" y="1338242"/>
                </a:lnTo>
                <a:lnTo>
                  <a:pt x="471153" y="1314807"/>
                </a:lnTo>
                <a:lnTo>
                  <a:pt x="484444" y="1300229"/>
                </a:lnTo>
                <a:lnTo>
                  <a:pt x="480888" y="1284664"/>
                </a:lnTo>
                <a:lnTo>
                  <a:pt x="461372" y="1258267"/>
                </a:lnTo>
                <a:lnTo>
                  <a:pt x="383241" y="1157471"/>
                </a:lnTo>
                <a:lnTo>
                  <a:pt x="545190" y="1031939"/>
                </a:lnTo>
                <a:lnTo>
                  <a:pt x="1660377" y="81075"/>
                </a:lnTo>
                <a:lnTo>
                  <a:pt x="1676838" y="51418"/>
                </a:lnTo>
                <a:lnTo>
                  <a:pt x="1672301" y="20202"/>
                </a:lnTo>
                <a:lnTo>
                  <a:pt x="1653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31403" y="7478521"/>
            <a:ext cx="1677035" cy="1522730"/>
          </a:xfrm>
          <a:custGeom>
            <a:avLst/>
            <a:gdLst/>
            <a:ahLst/>
            <a:cxnLst/>
            <a:rect l="l" t="t" r="r" b="b"/>
            <a:pathLst>
              <a:path w="1677035" h="1522729">
                <a:moveTo>
                  <a:pt x="295494" y="1035265"/>
                </a:moveTo>
                <a:lnTo>
                  <a:pt x="335835" y="1003996"/>
                </a:lnTo>
                <a:lnTo>
                  <a:pt x="376176" y="972728"/>
                </a:lnTo>
                <a:lnTo>
                  <a:pt x="416517" y="941459"/>
                </a:lnTo>
                <a:lnTo>
                  <a:pt x="456858" y="910190"/>
                </a:lnTo>
                <a:lnTo>
                  <a:pt x="497199" y="878921"/>
                </a:lnTo>
                <a:lnTo>
                  <a:pt x="537541" y="847652"/>
                </a:lnTo>
                <a:lnTo>
                  <a:pt x="577882" y="816383"/>
                </a:lnTo>
                <a:lnTo>
                  <a:pt x="618223" y="785114"/>
                </a:lnTo>
                <a:lnTo>
                  <a:pt x="658564" y="753844"/>
                </a:lnTo>
                <a:lnTo>
                  <a:pt x="698905" y="722575"/>
                </a:lnTo>
                <a:lnTo>
                  <a:pt x="739246" y="691306"/>
                </a:lnTo>
                <a:lnTo>
                  <a:pt x="779587" y="660037"/>
                </a:lnTo>
                <a:lnTo>
                  <a:pt x="819928" y="628768"/>
                </a:lnTo>
                <a:lnTo>
                  <a:pt x="860269" y="597499"/>
                </a:lnTo>
                <a:lnTo>
                  <a:pt x="900610" y="566230"/>
                </a:lnTo>
                <a:lnTo>
                  <a:pt x="940952" y="534961"/>
                </a:lnTo>
                <a:lnTo>
                  <a:pt x="981293" y="503691"/>
                </a:lnTo>
                <a:lnTo>
                  <a:pt x="1021634" y="472422"/>
                </a:lnTo>
                <a:lnTo>
                  <a:pt x="1061975" y="441153"/>
                </a:lnTo>
                <a:lnTo>
                  <a:pt x="1102316" y="409884"/>
                </a:lnTo>
                <a:lnTo>
                  <a:pt x="1142657" y="378614"/>
                </a:lnTo>
                <a:lnTo>
                  <a:pt x="1182998" y="347345"/>
                </a:lnTo>
                <a:lnTo>
                  <a:pt x="1223339" y="316076"/>
                </a:lnTo>
                <a:lnTo>
                  <a:pt x="1263680" y="284807"/>
                </a:lnTo>
                <a:lnTo>
                  <a:pt x="1304021" y="253537"/>
                </a:lnTo>
                <a:lnTo>
                  <a:pt x="1344362" y="222268"/>
                </a:lnTo>
                <a:lnTo>
                  <a:pt x="1384703" y="190999"/>
                </a:lnTo>
                <a:lnTo>
                  <a:pt x="1425044" y="159729"/>
                </a:lnTo>
                <a:lnTo>
                  <a:pt x="1465385" y="128460"/>
                </a:lnTo>
                <a:lnTo>
                  <a:pt x="1505726" y="97191"/>
                </a:lnTo>
                <a:lnTo>
                  <a:pt x="1546067" y="65921"/>
                </a:lnTo>
                <a:lnTo>
                  <a:pt x="1586408" y="34652"/>
                </a:lnTo>
                <a:lnTo>
                  <a:pt x="1626749" y="3383"/>
                </a:lnTo>
                <a:lnTo>
                  <a:pt x="1653394" y="0"/>
                </a:lnTo>
                <a:lnTo>
                  <a:pt x="1672301" y="20202"/>
                </a:lnTo>
                <a:lnTo>
                  <a:pt x="1676838" y="51418"/>
                </a:lnTo>
                <a:lnTo>
                  <a:pt x="1660377" y="81075"/>
                </a:lnTo>
                <a:lnTo>
                  <a:pt x="545190" y="1031939"/>
                </a:lnTo>
                <a:lnTo>
                  <a:pt x="504704" y="1063323"/>
                </a:lnTo>
                <a:lnTo>
                  <a:pt x="464216" y="1094707"/>
                </a:lnTo>
                <a:lnTo>
                  <a:pt x="423728" y="1126089"/>
                </a:lnTo>
                <a:lnTo>
                  <a:pt x="383241" y="1157471"/>
                </a:lnTo>
                <a:lnTo>
                  <a:pt x="402773" y="1182670"/>
                </a:lnTo>
                <a:lnTo>
                  <a:pt x="422305" y="1207870"/>
                </a:lnTo>
                <a:lnTo>
                  <a:pt x="441838" y="1233069"/>
                </a:lnTo>
                <a:lnTo>
                  <a:pt x="461372" y="1258267"/>
                </a:lnTo>
                <a:lnTo>
                  <a:pt x="480888" y="1284664"/>
                </a:lnTo>
                <a:lnTo>
                  <a:pt x="484444" y="1300229"/>
                </a:lnTo>
                <a:lnTo>
                  <a:pt x="471153" y="1314807"/>
                </a:lnTo>
                <a:lnTo>
                  <a:pt x="440132" y="1338242"/>
                </a:lnTo>
                <a:lnTo>
                  <a:pt x="400645" y="1368849"/>
                </a:lnTo>
                <a:lnTo>
                  <a:pt x="361158" y="1399456"/>
                </a:lnTo>
                <a:lnTo>
                  <a:pt x="321671" y="1430063"/>
                </a:lnTo>
                <a:lnTo>
                  <a:pt x="282184" y="1460671"/>
                </a:lnTo>
                <a:lnTo>
                  <a:pt x="242697" y="1491278"/>
                </a:lnTo>
                <a:lnTo>
                  <a:pt x="212833" y="1514629"/>
                </a:lnTo>
                <a:lnTo>
                  <a:pt x="195987" y="1522614"/>
                </a:lnTo>
                <a:lnTo>
                  <a:pt x="162182" y="1488739"/>
                </a:lnTo>
                <a:lnTo>
                  <a:pt x="133937" y="1452300"/>
                </a:lnTo>
                <a:lnTo>
                  <a:pt x="105692" y="1415861"/>
                </a:lnTo>
                <a:lnTo>
                  <a:pt x="77446" y="1379422"/>
                </a:lnTo>
                <a:lnTo>
                  <a:pt x="49201" y="1342983"/>
                </a:lnTo>
                <a:lnTo>
                  <a:pt x="20955" y="1306544"/>
                </a:lnTo>
                <a:lnTo>
                  <a:pt x="2790" y="1281600"/>
                </a:lnTo>
                <a:lnTo>
                  <a:pt x="0" y="1266863"/>
                </a:lnTo>
                <a:lnTo>
                  <a:pt x="13098" y="1253080"/>
                </a:lnTo>
                <a:lnTo>
                  <a:pt x="42602" y="1230998"/>
                </a:lnTo>
                <a:lnTo>
                  <a:pt x="84751" y="1198376"/>
                </a:lnTo>
                <a:lnTo>
                  <a:pt x="126899" y="1165754"/>
                </a:lnTo>
                <a:lnTo>
                  <a:pt x="169048" y="1133132"/>
                </a:lnTo>
                <a:lnTo>
                  <a:pt x="211197" y="1100509"/>
                </a:lnTo>
                <a:lnTo>
                  <a:pt x="253346" y="1067887"/>
                </a:lnTo>
                <a:lnTo>
                  <a:pt x="295494" y="103526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496796" y="8283892"/>
            <a:ext cx="213995" cy="217804"/>
          </a:xfrm>
          <a:custGeom>
            <a:avLst/>
            <a:gdLst/>
            <a:ahLst/>
            <a:cxnLst/>
            <a:rect l="l" t="t" r="r" b="b"/>
            <a:pathLst>
              <a:path w="213994" h="217804">
                <a:moveTo>
                  <a:pt x="125208" y="0"/>
                </a:moveTo>
                <a:lnTo>
                  <a:pt x="0" y="97048"/>
                </a:lnTo>
                <a:lnTo>
                  <a:pt x="89554" y="217197"/>
                </a:lnTo>
                <a:lnTo>
                  <a:pt x="213998" y="114551"/>
                </a:lnTo>
                <a:lnTo>
                  <a:pt x="125208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496796" y="8283892"/>
            <a:ext cx="213995" cy="217804"/>
          </a:xfrm>
          <a:custGeom>
            <a:avLst/>
            <a:gdLst/>
            <a:ahLst/>
            <a:cxnLst/>
            <a:rect l="l" t="t" r="r" b="b"/>
            <a:pathLst>
              <a:path w="213994" h="217804">
                <a:moveTo>
                  <a:pt x="0" y="97048"/>
                </a:moveTo>
                <a:lnTo>
                  <a:pt x="125208" y="0"/>
                </a:lnTo>
                <a:lnTo>
                  <a:pt x="213998" y="114551"/>
                </a:lnTo>
                <a:lnTo>
                  <a:pt x="89554" y="217197"/>
                </a:lnTo>
                <a:lnTo>
                  <a:pt x="0" y="97048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722614" y="8108855"/>
            <a:ext cx="205104" cy="207645"/>
          </a:xfrm>
          <a:custGeom>
            <a:avLst/>
            <a:gdLst/>
            <a:ahLst/>
            <a:cxnLst/>
            <a:rect l="l" t="t" r="r" b="b"/>
            <a:pathLst>
              <a:path w="205105" h="207645">
                <a:moveTo>
                  <a:pt x="125208" y="0"/>
                </a:moveTo>
                <a:lnTo>
                  <a:pt x="0" y="97049"/>
                </a:lnTo>
                <a:lnTo>
                  <a:pt x="82148" y="207644"/>
                </a:lnTo>
                <a:lnTo>
                  <a:pt x="204613" y="102445"/>
                </a:lnTo>
                <a:lnTo>
                  <a:pt x="125208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722614" y="8108855"/>
            <a:ext cx="205104" cy="207645"/>
          </a:xfrm>
          <a:custGeom>
            <a:avLst/>
            <a:gdLst/>
            <a:ahLst/>
            <a:cxnLst/>
            <a:rect l="l" t="t" r="r" b="b"/>
            <a:pathLst>
              <a:path w="205105" h="207645">
                <a:moveTo>
                  <a:pt x="0" y="97049"/>
                </a:moveTo>
                <a:lnTo>
                  <a:pt x="125208" y="0"/>
                </a:lnTo>
                <a:lnTo>
                  <a:pt x="204613" y="102445"/>
                </a:lnTo>
                <a:lnTo>
                  <a:pt x="82148" y="207644"/>
                </a:lnTo>
                <a:lnTo>
                  <a:pt x="0" y="9704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948431" y="7933820"/>
            <a:ext cx="196850" cy="196215"/>
          </a:xfrm>
          <a:custGeom>
            <a:avLst/>
            <a:gdLst/>
            <a:ahLst/>
            <a:cxnLst/>
            <a:rect l="l" t="t" r="r" b="b"/>
            <a:pathLst>
              <a:path w="196850" h="196215">
                <a:moveTo>
                  <a:pt x="125204" y="0"/>
                </a:moveTo>
                <a:lnTo>
                  <a:pt x="0" y="97048"/>
                </a:lnTo>
                <a:lnTo>
                  <a:pt x="73000" y="195846"/>
                </a:lnTo>
                <a:lnTo>
                  <a:pt x="196689" y="92221"/>
                </a:lnTo>
                <a:lnTo>
                  <a:pt x="125204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948431" y="7933820"/>
            <a:ext cx="196850" cy="196215"/>
          </a:xfrm>
          <a:custGeom>
            <a:avLst/>
            <a:gdLst/>
            <a:ahLst/>
            <a:cxnLst/>
            <a:rect l="l" t="t" r="r" b="b"/>
            <a:pathLst>
              <a:path w="196850" h="196215">
                <a:moveTo>
                  <a:pt x="0" y="97048"/>
                </a:moveTo>
                <a:lnTo>
                  <a:pt x="125204" y="0"/>
                </a:lnTo>
                <a:lnTo>
                  <a:pt x="196689" y="92221"/>
                </a:lnTo>
                <a:lnTo>
                  <a:pt x="73000" y="195846"/>
                </a:lnTo>
                <a:lnTo>
                  <a:pt x="0" y="97048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170642" y="7759148"/>
            <a:ext cx="190536" cy="1868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398694" y="7582380"/>
            <a:ext cx="182613" cy="1772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412707" y="847736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43987" y="0"/>
                </a:moveTo>
                <a:lnTo>
                  <a:pt x="28933" y="997"/>
                </a:lnTo>
                <a:lnTo>
                  <a:pt x="14933" y="7938"/>
                </a:lnTo>
                <a:lnTo>
                  <a:pt x="4720" y="19765"/>
                </a:lnTo>
                <a:lnTo>
                  <a:pt x="0" y="34094"/>
                </a:lnTo>
                <a:lnTo>
                  <a:pt x="997" y="49147"/>
                </a:lnTo>
                <a:lnTo>
                  <a:pt x="7938" y="63147"/>
                </a:lnTo>
                <a:lnTo>
                  <a:pt x="19765" y="73360"/>
                </a:lnTo>
                <a:lnTo>
                  <a:pt x="34095" y="78080"/>
                </a:lnTo>
                <a:lnTo>
                  <a:pt x="49149" y="77083"/>
                </a:lnTo>
                <a:lnTo>
                  <a:pt x="63151" y="70142"/>
                </a:lnTo>
                <a:lnTo>
                  <a:pt x="73362" y="58315"/>
                </a:lnTo>
                <a:lnTo>
                  <a:pt x="78081" y="43986"/>
                </a:lnTo>
                <a:lnTo>
                  <a:pt x="77084" y="28933"/>
                </a:lnTo>
                <a:lnTo>
                  <a:pt x="70146" y="14933"/>
                </a:lnTo>
                <a:lnTo>
                  <a:pt x="58317" y="4720"/>
                </a:lnTo>
                <a:lnTo>
                  <a:pt x="4398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412707" y="847736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14933" y="7938"/>
                </a:moveTo>
                <a:lnTo>
                  <a:pt x="28933" y="997"/>
                </a:lnTo>
                <a:lnTo>
                  <a:pt x="43987" y="0"/>
                </a:lnTo>
                <a:lnTo>
                  <a:pt x="58317" y="4720"/>
                </a:lnTo>
                <a:lnTo>
                  <a:pt x="70146" y="14933"/>
                </a:lnTo>
                <a:lnTo>
                  <a:pt x="77084" y="28933"/>
                </a:lnTo>
                <a:lnTo>
                  <a:pt x="78081" y="43986"/>
                </a:lnTo>
                <a:lnTo>
                  <a:pt x="73362" y="58315"/>
                </a:lnTo>
                <a:lnTo>
                  <a:pt x="63151" y="70142"/>
                </a:lnTo>
                <a:lnTo>
                  <a:pt x="49149" y="77083"/>
                </a:lnTo>
                <a:lnTo>
                  <a:pt x="34095" y="78080"/>
                </a:lnTo>
                <a:lnTo>
                  <a:pt x="19765" y="73360"/>
                </a:lnTo>
                <a:lnTo>
                  <a:pt x="7938" y="63147"/>
                </a:lnTo>
                <a:lnTo>
                  <a:pt x="997" y="49147"/>
                </a:lnTo>
                <a:lnTo>
                  <a:pt x="0" y="34094"/>
                </a:lnTo>
                <a:lnTo>
                  <a:pt x="4720" y="19765"/>
                </a:lnTo>
                <a:lnTo>
                  <a:pt x="14933" y="7938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700853" y="7682432"/>
            <a:ext cx="243840" cy="434975"/>
          </a:xfrm>
          <a:custGeom>
            <a:avLst/>
            <a:gdLst/>
            <a:ahLst/>
            <a:cxnLst/>
            <a:rect l="l" t="t" r="r" b="b"/>
            <a:pathLst>
              <a:path w="243839" h="434975">
                <a:moveTo>
                  <a:pt x="243795" y="434540"/>
                </a:moveTo>
                <a:lnTo>
                  <a:pt x="239675" y="385965"/>
                </a:lnTo>
                <a:lnTo>
                  <a:pt x="212492" y="268795"/>
                </a:lnTo>
                <a:lnTo>
                  <a:pt x="140012" y="125863"/>
                </a:ln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911143" y="8111447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10" h="61595">
                <a:moveTo>
                  <a:pt x="66923" y="0"/>
                </a:moveTo>
                <a:lnTo>
                  <a:pt x="0" y="496"/>
                </a:lnTo>
                <a:lnTo>
                  <a:pt x="33915" y="61081"/>
                </a:lnTo>
                <a:lnTo>
                  <a:pt x="669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652558" y="7654967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90">
                <a:moveTo>
                  <a:pt x="0" y="0"/>
                </a:moveTo>
                <a:lnTo>
                  <a:pt x="36334" y="59162"/>
                </a:lnTo>
                <a:lnTo>
                  <a:pt x="69423" y="986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57594" y="8954686"/>
            <a:ext cx="3373754" cy="101600"/>
          </a:xfrm>
          <a:custGeom>
            <a:avLst/>
            <a:gdLst/>
            <a:ahLst/>
            <a:cxnLst/>
            <a:rect l="l" t="t" r="r" b="b"/>
            <a:pathLst>
              <a:path w="3373754" h="101600">
                <a:moveTo>
                  <a:pt x="0" y="0"/>
                </a:moveTo>
                <a:lnTo>
                  <a:pt x="3373499" y="0"/>
                </a:lnTo>
                <a:lnTo>
                  <a:pt x="3373499" y="101296"/>
                </a:lnTo>
                <a:lnTo>
                  <a:pt x="0" y="101296"/>
                </a:lnTo>
                <a:lnTo>
                  <a:pt x="0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57594" y="8954686"/>
            <a:ext cx="3373754" cy="101600"/>
          </a:xfrm>
          <a:custGeom>
            <a:avLst/>
            <a:gdLst/>
            <a:ahLst/>
            <a:cxnLst/>
            <a:rect l="l" t="t" r="r" b="b"/>
            <a:pathLst>
              <a:path w="3373754" h="101600">
                <a:moveTo>
                  <a:pt x="0" y="0"/>
                </a:moveTo>
                <a:lnTo>
                  <a:pt x="3373499" y="0"/>
                </a:lnTo>
                <a:lnTo>
                  <a:pt x="3373499" y="101296"/>
                </a:lnTo>
                <a:lnTo>
                  <a:pt x="0" y="101296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041336" y="8954455"/>
            <a:ext cx="2781935" cy="1179195"/>
          </a:xfrm>
          <a:custGeom>
            <a:avLst/>
            <a:gdLst/>
            <a:ahLst/>
            <a:cxnLst/>
            <a:rect l="l" t="t" r="r" b="b"/>
            <a:pathLst>
              <a:path w="2781935" h="1179195">
                <a:moveTo>
                  <a:pt x="2155568" y="0"/>
                </a:moveTo>
                <a:lnTo>
                  <a:pt x="546342" y="0"/>
                </a:lnTo>
                <a:lnTo>
                  <a:pt x="0" y="1179057"/>
                </a:lnTo>
                <a:lnTo>
                  <a:pt x="2781377" y="1179057"/>
                </a:lnTo>
                <a:lnTo>
                  <a:pt x="2155568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041336" y="8954455"/>
            <a:ext cx="2781935" cy="1179195"/>
          </a:xfrm>
          <a:custGeom>
            <a:avLst/>
            <a:gdLst/>
            <a:ahLst/>
            <a:cxnLst/>
            <a:rect l="l" t="t" r="r" b="b"/>
            <a:pathLst>
              <a:path w="2781935" h="1179195">
                <a:moveTo>
                  <a:pt x="546342" y="0"/>
                </a:moveTo>
                <a:lnTo>
                  <a:pt x="2155568" y="0"/>
                </a:lnTo>
                <a:lnTo>
                  <a:pt x="2781377" y="1179057"/>
                </a:lnTo>
                <a:lnTo>
                  <a:pt x="0" y="1179057"/>
                </a:lnTo>
                <a:lnTo>
                  <a:pt x="546342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354359" y="8948102"/>
            <a:ext cx="85796" cy="2130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337379" y="9244367"/>
            <a:ext cx="120014" cy="328295"/>
          </a:xfrm>
          <a:custGeom>
            <a:avLst/>
            <a:gdLst/>
            <a:ahLst/>
            <a:cxnLst/>
            <a:rect l="l" t="t" r="r" b="b"/>
            <a:pathLst>
              <a:path w="120014" h="328295">
                <a:moveTo>
                  <a:pt x="92811" y="0"/>
                </a:moveTo>
                <a:lnTo>
                  <a:pt x="23522" y="0"/>
                </a:lnTo>
                <a:lnTo>
                  <a:pt x="0" y="328295"/>
                </a:lnTo>
                <a:lnTo>
                  <a:pt x="119757" y="328295"/>
                </a:lnTo>
                <a:lnTo>
                  <a:pt x="92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337379" y="9244367"/>
            <a:ext cx="120014" cy="328295"/>
          </a:xfrm>
          <a:custGeom>
            <a:avLst/>
            <a:gdLst/>
            <a:ahLst/>
            <a:cxnLst/>
            <a:rect l="l" t="t" r="r" b="b"/>
            <a:pathLst>
              <a:path w="120014" h="328295">
                <a:moveTo>
                  <a:pt x="23522" y="0"/>
                </a:moveTo>
                <a:lnTo>
                  <a:pt x="92811" y="0"/>
                </a:lnTo>
                <a:lnTo>
                  <a:pt x="119757" y="328295"/>
                </a:lnTo>
                <a:lnTo>
                  <a:pt x="0" y="328295"/>
                </a:lnTo>
                <a:lnTo>
                  <a:pt x="23522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312819" y="9667781"/>
            <a:ext cx="168910" cy="463550"/>
          </a:xfrm>
          <a:custGeom>
            <a:avLst/>
            <a:gdLst/>
            <a:ahLst/>
            <a:cxnLst/>
            <a:rect l="l" t="t" r="r" b="b"/>
            <a:pathLst>
              <a:path w="168910" h="463550">
                <a:moveTo>
                  <a:pt x="130874" y="0"/>
                </a:moveTo>
                <a:lnTo>
                  <a:pt x="33171" y="0"/>
                </a:lnTo>
                <a:lnTo>
                  <a:pt x="0" y="462939"/>
                </a:lnTo>
                <a:lnTo>
                  <a:pt x="168873" y="462939"/>
                </a:lnTo>
                <a:lnTo>
                  <a:pt x="130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312819" y="9667781"/>
            <a:ext cx="168910" cy="463550"/>
          </a:xfrm>
          <a:custGeom>
            <a:avLst/>
            <a:gdLst/>
            <a:ahLst/>
            <a:cxnLst/>
            <a:rect l="l" t="t" r="r" b="b"/>
            <a:pathLst>
              <a:path w="168910" h="463550">
                <a:moveTo>
                  <a:pt x="33171" y="0"/>
                </a:moveTo>
                <a:lnTo>
                  <a:pt x="130874" y="0"/>
                </a:lnTo>
                <a:lnTo>
                  <a:pt x="168873" y="462939"/>
                </a:lnTo>
                <a:lnTo>
                  <a:pt x="0" y="462939"/>
                </a:lnTo>
                <a:lnTo>
                  <a:pt x="33171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84720" y="789512"/>
            <a:ext cx="2261375" cy="1450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50866" y="2110753"/>
            <a:ext cx="1885314" cy="572135"/>
          </a:xfrm>
          <a:custGeom>
            <a:avLst/>
            <a:gdLst/>
            <a:ahLst/>
            <a:cxnLst/>
            <a:rect l="l" t="t" r="r" b="b"/>
            <a:pathLst>
              <a:path w="1885314" h="572135">
                <a:moveTo>
                  <a:pt x="0" y="375"/>
                </a:moveTo>
                <a:lnTo>
                  <a:pt x="42375" y="20581"/>
                </a:lnTo>
                <a:lnTo>
                  <a:pt x="90346" y="34591"/>
                </a:lnTo>
                <a:lnTo>
                  <a:pt x="143505" y="43178"/>
                </a:lnTo>
                <a:lnTo>
                  <a:pt x="201441" y="47112"/>
                </a:lnTo>
                <a:lnTo>
                  <a:pt x="232073" y="47575"/>
                </a:lnTo>
                <a:lnTo>
                  <a:pt x="263746" y="47165"/>
                </a:lnTo>
                <a:lnTo>
                  <a:pt x="330011" y="44110"/>
                </a:lnTo>
                <a:lnTo>
                  <a:pt x="399827" y="38718"/>
                </a:lnTo>
                <a:lnTo>
                  <a:pt x="472785" y="31761"/>
                </a:lnTo>
                <a:lnTo>
                  <a:pt x="548476" y="24009"/>
                </a:lnTo>
                <a:lnTo>
                  <a:pt x="587218" y="20077"/>
                </a:lnTo>
                <a:lnTo>
                  <a:pt x="626490" y="16236"/>
                </a:lnTo>
                <a:lnTo>
                  <a:pt x="666240" y="12583"/>
                </a:lnTo>
                <a:lnTo>
                  <a:pt x="706418" y="9213"/>
                </a:lnTo>
                <a:lnTo>
                  <a:pt x="746973" y="6224"/>
                </a:lnTo>
                <a:lnTo>
                  <a:pt x="787852" y="3711"/>
                </a:lnTo>
                <a:lnTo>
                  <a:pt x="829006" y="1772"/>
                </a:lnTo>
                <a:lnTo>
                  <a:pt x="870383" y="503"/>
                </a:lnTo>
                <a:lnTo>
                  <a:pt x="911931" y="0"/>
                </a:lnTo>
                <a:lnTo>
                  <a:pt x="953601" y="359"/>
                </a:lnTo>
                <a:lnTo>
                  <a:pt x="995340" y="1678"/>
                </a:lnTo>
                <a:lnTo>
                  <a:pt x="1037097" y="4052"/>
                </a:lnTo>
                <a:lnTo>
                  <a:pt x="1078821" y="7578"/>
                </a:lnTo>
                <a:lnTo>
                  <a:pt x="1120462" y="12353"/>
                </a:lnTo>
                <a:lnTo>
                  <a:pt x="1161968" y="18473"/>
                </a:lnTo>
                <a:lnTo>
                  <a:pt x="1203288" y="26034"/>
                </a:lnTo>
                <a:lnTo>
                  <a:pt x="1244370" y="35133"/>
                </a:lnTo>
                <a:lnTo>
                  <a:pt x="1285165" y="45867"/>
                </a:lnTo>
                <a:lnTo>
                  <a:pt x="1325619" y="58331"/>
                </a:lnTo>
                <a:lnTo>
                  <a:pt x="1365683" y="72623"/>
                </a:lnTo>
                <a:lnTo>
                  <a:pt x="1405306" y="88839"/>
                </a:lnTo>
                <a:lnTo>
                  <a:pt x="1444435" y="107075"/>
                </a:lnTo>
                <a:lnTo>
                  <a:pt x="1483020" y="127427"/>
                </a:lnTo>
                <a:lnTo>
                  <a:pt x="1521011" y="149993"/>
                </a:lnTo>
                <a:lnTo>
                  <a:pt x="1558355" y="174868"/>
                </a:lnTo>
                <a:lnTo>
                  <a:pt x="1595001" y="202149"/>
                </a:lnTo>
                <a:lnTo>
                  <a:pt x="1630899" y="231933"/>
                </a:lnTo>
                <a:lnTo>
                  <a:pt x="1665998" y="264316"/>
                </a:lnTo>
                <a:lnTo>
                  <a:pt x="1700245" y="299395"/>
                </a:lnTo>
                <a:lnTo>
                  <a:pt x="1733591" y="337265"/>
                </a:lnTo>
                <a:lnTo>
                  <a:pt x="1765983" y="378024"/>
                </a:lnTo>
                <a:lnTo>
                  <a:pt x="1797371" y="421768"/>
                </a:lnTo>
                <a:lnTo>
                  <a:pt x="1827704" y="468593"/>
                </a:lnTo>
                <a:lnTo>
                  <a:pt x="1856931" y="518596"/>
                </a:lnTo>
                <a:lnTo>
                  <a:pt x="1885000" y="571873"/>
                </a:lnTo>
              </a:path>
            </a:pathLst>
          </a:custGeom>
          <a:ln w="17999">
            <a:solidFill>
              <a:srgbClr val="00A7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478477" y="2168279"/>
            <a:ext cx="1866264" cy="560070"/>
          </a:xfrm>
          <a:custGeom>
            <a:avLst/>
            <a:gdLst/>
            <a:ahLst/>
            <a:cxnLst/>
            <a:rect l="l" t="t" r="r" b="b"/>
            <a:pathLst>
              <a:path w="1866264" h="560069">
                <a:moveTo>
                  <a:pt x="0" y="0"/>
                </a:moveTo>
                <a:lnTo>
                  <a:pt x="37219" y="27565"/>
                </a:lnTo>
                <a:lnTo>
                  <a:pt x="79980" y="48002"/>
                </a:lnTo>
                <a:lnTo>
                  <a:pt x="127902" y="62084"/>
                </a:lnTo>
                <a:lnTo>
                  <a:pt x="180605" y="70586"/>
                </a:lnTo>
                <a:lnTo>
                  <a:pt x="237709" y="74283"/>
                </a:lnTo>
                <a:lnTo>
                  <a:pt x="267793" y="74572"/>
                </a:lnTo>
                <a:lnTo>
                  <a:pt x="298835" y="73950"/>
                </a:lnTo>
                <a:lnTo>
                  <a:pt x="363602" y="70362"/>
                </a:lnTo>
                <a:lnTo>
                  <a:pt x="431631" y="64294"/>
                </a:lnTo>
                <a:lnTo>
                  <a:pt x="502541" y="56519"/>
                </a:lnTo>
                <a:lnTo>
                  <a:pt x="575953" y="47814"/>
                </a:lnTo>
                <a:lnTo>
                  <a:pt x="613479" y="43355"/>
                </a:lnTo>
                <a:lnTo>
                  <a:pt x="651487" y="38954"/>
                </a:lnTo>
                <a:lnTo>
                  <a:pt x="689932" y="34707"/>
                </a:lnTo>
                <a:lnTo>
                  <a:pt x="728764" y="30711"/>
                </a:lnTo>
                <a:lnTo>
                  <a:pt x="767936" y="27065"/>
                </a:lnTo>
                <a:lnTo>
                  <a:pt x="807402" y="23863"/>
                </a:lnTo>
                <a:lnTo>
                  <a:pt x="847114" y="21204"/>
                </a:lnTo>
                <a:lnTo>
                  <a:pt x="887023" y="19183"/>
                </a:lnTo>
                <a:lnTo>
                  <a:pt x="927083" y="17898"/>
                </a:lnTo>
                <a:lnTo>
                  <a:pt x="967246" y="17447"/>
                </a:lnTo>
                <a:lnTo>
                  <a:pt x="1007465" y="17924"/>
                </a:lnTo>
                <a:lnTo>
                  <a:pt x="1047692" y="19428"/>
                </a:lnTo>
                <a:lnTo>
                  <a:pt x="1087880" y="22055"/>
                </a:lnTo>
                <a:lnTo>
                  <a:pt x="1127981" y="25903"/>
                </a:lnTo>
                <a:lnTo>
                  <a:pt x="1167947" y="31067"/>
                </a:lnTo>
                <a:lnTo>
                  <a:pt x="1207732" y="37645"/>
                </a:lnTo>
                <a:lnTo>
                  <a:pt x="1247288" y="45734"/>
                </a:lnTo>
                <a:lnTo>
                  <a:pt x="1286566" y="55430"/>
                </a:lnTo>
                <a:lnTo>
                  <a:pt x="1325521" y="66831"/>
                </a:lnTo>
                <a:lnTo>
                  <a:pt x="1364104" y="80033"/>
                </a:lnTo>
                <a:lnTo>
                  <a:pt x="1402267" y="95133"/>
                </a:lnTo>
                <a:lnTo>
                  <a:pt x="1439964" y="112227"/>
                </a:lnTo>
                <a:lnTo>
                  <a:pt x="1477147" y="131414"/>
                </a:lnTo>
                <a:lnTo>
                  <a:pt x="1513768" y="152789"/>
                </a:lnTo>
                <a:lnTo>
                  <a:pt x="1549780" y="176450"/>
                </a:lnTo>
                <a:lnTo>
                  <a:pt x="1585135" y="202493"/>
                </a:lnTo>
                <a:lnTo>
                  <a:pt x="1619786" y="231015"/>
                </a:lnTo>
                <a:lnTo>
                  <a:pt x="1653685" y="262114"/>
                </a:lnTo>
                <a:lnTo>
                  <a:pt x="1686786" y="295885"/>
                </a:lnTo>
                <a:lnTo>
                  <a:pt x="1719040" y="332426"/>
                </a:lnTo>
                <a:lnTo>
                  <a:pt x="1750400" y="371834"/>
                </a:lnTo>
                <a:lnTo>
                  <a:pt x="1780818" y="414205"/>
                </a:lnTo>
                <a:lnTo>
                  <a:pt x="1810247" y="459636"/>
                </a:lnTo>
                <a:lnTo>
                  <a:pt x="1838640" y="508224"/>
                </a:lnTo>
                <a:lnTo>
                  <a:pt x="1865948" y="560067"/>
                </a:lnTo>
              </a:path>
            </a:pathLst>
          </a:custGeom>
          <a:ln w="17999">
            <a:solidFill>
              <a:srgbClr val="00A7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719777" y="2249251"/>
            <a:ext cx="122110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34315" marR="5080" indent="-22225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LIGHT /</a:t>
            </a:r>
            <a:r>
              <a:rPr dirty="0" sz="14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DARK 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25494" y="1243412"/>
            <a:ext cx="22085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PIC-MICROCONTROLLER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036" y="5364788"/>
            <a:ext cx="6898005" cy="0"/>
          </a:xfrm>
          <a:custGeom>
            <a:avLst/>
            <a:gdLst/>
            <a:ahLst/>
            <a:cxnLst/>
            <a:rect l="l" t="t" r="r" b="b"/>
            <a:pathLst>
              <a:path w="6898005" h="0">
                <a:moveTo>
                  <a:pt x="0" y="0"/>
                </a:moveTo>
                <a:lnTo>
                  <a:pt x="6897625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9895" y="9239562"/>
            <a:ext cx="6898005" cy="0"/>
          </a:xfrm>
          <a:custGeom>
            <a:avLst/>
            <a:gdLst/>
            <a:ahLst/>
            <a:cxnLst/>
            <a:rect l="l" t="t" r="r" b="b"/>
            <a:pathLst>
              <a:path w="6898005" h="0">
                <a:moveTo>
                  <a:pt x="0" y="0"/>
                </a:moveTo>
                <a:lnTo>
                  <a:pt x="6897625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2040" y="50424"/>
            <a:ext cx="99186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2339" y="454842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778" y="469500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5177" y="454578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439" y="9485983"/>
            <a:ext cx="674560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MP3 player 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high density polythene.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supplied in a range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colours and can be plugged into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mains or powered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batteries.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high  quality speakers and is supplied with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remote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control.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53616" y="1309424"/>
            <a:ext cx="4467358" cy="378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0107" y="5769004"/>
            <a:ext cx="6787053" cy="2783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75174" y="541883"/>
            <a:ext cx="5292090" cy="73977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313055">
              <a:lnSpc>
                <a:spcPct val="100000"/>
              </a:lnSpc>
              <a:spcBef>
                <a:spcPts val="1100"/>
              </a:spcBef>
            </a:pP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4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MP3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Docking Station</a:t>
            </a:r>
            <a:r>
              <a:rPr dirty="0" u="sng" sz="1800" spc="-4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(polymers)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high density polythene casing, supplied in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variety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colours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441" y="5945810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37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6084" y="8308004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37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0398" y="13462"/>
            <a:ext cx="99186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4236" y="416742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675" y="43140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7074" y="416479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483" y="8626213"/>
            <a:ext cx="5984875" cy="12325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trolley is lightweight and foldable.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transported and also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stored.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and aluminium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tube.</a:t>
            </a:r>
            <a:endParaRPr sz="1400">
              <a:latin typeface="Arial"/>
              <a:cs typeface="Arial"/>
            </a:endParaRPr>
          </a:p>
          <a:p>
            <a:pPr marL="12700" marR="281305">
              <a:lnSpc>
                <a:spcPts val="1560"/>
              </a:lnSpc>
              <a:spcBef>
                <a:spcPts val="1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product is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completely recyclable,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its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life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cycle.</a:t>
            </a:r>
            <a:endParaRPr sz="1400">
              <a:latin typeface="Arial"/>
              <a:cs typeface="Arial"/>
            </a:endParaRPr>
          </a:p>
          <a:p>
            <a:pPr marL="12700" marR="449580">
              <a:lnSpc>
                <a:spcPts val="1560"/>
              </a:lnSpc>
              <a:spcBef>
                <a:spcPts val="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ideal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in shops and distribution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storage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centres,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well as  personal 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home.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881" y="6244252"/>
            <a:ext cx="2609519" cy="1758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14417" y="1422543"/>
            <a:ext cx="2099845" cy="3726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64369" y="2482608"/>
            <a:ext cx="1214120" cy="46482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 indent="373380">
              <a:lnSpc>
                <a:spcPts val="1670"/>
              </a:lnSpc>
              <a:spcBef>
                <a:spcPts val="254"/>
              </a:spcBef>
            </a:pPr>
            <a:r>
              <a:rPr dirty="0" sz="1500" spc="-10">
                <a:solidFill>
                  <a:srgbClr val="151616"/>
                </a:solidFill>
                <a:latin typeface="Arial"/>
                <a:cs typeface="Arial"/>
              </a:rPr>
              <a:t>SIDE  </a:t>
            </a:r>
            <a:r>
              <a:rPr dirty="0" sz="1500" spc="-10">
                <a:solidFill>
                  <a:srgbClr val="151616"/>
                </a:solidFill>
                <a:latin typeface="Arial"/>
                <a:cs typeface="Arial"/>
              </a:rPr>
              <a:t>(ALUMINIUM)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121" y="3247508"/>
            <a:ext cx="1666875" cy="46482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86055" marR="5080" indent="-173990">
              <a:lnSpc>
                <a:spcPts val="1670"/>
              </a:lnSpc>
              <a:spcBef>
                <a:spcPts val="254"/>
              </a:spcBef>
            </a:pPr>
            <a:r>
              <a:rPr dirty="0" sz="1500" spc="-10">
                <a:solidFill>
                  <a:srgbClr val="151616"/>
                </a:solidFill>
                <a:latin typeface="Arial"/>
                <a:cs typeface="Arial"/>
              </a:rPr>
              <a:t>STRENGTHENING  </a:t>
            </a:r>
            <a:r>
              <a:rPr dirty="0" sz="1500" spc="-10">
                <a:solidFill>
                  <a:srgbClr val="151616"/>
                </a:solidFill>
                <a:latin typeface="Arial"/>
                <a:cs typeface="Arial"/>
              </a:rPr>
              <a:t>PIECE</a:t>
            </a:r>
            <a:r>
              <a:rPr dirty="0" sz="15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151616"/>
                </a:solidFill>
                <a:latin typeface="Arial"/>
                <a:cs typeface="Arial"/>
              </a:rPr>
              <a:t>(STEEL)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483" y="4285582"/>
            <a:ext cx="1432560" cy="46482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 indent="397510">
              <a:lnSpc>
                <a:spcPts val="1670"/>
              </a:lnSpc>
              <a:spcBef>
                <a:spcPts val="254"/>
              </a:spcBef>
            </a:pPr>
            <a:r>
              <a:rPr dirty="0" sz="1500" spc="-10">
                <a:solidFill>
                  <a:srgbClr val="151616"/>
                </a:solidFill>
                <a:latin typeface="Arial"/>
                <a:cs typeface="Arial"/>
              </a:rPr>
              <a:t>SHELF  (SHEET</a:t>
            </a:r>
            <a:r>
              <a:rPr dirty="0" sz="15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51616"/>
                </a:solidFill>
                <a:latin typeface="Arial"/>
                <a:cs typeface="Arial"/>
              </a:rPr>
              <a:t>STEEL)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11036" y="1591322"/>
            <a:ext cx="1289685" cy="67310"/>
          </a:xfrm>
          <a:custGeom>
            <a:avLst/>
            <a:gdLst/>
            <a:ahLst/>
            <a:cxnLst/>
            <a:rect l="l" t="t" r="r" b="b"/>
            <a:pathLst>
              <a:path w="1289685" h="67310">
                <a:moveTo>
                  <a:pt x="1228561" y="0"/>
                </a:moveTo>
                <a:lnTo>
                  <a:pt x="1228561" y="66923"/>
                </a:lnTo>
                <a:lnTo>
                  <a:pt x="1277849" y="39811"/>
                </a:lnTo>
                <a:lnTo>
                  <a:pt x="1233834" y="39811"/>
                </a:lnTo>
                <a:lnTo>
                  <a:pt x="1233834" y="27111"/>
                </a:lnTo>
                <a:lnTo>
                  <a:pt x="1277849" y="27111"/>
                </a:lnTo>
                <a:lnTo>
                  <a:pt x="1228561" y="0"/>
                </a:lnTo>
                <a:close/>
              </a:path>
              <a:path w="1289685" h="67310">
                <a:moveTo>
                  <a:pt x="1228561" y="27111"/>
                </a:moveTo>
                <a:lnTo>
                  <a:pt x="0" y="27111"/>
                </a:lnTo>
                <a:lnTo>
                  <a:pt x="0" y="39811"/>
                </a:lnTo>
                <a:lnTo>
                  <a:pt x="1228561" y="39811"/>
                </a:lnTo>
                <a:lnTo>
                  <a:pt x="1228561" y="27111"/>
                </a:lnTo>
                <a:close/>
              </a:path>
              <a:path w="1289685" h="67310">
                <a:moveTo>
                  <a:pt x="1277849" y="27111"/>
                </a:moveTo>
                <a:lnTo>
                  <a:pt x="1233834" y="27111"/>
                </a:lnTo>
                <a:lnTo>
                  <a:pt x="1233834" y="39811"/>
                </a:lnTo>
                <a:lnTo>
                  <a:pt x="1277849" y="39811"/>
                </a:lnTo>
                <a:lnTo>
                  <a:pt x="1289392" y="33461"/>
                </a:lnTo>
                <a:lnTo>
                  <a:pt x="1277849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89179" y="2618434"/>
            <a:ext cx="1125855" cy="67310"/>
          </a:xfrm>
          <a:custGeom>
            <a:avLst/>
            <a:gdLst/>
            <a:ahLst/>
            <a:cxnLst/>
            <a:rect l="l" t="t" r="r" b="b"/>
            <a:pathLst>
              <a:path w="1125855" h="67310">
                <a:moveTo>
                  <a:pt x="1064657" y="0"/>
                </a:moveTo>
                <a:lnTo>
                  <a:pt x="1064657" y="66923"/>
                </a:lnTo>
                <a:lnTo>
                  <a:pt x="1113946" y="39811"/>
                </a:lnTo>
                <a:lnTo>
                  <a:pt x="1069931" y="39811"/>
                </a:lnTo>
                <a:lnTo>
                  <a:pt x="1069931" y="27111"/>
                </a:lnTo>
                <a:lnTo>
                  <a:pt x="1113946" y="27111"/>
                </a:lnTo>
                <a:lnTo>
                  <a:pt x="1064657" y="0"/>
                </a:lnTo>
                <a:close/>
              </a:path>
              <a:path w="1125855" h="67310">
                <a:moveTo>
                  <a:pt x="1064657" y="27111"/>
                </a:moveTo>
                <a:lnTo>
                  <a:pt x="0" y="27111"/>
                </a:lnTo>
                <a:lnTo>
                  <a:pt x="0" y="39811"/>
                </a:lnTo>
                <a:lnTo>
                  <a:pt x="1064657" y="39811"/>
                </a:lnTo>
                <a:lnTo>
                  <a:pt x="1064657" y="27111"/>
                </a:lnTo>
                <a:close/>
              </a:path>
              <a:path w="1125855" h="67310">
                <a:moveTo>
                  <a:pt x="1113946" y="27111"/>
                </a:moveTo>
                <a:lnTo>
                  <a:pt x="1069931" y="27111"/>
                </a:lnTo>
                <a:lnTo>
                  <a:pt x="1069931" y="39811"/>
                </a:lnTo>
                <a:lnTo>
                  <a:pt x="1113946" y="39811"/>
                </a:lnTo>
                <a:lnTo>
                  <a:pt x="1125490" y="33461"/>
                </a:lnTo>
                <a:lnTo>
                  <a:pt x="1113946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27921" y="3361475"/>
            <a:ext cx="1191260" cy="67310"/>
          </a:xfrm>
          <a:custGeom>
            <a:avLst/>
            <a:gdLst/>
            <a:ahLst/>
            <a:cxnLst/>
            <a:rect l="l" t="t" r="r" b="b"/>
            <a:pathLst>
              <a:path w="1191260" h="67310">
                <a:moveTo>
                  <a:pt x="1130217" y="0"/>
                </a:moveTo>
                <a:lnTo>
                  <a:pt x="1130217" y="66923"/>
                </a:lnTo>
                <a:lnTo>
                  <a:pt x="1179505" y="39811"/>
                </a:lnTo>
                <a:lnTo>
                  <a:pt x="1135490" y="39811"/>
                </a:lnTo>
                <a:lnTo>
                  <a:pt x="1135490" y="27111"/>
                </a:lnTo>
                <a:lnTo>
                  <a:pt x="1179505" y="27111"/>
                </a:lnTo>
                <a:lnTo>
                  <a:pt x="1130217" y="0"/>
                </a:lnTo>
                <a:close/>
              </a:path>
              <a:path w="1191260" h="67310">
                <a:moveTo>
                  <a:pt x="1130217" y="27111"/>
                </a:moveTo>
                <a:lnTo>
                  <a:pt x="0" y="27111"/>
                </a:lnTo>
                <a:lnTo>
                  <a:pt x="0" y="39811"/>
                </a:lnTo>
                <a:lnTo>
                  <a:pt x="1130217" y="39811"/>
                </a:lnTo>
                <a:lnTo>
                  <a:pt x="1130217" y="27111"/>
                </a:lnTo>
                <a:close/>
              </a:path>
              <a:path w="1191260" h="67310">
                <a:moveTo>
                  <a:pt x="1179505" y="27111"/>
                </a:moveTo>
                <a:lnTo>
                  <a:pt x="1135490" y="27111"/>
                </a:lnTo>
                <a:lnTo>
                  <a:pt x="1135490" y="39811"/>
                </a:lnTo>
                <a:lnTo>
                  <a:pt x="1179505" y="39811"/>
                </a:lnTo>
                <a:lnTo>
                  <a:pt x="1191049" y="33461"/>
                </a:lnTo>
                <a:lnTo>
                  <a:pt x="1179505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58056" y="4465112"/>
            <a:ext cx="634365" cy="67310"/>
          </a:xfrm>
          <a:custGeom>
            <a:avLst/>
            <a:gdLst/>
            <a:ahLst/>
            <a:cxnLst/>
            <a:rect l="l" t="t" r="r" b="b"/>
            <a:pathLst>
              <a:path w="634364" h="67310">
                <a:moveTo>
                  <a:pt x="572932" y="0"/>
                </a:moveTo>
                <a:lnTo>
                  <a:pt x="572932" y="66923"/>
                </a:lnTo>
                <a:lnTo>
                  <a:pt x="622221" y="39811"/>
                </a:lnTo>
                <a:lnTo>
                  <a:pt x="578206" y="39811"/>
                </a:lnTo>
                <a:lnTo>
                  <a:pt x="578206" y="27111"/>
                </a:lnTo>
                <a:lnTo>
                  <a:pt x="622221" y="27111"/>
                </a:lnTo>
                <a:lnTo>
                  <a:pt x="572932" y="0"/>
                </a:lnTo>
                <a:close/>
              </a:path>
              <a:path w="634364" h="67310">
                <a:moveTo>
                  <a:pt x="572932" y="27111"/>
                </a:moveTo>
                <a:lnTo>
                  <a:pt x="0" y="27111"/>
                </a:lnTo>
                <a:lnTo>
                  <a:pt x="0" y="39811"/>
                </a:lnTo>
                <a:lnTo>
                  <a:pt x="572932" y="39811"/>
                </a:lnTo>
                <a:lnTo>
                  <a:pt x="572932" y="27111"/>
                </a:lnTo>
                <a:close/>
              </a:path>
              <a:path w="634364" h="67310">
                <a:moveTo>
                  <a:pt x="622221" y="27111"/>
                </a:moveTo>
                <a:lnTo>
                  <a:pt x="578206" y="27111"/>
                </a:lnTo>
                <a:lnTo>
                  <a:pt x="578206" y="39811"/>
                </a:lnTo>
                <a:lnTo>
                  <a:pt x="622221" y="39811"/>
                </a:lnTo>
                <a:lnTo>
                  <a:pt x="633765" y="33461"/>
                </a:lnTo>
                <a:lnTo>
                  <a:pt x="622221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86661" y="632145"/>
            <a:ext cx="4982845" cy="1167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004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5 –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Mobile </a:t>
            </a:r>
            <a:r>
              <a:rPr dirty="0" u="sng" sz="18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Trolley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System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(metals)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Arial"/>
              <a:cs typeface="Arial"/>
            </a:endParaRPr>
          </a:p>
          <a:p>
            <a:pPr marL="33655" marR="4194175" indent="-21590">
              <a:lnSpc>
                <a:spcPts val="1670"/>
              </a:lnSpc>
              <a:spcBef>
                <a:spcPts val="5"/>
              </a:spcBef>
            </a:pPr>
            <a:r>
              <a:rPr dirty="0" sz="1500" spc="-10">
                <a:solidFill>
                  <a:srgbClr val="151616"/>
                </a:solidFill>
                <a:latin typeface="Arial"/>
                <a:cs typeface="Arial"/>
              </a:rPr>
              <a:t>HANDLE  </a:t>
            </a:r>
            <a:r>
              <a:rPr dirty="0" sz="1500" spc="-5">
                <a:solidFill>
                  <a:srgbClr val="151616"/>
                </a:solidFill>
                <a:latin typeface="Arial"/>
                <a:cs typeface="Arial"/>
              </a:rPr>
              <a:t>(STEEL)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41432" y="2129238"/>
            <a:ext cx="666115" cy="67310"/>
          </a:xfrm>
          <a:custGeom>
            <a:avLst/>
            <a:gdLst/>
            <a:ahLst/>
            <a:cxnLst/>
            <a:rect l="l" t="t" r="r" b="b"/>
            <a:pathLst>
              <a:path w="666114" h="67310">
                <a:moveTo>
                  <a:pt x="60833" y="0"/>
                </a:moveTo>
                <a:lnTo>
                  <a:pt x="0" y="33461"/>
                </a:lnTo>
                <a:lnTo>
                  <a:pt x="60833" y="66923"/>
                </a:lnTo>
                <a:lnTo>
                  <a:pt x="60833" y="39811"/>
                </a:lnTo>
                <a:lnTo>
                  <a:pt x="55559" y="39811"/>
                </a:lnTo>
                <a:lnTo>
                  <a:pt x="55559" y="27110"/>
                </a:lnTo>
                <a:lnTo>
                  <a:pt x="60833" y="27110"/>
                </a:lnTo>
                <a:lnTo>
                  <a:pt x="60833" y="0"/>
                </a:lnTo>
                <a:close/>
              </a:path>
              <a:path w="666114" h="67310">
                <a:moveTo>
                  <a:pt x="60833" y="27110"/>
                </a:moveTo>
                <a:lnTo>
                  <a:pt x="55559" y="27110"/>
                </a:lnTo>
                <a:lnTo>
                  <a:pt x="55559" y="39811"/>
                </a:lnTo>
                <a:lnTo>
                  <a:pt x="60833" y="39811"/>
                </a:lnTo>
                <a:lnTo>
                  <a:pt x="60833" y="27110"/>
                </a:lnTo>
                <a:close/>
              </a:path>
              <a:path w="666114" h="67310">
                <a:moveTo>
                  <a:pt x="665871" y="27110"/>
                </a:moveTo>
                <a:lnTo>
                  <a:pt x="60833" y="27110"/>
                </a:lnTo>
                <a:lnTo>
                  <a:pt x="60833" y="39811"/>
                </a:lnTo>
                <a:lnTo>
                  <a:pt x="665871" y="39811"/>
                </a:lnTo>
                <a:lnTo>
                  <a:pt x="665871" y="2711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993910" y="1717221"/>
            <a:ext cx="1104265" cy="86614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SELF</a:t>
            </a:r>
            <a:r>
              <a:rPr dirty="0" sz="12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Arial"/>
                <a:cs typeface="Arial"/>
              </a:rPr>
              <a:t>TAPPING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SCREWS</a:t>
            </a:r>
            <a:endParaRPr sz="1200">
              <a:latin typeface="Arial"/>
              <a:cs typeface="Arial"/>
            </a:endParaRPr>
          </a:p>
          <a:p>
            <a:pPr algn="ctr" marL="48260" marR="57150">
              <a:lnSpc>
                <a:spcPts val="1120"/>
              </a:lnSpc>
              <a:spcBef>
                <a:spcPts val="48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(STEEL</a:t>
            </a:r>
            <a:r>
              <a:rPr dirty="0" sz="10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Arial"/>
                <a:cs typeface="Arial"/>
              </a:rPr>
              <a:t>HANDLE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ALUMINUM  SIDE).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87116" y="3215029"/>
            <a:ext cx="1126490" cy="83566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algn="ctr" marL="58419">
              <a:lnSpc>
                <a:spcPct val="100000"/>
              </a:lnSpc>
              <a:spcBef>
                <a:spcPts val="309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BRAZING</a:t>
            </a:r>
            <a:endParaRPr sz="1200">
              <a:latin typeface="Arial"/>
              <a:cs typeface="Arial"/>
            </a:endParaRPr>
          </a:p>
          <a:p>
            <a:pPr algn="ctr" marL="12700" marR="5080" indent="4445">
              <a:lnSpc>
                <a:spcPts val="1120"/>
              </a:lnSpc>
              <a:spcBef>
                <a:spcPts val="275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(STEEL 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STRENGTHENING 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PIECE </a:t>
            </a: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STEEL  SIDE).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48757" y="3530660"/>
            <a:ext cx="748030" cy="67310"/>
          </a:xfrm>
          <a:custGeom>
            <a:avLst/>
            <a:gdLst/>
            <a:ahLst/>
            <a:cxnLst/>
            <a:rect l="l" t="t" r="r" b="b"/>
            <a:pathLst>
              <a:path w="748029" h="67310">
                <a:moveTo>
                  <a:pt x="60833" y="0"/>
                </a:moveTo>
                <a:lnTo>
                  <a:pt x="0" y="33461"/>
                </a:lnTo>
                <a:lnTo>
                  <a:pt x="60833" y="66923"/>
                </a:lnTo>
                <a:lnTo>
                  <a:pt x="60833" y="39811"/>
                </a:lnTo>
                <a:lnTo>
                  <a:pt x="55559" y="39811"/>
                </a:lnTo>
                <a:lnTo>
                  <a:pt x="55559" y="27111"/>
                </a:lnTo>
                <a:lnTo>
                  <a:pt x="60833" y="27111"/>
                </a:lnTo>
                <a:lnTo>
                  <a:pt x="60833" y="0"/>
                </a:lnTo>
                <a:close/>
              </a:path>
              <a:path w="748029" h="67310">
                <a:moveTo>
                  <a:pt x="60833" y="27111"/>
                </a:moveTo>
                <a:lnTo>
                  <a:pt x="55559" y="27111"/>
                </a:lnTo>
                <a:lnTo>
                  <a:pt x="55559" y="39811"/>
                </a:lnTo>
                <a:lnTo>
                  <a:pt x="60833" y="39811"/>
                </a:lnTo>
                <a:lnTo>
                  <a:pt x="60833" y="27111"/>
                </a:lnTo>
                <a:close/>
              </a:path>
              <a:path w="748029" h="67310">
                <a:moveTo>
                  <a:pt x="747576" y="27111"/>
                </a:moveTo>
                <a:lnTo>
                  <a:pt x="60833" y="27111"/>
                </a:lnTo>
                <a:lnTo>
                  <a:pt x="60833" y="39811"/>
                </a:lnTo>
                <a:lnTo>
                  <a:pt x="747576" y="39811"/>
                </a:lnTo>
                <a:lnTo>
                  <a:pt x="747576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53863" y="4821108"/>
            <a:ext cx="993140" cy="67310"/>
          </a:xfrm>
          <a:custGeom>
            <a:avLst/>
            <a:gdLst/>
            <a:ahLst/>
            <a:cxnLst/>
            <a:rect l="l" t="t" r="r" b="b"/>
            <a:pathLst>
              <a:path w="993139" h="67310">
                <a:moveTo>
                  <a:pt x="60833" y="0"/>
                </a:moveTo>
                <a:lnTo>
                  <a:pt x="0" y="33461"/>
                </a:lnTo>
                <a:lnTo>
                  <a:pt x="60833" y="66923"/>
                </a:lnTo>
                <a:lnTo>
                  <a:pt x="60833" y="39813"/>
                </a:lnTo>
                <a:lnTo>
                  <a:pt x="55558" y="39813"/>
                </a:lnTo>
                <a:lnTo>
                  <a:pt x="55558" y="27111"/>
                </a:lnTo>
                <a:lnTo>
                  <a:pt x="60833" y="27111"/>
                </a:lnTo>
                <a:lnTo>
                  <a:pt x="60833" y="0"/>
                </a:lnTo>
                <a:close/>
              </a:path>
              <a:path w="993139" h="67310">
                <a:moveTo>
                  <a:pt x="60833" y="27111"/>
                </a:moveTo>
                <a:lnTo>
                  <a:pt x="55558" y="27111"/>
                </a:lnTo>
                <a:lnTo>
                  <a:pt x="55558" y="39813"/>
                </a:lnTo>
                <a:lnTo>
                  <a:pt x="60833" y="39813"/>
                </a:lnTo>
                <a:lnTo>
                  <a:pt x="60833" y="27111"/>
                </a:lnTo>
                <a:close/>
              </a:path>
              <a:path w="993139" h="67310">
                <a:moveTo>
                  <a:pt x="992847" y="27111"/>
                </a:moveTo>
                <a:lnTo>
                  <a:pt x="60833" y="27111"/>
                </a:lnTo>
                <a:lnTo>
                  <a:pt x="60833" y="39813"/>
                </a:lnTo>
                <a:lnTo>
                  <a:pt x="992847" y="39813"/>
                </a:lnTo>
                <a:lnTo>
                  <a:pt x="992847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151615" y="4348465"/>
            <a:ext cx="1394460" cy="69278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700" marR="5080">
              <a:lnSpc>
                <a:spcPct val="102499"/>
              </a:lnSpc>
              <a:spcBef>
                <a:spcPts val="27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THREADED</a:t>
            </a:r>
            <a:r>
              <a:rPr dirty="0" sz="12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Arial"/>
                <a:cs typeface="Arial"/>
              </a:rPr>
              <a:t>BOLTS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(WHEELS </a:t>
            </a: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TROLLEY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15"/>
              </a:lnSpc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FRAME).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13282" y="2918044"/>
            <a:ext cx="1059180" cy="381635"/>
          </a:xfrm>
          <a:custGeom>
            <a:avLst/>
            <a:gdLst/>
            <a:ahLst/>
            <a:cxnLst/>
            <a:rect l="l" t="t" r="r" b="b"/>
            <a:pathLst>
              <a:path w="1059179" h="381635">
                <a:moveTo>
                  <a:pt x="1004878" y="0"/>
                </a:moveTo>
                <a:lnTo>
                  <a:pt x="950052" y="12765"/>
                </a:lnTo>
                <a:lnTo>
                  <a:pt x="895999" y="25973"/>
                </a:lnTo>
                <a:lnTo>
                  <a:pt x="842705" y="39617"/>
                </a:lnTo>
                <a:lnTo>
                  <a:pt x="790160" y="53691"/>
                </a:lnTo>
                <a:lnTo>
                  <a:pt x="738352" y="68187"/>
                </a:lnTo>
                <a:lnTo>
                  <a:pt x="687269" y="83100"/>
                </a:lnTo>
                <a:lnTo>
                  <a:pt x="636899" y="98421"/>
                </a:lnTo>
                <a:lnTo>
                  <a:pt x="587230" y="114145"/>
                </a:lnTo>
                <a:lnTo>
                  <a:pt x="538251" y="130265"/>
                </a:lnTo>
                <a:lnTo>
                  <a:pt x="489950" y="146773"/>
                </a:lnTo>
                <a:lnTo>
                  <a:pt x="442314" y="163664"/>
                </a:lnTo>
                <a:lnTo>
                  <a:pt x="395333" y="180930"/>
                </a:lnTo>
                <a:lnTo>
                  <a:pt x="348995" y="198565"/>
                </a:lnTo>
                <a:lnTo>
                  <a:pt x="303287" y="216561"/>
                </a:lnTo>
                <a:lnTo>
                  <a:pt x="258198" y="234913"/>
                </a:lnTo>
                <a:lnTo>
                  <a:pt x="213716" y="253613"/>
                </a:lnTo>
                <a:lnTo>
                  <a:pt x="169829" y="272655"/>
                </a:lnTo>
                <a:lnTo>
                  <a:pt x="126526" y="292031"/>
                </a:lnTo>
                <a:lnTo>
                  <a:pt x="83794" y="311736"/>
                </a:lnTo>
                <a:lnTo>
                  <a:pt x="41623" y="331762"/>
                </a:lnTo>
                <a:lnTo>
                  <a:pt x="0" y="352102"/>
                </a:lnTo>
                <a:lnTo>
                  <a:pt x="15416" y="359749"/>
                </a:lnTo>
                <a:lnTo>
                  <a:pt x="53736" y="371790"/>
                </a:lnTo>
                <a:lnTo>
                  <a:pt x="102695" y="379175"/>
                </a:lnTo>
                <a:lnTo>
                  <a:pt x="163075" y="381527"/>
                </a:lnTo>
                <a:lnTo>
                  <a:pt x="197794" y="380697"/>
                </a:lnTo>
                <a:lnTo>
                  <a:pt x="276779" y="374787"/>
                </a:lnTo>
                <a:lnTo>
                  <a:pt x="321241" y="369614"/>
                </a:lnTo>
                <a:lnTo>
                  <a:pt x="369146" y="362898"/>
                </a:lnTo>
                <a:lnTo>
                  <a:pt x="420594" y="354591"/>
                </a:lnTo>
                <a:lnTo>
                  <a:pt x="475681" y="344648"/>
                </a:lnTo>
                <a:lnTo>
                  <a:pt x="534507" y="333020"/>
                </a:lnTo>
                <a:lnTo>
                  <a:pt x="597168" y="319661"/>
                </a:lnTo>
                <a:lnTo>
                  <a:pt x="663763" y="304522"/>
                </a:lnTo>
                <a:lnTo>
                  <a:pt x="734390" y="287556"/>
                </a:lnTo>
                <a:lnTo>
                  <a:pt x="809148" y="268716"/>
                </a:lnTo>
                <a:lnTo>
                  <a:pt x="971445" y="225226"/>
                </a:lnTo>
                <a:lnTo>
                  <a:pt x="1059181" y="200480"/>
                </a:lnTo>
                <a:lnTo>
                  <a:pt x="1047216" y="149924"/>
                </a:lnTo>
                <a:lnTo>
                  <a:pt x="1016843" y="50557"/>
                </a:lnTo>
                <a:lnTo>
                  <a:pt x="1004878" y="0"/>
                </a:lnTo>
                <a:close/>
              </a:path>
            </a:pathLst>
          </a:custGeom>
          <a:solidFill>
            <a:srgbClr val="ECA8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30607" y="2981184"/>
            <a:ext cx="421005" cy="151765"/>
          </a:xfrm>
          <a:custGeom>
            <a:avLst/>
            <a:gdLst/>
            <a:ahLst/>
            <a:cxnLst/>
            <a:rect l="l" t="t" r="r" b="b"/>
            <a:pathLst>
              <a:path w="421004" h="151764">
                <a:moveTo>
                  <a:pt x="399359" y="0"/>
                </a:moveTo>
                <a:lnTo>
                  <a:pt x="342816" y="13690"/>
                </a:lnTo>
                <a:lnTo>
                  <a:pt x="288334" y="28564"/>
                </a:lnTo>
                <a:lnTo>
                  <a:pt x="235830" y="44573"/>
                </a:lnTo>
                <a:lnTo>
                  <a:pt x="185218" y="61667"/>
                </a:lnTo>
                <a:lnTo>
                  <a:pt x="136413" y="79798"/>
                </a:lnTo>
                <a:lnTo>
                  <a:pt x="89332" y="98918"/>
                </a:lnTo>
                <a:lnTo>
                  <a:pt x="43889" y="118978"/>
                </a:lnTo>
                <a:lnTo>
                  <a:pt x="0" y="139928"/>
                </a:lnTo>
                <a:lnTo>
                  <a:pt x="16715" y="146603"/>
                </a:lnTo>
                <a:lnTo>
                  <a:pt x="39616" y="150577"/>
                </a:lnTo>
                <a:lnTo>
                  <a:pt x="69273" y="151575"/>
                </a:lnTo>
                <a:lnTo>
                  <a:pt x="106253" y="149322"/>
                </a:lnTo>
                <a:lnTo>
                  <a:pt x="151127" y="143543"/>
                </a:lnTo>
                <a:lnTo>
                  <a:pt x="204464" y="133964"/>
                </a:lnTo>
                <a:lnTo>
                  <a:pt x="266832" y="120309"/>
                </a:lnTo>
                <a:lnTo>
                  <a:pt x="338802" y="102305"/>
                </a:lnTo>
                <a:lnTo>
                  <a:pt x="420941" y="79675"/>
                </a:lnTo>
                <a:lnTo>
                  <a:pt x="416186" y="59582"/>
                </a:lnTo>
                <a:lnTo>
                  <a:pt x="404114" y="20091"/>
                </a:lnTo>
                <a:lnTo>
                  <a:pt x="399359" y="0"/>
                </a:lnTo>
                <a:close/>
              </a:path>
            </a:pathLst>
          </a:custGeom>
          <a:solidFill>
            <a:srgbClr val="0093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30607" y="2981184"/>
            <a:ext cx="421005" cy="151765"/>
          </a:xfrm>
          <a:custGeom>
            <a:avLst/>
            <a:gdLst/>
            <a:ahLst/>
            <a:cxnLst/>
            <a:rect l="l" t="t" r="r" b="b"/>
            <a:pathLst>
              <a:path w="421004" h="151764">
                <a:moveTo>
                  <a:pt x="399359" y="0"/>
                </a:moveTo>
                <a:lnTo>
                  <a:pt x="404114" y="20091"/>
                </a:lnTo>
                <a:lnTo>
                  <a:pt x="410150" y="39836"/>
                </a:lnTo>
                <a:lnTo>
                  <a:pt x="416186" y="59582"/>
                </a:lnTo>
                <a:lnTo>
                  <a:pt x="338802" y="102305"/>
                </a:lnTo>
                <a:lnTo>
                  <a:pt x="266832" y="120309"/>
                </a:lnTo>
                <a:lnTo>
                  <a:pt x="204464" y="133964"/>
                </a:lnTo>
                <a:lnTo>
                  <a:pt x="151127" y="143543"/>
                </a:lnTo>
                <a:lnTo>
                  <a:pt x="106253" y="149322"/>
                </a:lnTo>
                <a:lnTo>
                  <a:pt x="69273" y="151575"/>
                </a:lnTo>
                <a:lnTo>
                  <a:pt x="39616" y="150577"/>
                </a:lnTo>
                <a:lnTo>
                  <a:pt x="16715" y="146603"/>
                </a:lnTo>
                <a:lnTo>
                  <a:pt x="0" y="139928"/>
                </a:lnTo>
                <a:lnTo>
                  <a:pt x="43889" y="118978"/>
                </a:lnTo>
                <a:lnTo>
                  <a:pt x="89332" y="98918"/>
                </a:lnTo>
                <a:lnTo>
                  <a:pt x="136413" y="79798"/>
                </a:lnTo>
                <a:lnTo>
                  <a:pt x="185218" y="61667"/>
                </a:lnTo>
                <a:lnTo>
                  <a:pt x="235830" y="44573"/>
                </a:lnTo>
                <a:lnTo>
                  <a:pt x="288334" y="28564"/>
                </a:lnTo>
                <a:lnTo>
                  <a:pt x="342816" y="13690"/>
                </a:lnTo>
                <a:lnTo>
                  <a:pt x="399359" y="0"/>
                </a:lnTo>
                <a:close/>
              </a:path>
            </a:pathLst>
          </a:custGeom>
          <a:ln w="3175">
            <a:solidFill>
              <a:srgbClr val="0093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98166" y="3293989"/>
            <a:ext cx="744220" cy="732790"/>
          </a:xfrm>
          <a:custGeom>
            <a:avLst/>
            <a:gdLst/>
            <a:ahLst/>
            <a:cxnLst/>
            <a:rect l="l" t="t" r="r" b="b"/>
            <a:pathLst>
              <a:path w="744220" h="732789">
                <a:moveTo>
                  <a:pt x="151005" y="0"/>
                </a:moveTo>
                <a:lnTo>
                  <a:pt x="0" y="160332"/>
                </a:lnTo>
                <a:lnTo>
                  <a:pt x="25540" y="205143"/>
                </a:lnTo>
                <a:lnTo>
                  <a:pt x="52233" y="248901"/>
                </a:lnTo>
                <a:lnTo>
                  <a:pt x="80054" y="291630"/>
                </a:lnTo>
                <a:lnTo>
                  <a:pt x="108979" y="333352"/>
                </a:lnTo>
                <a:lnTo>
                  <a:pt x="138983" y="374089"/>
                </a:lnTo>
                <a:lnTo>
                  <a:pt x="170040" y="413865"/>
                </a:lnTo>
                <a:lnTo>
                  <a:pt x="202127" y="452702"/>
                </a:lnTo>
                <a:lnTo>
                  <a:pt x="235218" y="490623"/>
                </a:lnTo>
                <a:lnTo>
                  <a:pt x="269288" y="527649"/>
                </a:lnTo>
                <a:lnTo>
                  <a:pt x="304313" y="563805"/>
                </a:lnTo>
                <a:lnTo>
                  <a:pt x="340268" y="599112"/>
                </a:lnTo>
                <a:lnTo>
                  <a:pt x="377128" y="633593"/>
                </a:lnTo>
                <a:lnTo>
                  <a:pt x="414868" y="667270"/>
                </a:lnTo>
                <a:lnTo>
                  <a:pt x="453464" y="700168"/>
                </a:lnTo>
                <a:lnTo>
                  <a:pt x="492890" y="732307"/>
                </a:lnTo>
                <a:lnTo>
                  <a:pt x="744123" y="471599"/>
                </a:lnTo>
                <a:lnTo>
                  <a:pt x="708535" y="430698"/>
                </a:lnTo>
                <a:lnTo>
                  <a:pt x="672448" y="390994"/>
                </a:lnTo>
                <a:lnTo>
                  <a:pt x="635845" y="352523"/>
                </a:lnTo>
                <a:lnTo>
                  <a:pt x="598712" y="315320"/>
                </a:lnTo>
                <a:lnTo>
                  <a:pt x="561034" y="279421"/>
                </a:lnTo>
                <a:lnTo>
                  <a:pt x="522797" y="244862"/>
                </a:lnTo>
                <a:lnTo>
                  <a:pt x="483985" y="211677"/>
                </a:lnTo>
                <a:lnTo>
                  <a:pt x="444583" y="179904"/>
                </a:lnTo>
                <a:lnTo>
                  <a:pt x="404576" y="149578"/>
                </a:lnTo>
                <a:lnTo>
                  <a:pt x="363950" y="120734"/>
                </a:lnTo>
                <a:lnTo>
                  <a:pt x="322690" y="93408"/>
                </a:lnTo>
                <a:lnTo>
                  <a:pt x="280780" y="67636"/>
                </a:lnTo>
                <a:lnTo>
                  <a:pt x="238206" y="43453"/>
                </a:lnTo>
                <a:lnTo>
                  <a:pt x="194953" y="20896"/>
                </a:lnTo>
                <a:lnTo>
                  <a:pt x="151005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98166" y="3293989"/>
            <a:ext cx="744220" cy="732790"/>
          </a:xfrm>
          <a:custGeom>
            <a:avLst/>
            <a:gdLst/>
            <a:ahLst/>
            <a:cxnLst/>
            <a:rect l="l" t="t" r="r" b="b"/>
            <a:pathLst>
              <a:path w="744220" h="732789">
                <a:moveTo>
                  <a:pt x="0" y="160332"/>
                </a:moveTo>
                <a:lnTo>
                  <a:pt x="37751" y="120250"/>
                </a:lnTo>
                <a:lnTo>
                  <a:pt x="75502" y="80167"/>
                </a:lnTo>
                <a:lnTo>
                  <a:pt x="113254" y="40083"/>
                </a:lnTo>
                <a:lnTo>
                  <a:pt x="151005" y="0"/>
                </a:lnTo>
                <a:lnTo>
                  <a:pt x="194953" y="20896"/>
                </a:lnTo>
                <a:lnTo>
                  <a:pt x="238206" y="43453"/>
                </a:lnTo>
                <a:lnTo>
                  <a:pt x="280780" y="67636"/>
                </a:lnTo>
                <a:lnTo>
                  <a:pt x="322690" y="93408"/>
                </a:lnTo>
                <a:lnTo>
                  <a:pt x="363950" y="120734"/>
                </a:lnTo>
                <a:lnTo>
                  <a:pt x="404576" y="149578"/>
                </a:lnTo>
                <a:lnTo>
                  <a:pt x="444583" y="179904"/>
                </a:lnTo>
                <a:lnTo>
                  <a:pt x="483985" y="211677"/>
                </a:lnTo>
                <a:lnTo>
                  <a:pt x="522797" y="244862"/>
                </a:lnTo>
                <a:lnTo>
                  <a:pt x="561034" y="279421"/>
                </a:lnTo>
                <a:lnTo>
                  <a:pt x="598712" y="315320"/>
                </a:lnTo>
                <a:lnTo>
                  <a:pt x="635845" y="352523"/>
                </a:lnTo>
                <a:lnTo>
                  <a:pt x="672448" y="390994"/>
                </a:lnTo>
                <a:lnTo>
                  <a:pt x="708535" y="430698"/>
                </a:lnTo>
                <a:lnTo>
                  <a:pt x="744123" y="471599"/>
                </a:lnTo>
                <a:lnTo>
                  <a:pt x="708233" y="508842"/>
                </a:lnTo>
                <a:lnTo>
                  <a:pt x="672343" y="546086"/>
                </a:lnTo>
                <a:lnTo>
                  <a:pt x="636452" y="583330"/>
                </a:lnTo>
                <a:lnTo>
                  <a:pt x="600562" y="620574"/>
                </a:lnTo>
                <a:lnTo>
                  <a:pt x="564671" y="657818"/>
                </a:lnTo>
                <a:lnTo>
                  <a:pt x="528781" y="695063"/>
                </a:lnTo>
                <a:lnTo>
                  <a:pt x="492890" y="732307"/>
                </a:lnTo>
                <a:lnTo>
                  <a:pt x="453464" y="700168"/>
                </a:lnTo>
                <a:lnTo>
                  <a:pt x="414868" y="667270"/>
                </a:lnTo>
                <a:lnTo>
                  <a:pt x="377128" y="633593"/>
                </a:lnTo>
                <a:lnTo>
                  <a:pt x="340268" y="599112"/>
                </a:lnTo>
                <a:lnTo>
                  <a:pt x="304313" y="563805"/>
                </a:lnTo>
                <a:lnTo>
                  <a:pt x="269288" y="527649"/>
                </a:lnTo>
                <a:lnTo>
                  <a:pt x="235218" y="490623"/>
                </a:lnTo>
                <a:lnTo>
                  <a:pt x="202127" y="452702"/>
                </a:lnTo>
                <a:lnTo>
                  <a:pt x="170040" y="413865"/>
                </a:lnTo>
                <a:lnTo>
                  <a:pt x="138983" y="374089"/>
                </a:lnTo>
                <a:lnTo>
                  <a:pt x="108979" y="333352"/>
                </a:lnTo>
                <a:lnTo>
                  <a:pt x="80054" y="291630"/>
                </a:lnTo>
                <a:lnTo>
                  <a:pt x="52233" y="248901"/>
                </a:lnTo>
                <a:lnTo>
                  <a:pt x="25540" y="205143"/>
                </a:lnTo>
                <a:lnTo>
                  <a:pt x="0" y="16033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98232" y="2858003"/>
            <a:ext cx="789940" cy="494665"/>
          </a:xfrm>
          <a:custGeom>
            <a:avLst/>
            <a:gdLst/>
            <a:ahLst/>
            <a:cxnLst/>
            <a:rect l="l" t="t" r="r" b="b"/>
            <a:pathLst>
              <a:path w="789939" h="494664">
                <a:moveTo>
                  <a:pt x="402169" y="74444"/>
                </a:moveTo>
                <a:lnTo>
                  <a:pt x="266935" y="74444"/>
                </a:lnTo>
                <a:lnTo>
                  <a:pt x="296307" y="79442"/>
                </a:lnTo>
                <a:lnTo>
                  <a:pt x="320728" y="90836"/>
                </a:lnTo>
                <a:lnTo>
                  <a:pt x="413321" y="176142"/>
                </a:lnTo>
                <a:lnTo>
                  <a:pt x="643186" y="391695"/>
                </a:lnTo>
                <a:lnTo>
                  <a:pt x="754032" y="494410"/>
                </a:lnTo>
                <a:lnTo>
                  <a:pt x="789941" y="449029"/>
                </a:lnTo>
                <a:lnTo>
                  <a:pt x="402169" y="74444"/>
                </a:lnTo>
                <a:close/>
              </a:path>
              <a:path w="789939" h="494664">
                <a:moveTo>
                  <a:pt x="272241" y="0"/>
                </a:moveTo>
                <a:lnTo>
                  <a:pt x="234914" y="4140"/>
                </a:lnTo>
                <a:lnTo>
                  <a:pt x="0" y="76137"/>
                </a:lnTo>
                <a:lnTo>
                  <a:pt x="17186" y="140127"/>
                </a:lnTo>
                <a:lnTo>
                  <a:pt x="232610" y="75842"/>
                </a:lnTo>
                <a:lnTo>
                  <a:pt x="266935" y="74444"/>
                </a:lnTo>
                <a:lnTo>
                  <a:pt x="402169" y="74444"/>
                </a:lnTo>
                <a:lnTo>
                  <a:pt x="375988" y="49154"/>
                </a:lnTo>
                <a:lnTo>
                  <a:pt x="342778" y="22505"/>
                </a:lnTo>
                <a:lnTo>
                  <a:pt x="308196" y="6121"/>
                </a:lnTo>
                <a:lnTo>
                  <a:pt x="27224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98232" y="2858003"/>
            <a:ext cx="789940" cy="494665"/>
          </a:xfrm>
          <a:custGeom>
            <a:avLst/>
            <a:gdLst/>
            <a:ahLst/>
            <a:cxnLst/>
            <a:rect l="l" t="t" r="r" b="b"/>
            <a:pathLst>
              <a:path w="789939" h="494664">
                <a:moveTo>
                  <a:pt x="0" y="76137"/>
                </a:moveTo>
                <a:lnTo>
                  <a:pt x="44164" y="62657"/>
                </a:lnTo>
                <a:lnTo>
                  <a:pt x="92556" y="47797"/>
                </a:lnTo>
                <a:lnTo>
                  <a:pt x="142358" y="32478"/>
                </a:lnTo>
                <a:lnTo>
                  <a:pt x="190750" y="17618"/>
                </a:lnTo>
                <a:lnTo>
                  <a:pt x="234914" y="4140"/>
                </a:lnTo>
                <a:lnTo>
                  <a:pt x="272241" y="0"/>
                </a:lnTo>
                <a:lnTo>
                  <a:pt x="308196" y="6121"/>
                </a:lnTo>
                <a:lnTo>
                  <a:pt x="342778" y="22505"/>
                </a:lnTo>
                <a:lnTo>
                  <a:pt x="375988" y="49154"/>
                </a:lnTo>
                <a:lnTo>
                  <a:pt x="789941" y="449029"/>
                </a:lnTo>
                <a:lnTo>
                  <a:pt x="754032" y="494410"/>
                </a:lnTo>
                <a:lnTo>
                  <a:pt x="717924" y="461213"/>
                </a:lnTo>
                <a:lnTo>
                  <a:pt x="680908" y="426891"/>
                </a:lnTo>
                <a:lnTo>
                  <a:pt x="643186" y="391695"/>
                </a:lnTo>
                <a:lnTo>
                  <a:pt x="604959" y="355873"/>
                </a:lnTo>
                <a:lnTo>
                  <a:pt x="566429" y="319677"/>
                </a:lnTo>
                <a:lnTo>
                  <a:pt x="527799" y="283356"/>
                </a:lnTo>
                <a:lnTo>
                  <a:pt x="489269" y="247160"/>
                </a:lnTo>
                <a:lnTo>
                  <a:pt x="451043" y="211338"/>
                </a:lnTo>
                <a:lnTo>
                  <a:pt x="413321" y="176142"/>
                </a:lnTo>
                <a:lnTo>
                  <a:pt x="376306" y="141820"/>
                </a:lnTo>
                <a:lnTo>
                  <a:pt x="340199" y="108623"/>
                </a:lnTo>
                <a:lnTo>
                  <a:pt x="296307" y="79442"/>
                </a:lnTo>
                <a:lnTo>
                  <a:pt x="266935" y="74444"/>
                </a:lnTo>
                <a:lnTo>
                  <a:pt x="232610" y="75842"/>
                </a:lnTo>
                <a:lnTo>
                  <a:pt x="17186" y="140127"/>
                </a:lnTo>
                <a:lnTo>
                  <a:pt x="0" y="7613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515502" y="2931749"/>
            <a:ext cx="738505" cy="466725"/>
          </a:xfrm>
          <a:custGeom>
            <a:avLst/>
            <a:gdLst/>
            <a:ahLst/>
            <a:cxnLst/>
            <a:rect l="l" t="t" r="r" b="b"/>
            <a:pathLst>
              <a:path w="738504" h="466725">
                <a:moveTo>
                  <a:pt x="373242" y="74443"/>
                </a:moveTo>
                <a:lnTo>
                  <a:pt x="237579" y="74443"/>
                </a:lnTo>
                <a:lnTo>
                  <a:pt x="266951" y="79442"/>
                </a:lnTo>
                <a:lnTo>
                  <a:pt x="291372" y="90837"/>
                </a:lnTo>
                <a:lnTo>
                  <a:pt x="702280" y="466685"/>
                </a:lnTo>
                <a:lnTo>
                  <a:pt x="738195" y="421304"/>
                </a:lnTo>
                <a:lnTo>
                  <a:pt x="373242" y="74443"/>
                </a:lnTo>
                <a:close/>
              </a:path>
              <a:path w="738504" h="466725">
                <a:moveTo>
                  <a:pt x="242887" y="0"/>
                </a:moveTo>
                <a:lnTo>
                  <a:pt x="205560" y="4140"/>
                </a:lnTo>
                <a:lnTo>
                  <a:pt x="0" y="66545"/>
                </a:lnTo>
                <a:lnTo>
                  <a:pt x="17186" y="130539"/>
                </a:lnTo>
                <a:lnTo>
                  <a:pt x="203255" y="75840"/>
                </a:lnTo>
                <a:lnTo>
                  <a:pt x="237579" y="74443"/>
                </a:lnTo>
                <a:lnTo>
                  <a:pt x="373242" y="74443"/>
                </a:lnTo>
                <a:lnTo>
                  <a:pt x="346633" y="49154"/>
                </a:lnTo>
                <a:lnTo>
                  <a:pt x="313423" y="22506"/>
                </a:lnTo>
                <a:lnTo>
                  <a:pt x="278841" y="6121"/>
                </a:lnTo>
                <a:lnTo>
                  <a:pt x="24288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15502" y="2931749"/>
            <a:ext cx="738505" cy="466725"/>
          </a:xfrm>
          <a:custGeom>
            <a:avLst/>
            <a:gdLst/>
            <a:ahLst/>
            <a:cxnLst/>
            <a:rect l="l" t="t" r="r" b="b"/>
            <a:pathLst>
              <a:path w="738504" h="466725">
                <a:moveTo>
                  <a:pt x="0" y="66545"/>
                </a:moveTo>
                <a:lnTo>
                  <a:pt x="51389" y="50945"/>
                </a:lnTo>
                <a:lnTo>
                  <a:pt x="102780" y="35344"/>
                </a:lnTo>
                <a:lnTo>
                  <a:pt x="154171" y="19742"/>
                </a:lnTo>
                <a:lnTo>
                  <a:pt x="205560" y="4140"/>
                </a:lnTo>
                <a:lnTo>
                  <a:pt x="242887" y="0"/>
                </a:lnTo>
                <a:lnTo>
                  <a:pt x="278841" y="6121"/>
                </a:lnTo>
                <a:lnTo>
                  <a:pt x="313423" y="22506"/>
                </a:lnTo>
                <a:lnTo>
                  <a:pt x="346633" y="49154"/>
                </a:lnTo>
                <a:lnTo>
                  <a:pt x="738195" y="421304"/>
                </a:lnTo>
                <a:lnTo>
                  <a:pt x="702280" y="466685"/>
                </a:lnTo>
                <a:lnTo>
                  <a:pt x="663137" y="430879"/>
                </a:lnTo>
                <a:lnTo>
                  <a:pt x="623993" y="395073"/>
                </a:lnTo>
                <a:lnTo>
                  <a:pt x="584849" y="359267"/>
                </a:lnTo>
                <a:lnTo>
                  <a:pt x="545705" y="323461"/>
                </a:lnTo>
                <a:lnTo>
                  <a:pt x="506561" y="287655"/>
                </a:lnTo>
                <a:lnTo>
                  <a:pt x="467417" y="251849"/>
                </a:lnTo>
                <a:lnTo>
                  <a:pt x="428273" y="216043"/>
                </a:lnTo>
                <a:lnTo>
                  <a:pt x="389130" y="180237"/>
                </a:lnTo>
                <a:lnTo>
                  <a:pt x="349986" y="144432"/>
                </a:lnTo>
                <a:lnTo>
                  <a:pt x="310842" y="108627"/>
                </a:lnTo>
                <a:lnTo>
                  <a:pt x="266951" y="79442"/>
                </a:lnTo>
                <a:lnTo>
                  <a:pt x="237579" y="74443"/>
                </a:lnTo>
                <a:lnTo>
                  <a:pt x="203255" y="75840"/>
                </a:lnTo>
                <a:lnTo>
                  <a:pt x="17186" y="130539"/>
                </a:lnTo>
                <a:lnTo>
                  <a:pt x="0" y="6654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16178" y="2931367"/>
            <a:ext cx="736600" cy="420370"/>
          </a:xfrm>
          <a:custGeom>
            <a:avLst/>
            <a:gdLst/>
            <a:ahLst/>
            <a:cxnLst/>
            <a:rect l="l" t="t" r="r" b="b"/>
            <a:pathLst>
              <a:path w="736600" h="420370">
                <a:moveTo>
                  <a:pt x="0" y="65228"/>
                </a:moveTo>
                <a:lnTo>
                  <a:pt x="199572" y="6801"/>
                </a:lnTo>
                <a:lnTo>
                  <a:pt x="210453" y="3512"/>
                </a:lnTo>
                <a:lnTo>
                  <a:pt x="238726" y="0"/>
                </a:lnTo>
                <a:lnTo>
                  <a:pt x="277843" y="5796"/>
                </a:lnTo>
                <a:lnTo>
                  <a:pt x="321252" y="30432"/>
                </a:lnTo>
                <a:lnTo>
                  <a:pt x="378251" y="82644"/>
                </a:lnTo>
                <a:lnTo>
                  <a:pt x="421474" y="123306"/>
                </a:lnTo>
                <a:lnTo>
                  <a:pt x="470631" y="169855"/>
                </a:lnTo>
                <a:lnTo>
                  <a:pt x="522810" y="219426"/>
                </a:lnTo>
                <a:lnTo>
                  <a:pt x="575099" y="269156"/>
                </a:lnTo>
                <a:lnTo>
                  <a:pt x="624585" y="316181"/>
                </a:lnTo>
                <a:lnTo>
                  <a:pt x="668358" y="357638"/>
                </a:lnTo>
                <a:lnTo>
                  <a:pt x="703504" y="390664"/>
                </a:lnTo>
                <a:lnTo>
                  <a:pt x="727113" y="412394"/>
                </a:lnTo>
                <a:lnTo>
                  <a:pt x="736272" y="419966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113714" y="3215506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33376" y="0"/>
                </a:moveTo>
                <a:lnTo>
                  <a:pt x="84840" y="5389"/>
                </a:lnTo>
                <a:lnTo>
                  <a:pt x="43572" y="28181"/>
                </a:lnTo>
                <a:lnTo>
                  <a:pt x="13861" y="64785"/>
                </a:lnTo>
                <a:lnTo>
                  <a:pt x="0" y="111610"/>
                </a:lnTo>
                <a:lnTo>
                  <a:pt x="5389" y="160145"/>
                </a:lnTo>
                <a:lnTo>
                  <a:pt x="28181" y="201415"/>
                </a:lnTo>
                <a:lnTo>
                  <a:pt x="64786" y="231127"/>
                </a:lnTo>
                <a:lnTo>
                  <a:pt x="111611" y="244990"/>
                </a:lnTo>
                <a:lnTo>
                  <a:pt x="160147" y="239599"/>
                </a:lnTo>
                <a:lnTo>
                  <a:pt x="201415" y="216807"/>
                </a:lnTo>
                <a:lnTo>
                  <a:pt x="231126" y="180203"/>
                </a:lnTo>
                <a:lnTo>
                  <a:pt x="244988" y="133379"/>
                </a:lnTo>
                <a:lnTo>
                  <a:pt x="239598" y="84843"/>
                </a:lnTo>
                <a:lnTo>
                  <a:pt x="216806" y="43574"/>
                </a:lnTo>
                <a:lnTo>
                  <a:pt x="180201" y="13862"/>
                </a:lnTo>
                <a:lnTo>
                  <a:pt x="13337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13714" y="3215506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0" y="111610"/>
                </a:moveTo>
                <a:lnTo>
                  <a:pt x="13861" y="64785"/>
                </a:lnTo>
                <a:lnTo>
                  <a:pt x="43572" y="28181"/>
                </a:lnTo>
                <a:lnTo>
                  <a:pt x="84840" y="5389"/>
                </a:lnTo>
                <a:lnTo>
                  <a:pt x="133376" y="0"/>
                </a:lnTo>
                <a:lnTo>
                  <a:pt x="180201" y="13862"/>
                </a:lnTo>
                <a:lnTo>
                  <a:pt x="216806" y="43574"/>
                </a:lnTo>
                <a:lnTo>
                  <a:pt x="239598" y="84843"/>
                </a:lnTo>
                <a:lnTo>
                  <a:pt x="244988" y="133379"/>
                </a:lnTo>
                <a:lnTo>
                  <a:pt x="231126" y="180203"/>
                </a:lnTo>
                <a:lnTo>
                  <a:pt x="201415" y="216807"/>
                </a:lnTo>
                <a:lnTo>
                  <a:pt x="160147" y="239599"/>
                </a:lnTo>
                <a:lnTo>
                  <a:pt x="111611" y="244990"/>
                </a:lnTo>
                <a:lnTo>
                  <a:pt x="64786" y="231127"/>
                </a:lnTo>
                <a:lnTo>
                  <a:pt x="28181" y="201415"/>
                </a:lnTo>
                <a:lnTo>
                  <a:pt x="5389" y="160145"/>
                </a:lnTo>
                <a:lnTo>
                  <a:pt x="0" y="11161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94059" y="2902748"/>
            <a:ext cx="139539" cy="224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155972" y="3271370"/>
            <a:ext cx="25400" cy="117475"/>
          </a:xfrm>
          <a:custGeom>
            <a:avLst/>
            <a:gdLst/>
            <a:ahLst/>
            <a:cxnLst/>
            <a:rect l="l" t="t" r="r" b="b"/>
            <a:pathLst>
              <a:path w="25400" h="117475">
                <a:moveTo>
                  <a:pt x="20722" y="117006"/>
                </a:moveTo>
                <a:lnTo>
                  <a:pt x="13235" y="109164"/>
                </a:lnTo>
                <a:lnTo>
                  <a:pt x="1142" y="86343"/>
                </a:lnTo>
                <a:lnTo>
                  <a:pt x="0" y="49602"/>
                </a:lnTo>
                <a:lnTo>
                  <a:pt x="25363" y="0"/>
                </a:lnTo>
              </a:path>
            </a:pathLst>
          </a:custGeom>
          <a:ln w="50800">
            <a:solidFill>
              <a:srgbClr val="00A3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184875" y="3248648"/>
            <a:ext cx="117475" cy="25400"/>
          </a:xfrm>
          <a:custGeom>
            <a:avLst/>
            <a:gdLst/>
            <a:ahLst/>
            <a:cxnLst/>
            <a:rect l="l" t="t" r="r" b="b"/>
            <a:pathLst>
              <a:path w="117475" h="25400">
                <a:moveTo>
                  <a:pt x="0" y="20817"/>
                </a:moveTo>
                <a:lnTo>
                  <a:pt x="7831" y="13318"/>
                </a:lnTo>
                <a:lnTo>
                  <a:pt x="30635" y="1194"/>
                </a:lnTo>
                <a:lnTo>
                  <a:pt x="67376" y="0"/>
                </a:lnTo>
                <a:lnTo>
                  <a:pt x="117017" y="25292"/>
                </a:lnTo>
              </a:path>
            </a:pathLst>
          </a:custGeom>
          <a:ln w="508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919283" y="5449487"/>
            <a:ext cx="427990" cy="3200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50165" marR="5080" indent="-38100">
              <a:lnSpc>
                <a:spcPts val="1120"/>
              </a:lnSpc>
              <a:spcBef>
                <a:spcPts val="204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STEEL  </a:t>
            </a:r>
            <a:r>
              <a:rPr dirty="0" sz="1000" spc="-20">
                <a:solidFill>
                  <a:srgbClr val="151616"/>
                </a:solidFill>
                <a:latin typeface="Arial"/>
                <a:cs typeface="Arial"/>
              </a:rPr>
              <a:t>BOLT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80246" y="5290690"/>
            <a:ext cx="0" cy="96520"/>
          </a:xfrm>
          <a:custGeom>
            <a:avLst/>
            <a:gdLst/>
            <a:ahLst/>
            <a:cxnLst/>
            <a:rect l="l" t="t" r="r" b="b"/>
            <a:pathLst>
              <a:path w="0" h="96520">
                <a:moveTo>
                  <a:pt x="0" y="0"/>
                </a:moveTo>
                <a:lnTo>
                  <a:pt x="0" y="96519"/>
                </a:lnTo>
              </a:path>
            </a:pathLst>
          </a:custGeom>
          <a:ln w="54320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453085" y="5253859"/>
            <a:ext cx="20955" cy="36830"/>
          </a:xfrm>
          <a:custGeom>
            <a:avLst/>
            <a:gdLst/>
            <a:ahLst/>
            <a:cxnLst/>
            <a:rect l="l" t="t" r="r" b="b"/>
            <a:pathLst>
              <a:path w="20954" h="36829">
                <a:moveTo>
                  <a:pt x="0" y="36830"/>
                </a:moveTo>
                <a:lnTo>
                  <a:pt x="20887" y="36830"/>
                </a:lnTo>
                <a:lnTo>
                  <a:pt x="2088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480246" y="5166230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29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54320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453085" y="5165733"/>
            <a:ext cx="54610" cy="221615"/>
          </a:xfrm>
          <a:custGeom>
            <a:avLst/>
            <a:gdLst/>
            <a:ahLst/>
            <a:cxnLst/>
            <a:rect l="l" t="t" r="r" b="b"/>
            <a:pathLst>
              <a:path w="54609" h="221614">
                <a:moveTo>
                  <a:pt x="54320" y="0"/>
                </a:moveTo>
                <a:lnTo>
                  <a:pt x="0" y="0"/>
                </a:lnTo>
                <a:lnTo>
                  <a:pt x="0" y="221461"/>
                </a:lnTo>
                <a:lnTo>
                  <a:pt x="54320" y="221461"/>
                </a:lnTo>
                <a:lnTo>
                  <a:pt x="54320" y="125402"/>
                </a:lnTo>
                <a:lnTo>
                  <a:pt x="21211" y="124960"/>
                </a:lnTo>
                <a:lnTo>
                  <a:pt x="20560" y="87929"/>
                </a:lnTo>
                <a:lnTo>
                  <a:pt x="54320" y="87833"/>
                </a:lnTo>
                <a:lnTo>
                  <a:pt x="5432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552052" y="5224233"/>
            <a:ext cx="527685" cy="104775"/>
          </a:xfrm>
          <a:custGeom>
            <a:avLst/>
            <a:gdLst/>
            <a:ahLst/>
            <a:cxnLst/>
            <a:rect l="l" t="t" r="r" b="b"/>
            <a:pathLst>
              <a:path w="527685" h="104775">
                <a:moveTo>
                  <a:pt x="0" y="104461"/>
                </a:moveTo>
                <a:lnTo>
                  <a:pt x="527058" y="104461"/>
                </a:lnTo>
                <a:lnTo>
                  <a:pt x="527058" y="0"/>
                </a:lnTo>
                <a:lnTo>
                  <a:pt x="0" y="0"/>
                </a:lnTo>
                <a:lnTo>
                  <a:pt x="0" y="104461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552052" y="5224233"/>
            <a:ext cx="901065" cy="104775"/>
          </a:xfrm>
          <a:custGeom>
            <a:avLst/>
            <a:gdLst/>
            <a:ahLst/>
            <a:cxnLst/>
            <a:rect l="l" t="t" r="r" b="b"/>
            <a:pathLst>
              <a:path w="901064" h="104775">
                <a:moveTo>
                  <a:pt x="901033" y="0"/>
                </a:moveTo>
                <a:lnTo>
                  <a:pt x="0" y="0"/>
                </a:lnTo>
                <a:lnTo>
                  <a:pt x="0" y="104461"/>
                </a:lnTo>
                <a:lnTo>
                  <a:pt x="901033" y="104461"/>
                </a:lnTo>
                <a:lnTo>
                  <a:pt x="901033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826226" y="5205348"/>
            <a:ext cx="240430" cy="148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79111" y="5202299"/>
            <a:ext cx="374015" cy="148590"/>
          </a:xfrm>
          <a:custGeom>
            <a:avLst/>
            <a:gdLst/>
            <a:ahLst/>
            <a:cxnLst/>
            <a:rect l="l" t="t" r="r" b="b"/>
            <a:pathLst>
              <a:path w="374014" h="148589">
                <a:moveTo>
                  <a:pt x="373974" y="0"/>
                </a:moveTo>
                <a:lnTo>
                  <a:pt x="0" y="0"/>
                </a:lnTo>
                <a:lnTo>
                  <a:pt x="0" y="148333"/>
                </a:lnTo>
                <a:lnTo>
                  <a:pt x="373974" y="148333"/>
                </a:lnTo>
                <a:lnTo>
                  <a:pt x="373974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079111" y="5202299"/>
            <a:ext cx="374015" cy="148590"/>
          </a:xfrm>
          <a:custGeom>
            <a:avLst/>
            <a:gdLst/>
            <a:ahLst/>
            <a:cxnLst/>
            <a:rect l="l" t="t" r="r" b="b"/>
            <a:pathLst>
              <a:path w="374014" h="148589">
                <a:moveTo>
                  <a:pt x="373974" y="0"/>
                </a:moveTo>
                <a:lnTo>
                  <a:pt x="0" y="0"/>
                </a:lnTo>
                <a:lnTo>
                  <a:pt x="0" y="148333"/>
                </a:lnTo>
                <a:lnTo>
                  <a:pt x="373974" y="148333"/>
                </a:lnTo>
                <a:lnTo>
                  <a:pt x="373974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443007" y="5150390"/>
            <a:ext cx="0" cy="252729"/>
          </a:xfrm>
          <a:custGeom>
            <a:avLst/>
            <a:gdLst/>
            <a:ahLst/>
            <a:cxnLst/>
            <a:rect l="l" t="t" r="r" b="b"/>
            <a:pathLst>
              <a:path w="0" h="252729">
                <a:moveTo>
                  <a:pt x="0" y="0"/>
                </a:moveTo>
                <a:lnTo>
                  <a:pt x="0" y="252723"/>
                </a:lnTo>
              </a:path>
            </a:pathLst>
          </a:custGeom>
          <a:ln w="22906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431554" y="5150390"/>
            <a:ext cx="23495" cy="252729"/>
          </a:xfrm>
          <a:custGeom>
            <a:avLst/>
            <a:gdLst/>
            <a:ahLst/>
            <a:cxnLst/>
            <a:rect l="l" t="t" r="r" b="b"/>
            <a:pathLst>
              <a:path w="23495" h="252729">
                <a:moveTo>
                  <a:pt x="0" y="0"/>
                </a:moveTo>
                <a:lnTo>
                  <a:pt x="22906" y="0"/>
                </a:lnTo>
                <a:lnTo>
                  <a:pt x="22906" y="252723"/>
                </a:lnTo>
                <a:lnTo>
                  <a:pt x="0" y="2527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561171" y="5205348"/>
            <a:ext cx="301172" cy="148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345701" y="5155826"/>
            <a:ext cx="114129" cy="241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143445" y="5155826"/>
            <a:ext cx="114131" cy="241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5143132" y="5449487"/>
            <a:ext cx="371475" cy="3200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-635">
              <a:lnSpc>
                <a:spcPts val="1120"/>
              </a:lnSpc>
              <a:spcBef>
                <a:spcPts val="204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LOCK  NUTS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79942" y="8028062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 h="0">
                <a:moveTo>
                  <a:pt x="0" y="0"/>
                </a:moveTo>
                <a:lnTo>
                  <a:pt x="533538" y="0"/>
                </a:lnTo>
              </a:path>
            </a:pathLst>
          </a:custGeom>
          <a:ln w="21906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879942" y="8017109"/>
            <a:ext cx="616585" cy="22225"/>
          </a:xfrm>
          <a:custGeom>
            <a:avLst/>
            <a:gdLst/>
            <a:ahLst/>
            <a:cxnLst/>
            <a:rect l="l" t="t" r="r" b="b"/>
            <a:pathLst>
              <a:path w="616585" h="22225">
                <a:moveTo>
                  <a:pt x="0" y="3147"/>
                </a:moveTo>
                <a:lnTo>
                  <a:pt x="615903" y="0"/>
                </a:lnTo>
                <a:lnTo>
                  <a:pt x="615999" y="18760"/>
                </a:lnTo>
                <a:lnTo>
                  <a:pt x="93" y="21906"/>
                </a:lnTo>
                <a:lnTo>
                  <a:pt x="0" y="3147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436719" y="6170983"/>
            <a:ext cx="315595" cy="748665"/>
          </a:xfrm>
          <a:custGeom>
            <a:avLst/>
            <a:gdLst/>
            <a:ahLst/>
            <a:cxnLst/>
            <a:rect l="l" t="t" r="r" b="b"/>
            <a:pathLst>
              <a:path w="315595" h="748665">
                <a:moveTo>
                  <a:pt x="285076" y="0"/>
                </a:moveTo>
                <a:lnTo>
                  <a:pt x="28860" y="368730"/>
                </a:lnTo>
                <a:lnTo>
                  <a:pt x="6178" y="423569"/>
                </a:lnTo>
                <a:lnTo>
                  <a:pt x="0" y="478372"/>
                </a:lnTo>
                <a:lnTo>
                  <a:pt x="608" y="748040"/>
                </a:lnTo>
                <a:lnTo>
                  <a:pt x="42892" y="744645"/>
                </a:lnTo>
                <a:lnTo>
                  <a:pt x="40304" y="470019"/>
                </a:lnTo>
                <a:lnTo>
                  <a:pt x="40831" y="449860"/>
                </a:lnTo>
                <a:lnTo>
                  <a:pt x="44657" y="429694"/>
                </a:lnTo>
                <a:lnTo>
                  <a:pt x="51784" y="409521"/>
                </a:lnTo>
                <a:lnTo>
                  <a:pt x="62214" y="389340"/>
                </a:lnTo>
                <a:lnTo>
                  <a:pt x="315521" y="22946"/>
                </a:lnTo>
                <a:lnTo>
                  <a:pt x="285076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436719" y="6170983"/>
            <a:ext cx="315595" cy="748665"/>
          </a:xfrm>
          <a:custGeom>
            <a:avLst/>
            <a:gdLst/>
            <a:ahLst/>
            <a:cxnLst/>
            <a:rect l="l" t="t" r="r" b="b"/>
            <a:pathLst>
              <a:path w="315595" h="748665">
                <a:moveTo>
                  <a:pt x="42892" y="744645"/>
                </a:moveTo>
                <a:lnTo>
                  <a:pt x="32322" y="745493"/>
                </a:lnTo>
                <a:lnTo>
                  <a:pt x="21752" y="746342"/>
                </a:lnTo>
                <a:lnTo>
                  <a:pt x="11180" y="747191"/>
                </a:lnTo>
                <a:lnTo>
                  <a:pt x="485" y="694106"/>
                </a:lnTo>
                <a:lnTo>
                  <a:pt x="363" y="640173"/>
                </a:lnTo>
                <a:lnTo>
                  <a:pt x="241" y="586239"/>
                </a:lnTo>
                <a:lnTo>
                  <a:pt x="120" y="532305"/>
                </a:lnTo>
                <a:lnTo>
                  <a:pt x="0" y="478372"/>
                </a:lnTo>
                <a:lnTo>
                  <a:pt x="1026" y="450974"/>
                </a:lnTo>
                <a:lnTo>
                  <a:pt x="6178" y="423569"/>
                </a:lnTo>
                <a:lnTo>
                  <a:pt x="15457" y="396156"/>
                </a:lnTo>
                <a:lnTo>
                  <a:pt x="28860" y="368730"/>
                </a:lnTo>
                <a:lnTo>
                  <a:pt x="57329" y="327761"/>
                </a:lnTo>
                <a:lnTo>
                  <a:pt x="85798" y="286791"/>
                </a:lnTo>
                <a:lnTo>
                  <a:pt x="114266" y="245821"/>
                </a:lnTo>
                <a:lnTo>
                  <a:pt x="142735" y="204851"/>
                </a:lnTo>
                <a:lnTo>
                  <a:pt x="171204" y="163881"/>
                </a:lnTo>
                <a:lnTo>
                  <a:pt x="199672" y="122911"/>
                </a:lnTo>
                <a:lnTo>
                  <a:pt x="228140" y="81941"/>
                </a:lnTo>
                <a:lnTo>
                  <a:pt x="256608" y="40970"/>
                </a:lnTo>
                <a:lnTo>
                  <a:pt x="285076" y="0"/>
                </a:lnTo>
                <a:lnTo>
                  <a:pt x="315521" y="22946"/>
                </a:lnTo>
                <a:lnTo>
                  <a:pt x="287375" y="63656"/>
                </a:lnTo>
                <a:lnTo>
                  <a:pt x="259230" y="104366"/>
                </a:lnTo>
                <a:lnTo>
                  <a:pt x="231084" y="145076"/>
                </a:lnTo>
                <a:lnTo>
                  <a:pt x="202939" y="185787"/>
                </a:lnTo>
                <a:lnTo>
                  <a:pt x="174794" y="226497"/>
                </a:lnTo>
                <a:lnTo>
                  <a:pt x="146649" y="267207"/>
                </a:lnTo>
                <a:lnTo>
                  <a:pt x="118504" y="307918"/>
                </a:lnTo>
                <a:lnTo>
                  <a:pt x="90359" y="348629"/>
                </a:lnTo>
                <a:lnTo>
                  <a:pt x="62214" y="389340"/>
                </a:lnTo>
                <a:lnTo>
                  <a:pt x="44657" y="429694"/>
                </a:lnTo>
                <a:lnTo>
                  <a:pt x="40304" y="470019"/>
                </a:lnTo>
                <a:lnTo>
                  <a:pt x="40823" y="524944"/>
                </a:lnTo>
                <a:lnTo>
                  <a:pt x="41341" y="579870"/>
                </a:lnTo>
                <a:lnTo>
                  <a:pt x="41859" y="634795"/>
                </a:lnTo>
                <a:lnTo>
                  <a:pt x="42376" y="689720"/>
                </a:lnTo>
                <a:lnTo>
                  <a:pt x="42892" y="744645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54998" y="6671750"/>
            <a:ext cx="0" cy="607060"/>
          </a:xfrm>
          <a:custGeom>
            <a:avLst/>
            <a:gdLst/>
            <a:ahLst/>
            <a:cxnLst/>
            <a:rect l="l" t="t" r="r" b="b"/>
            <a:pathLst>
              <a:path w="0" h="607059">
                <a:moveTo>
                  <a:pt x="0" y="0"/>
                </a:moveTo>
                <a:lnTo>
                  <a:pt x="0" y="606855"/>
                </a:lnTo>
              </a:path>
            </a:pathLst>
          </a:custGeom>
          <a:ln w="67539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421228" y="6671750"/>
            <a:ext cx="67945" cy="835025"/>
          </a:xfrm>
          <a:custGeom>
            <a:avLst/>
            <a:gdLst/>
            <a:ahLst/>
            <a:cxnLst/>
            <a:rect l="l" t="t" r="r" b="b"/>
            <a:pathLst>
              <a:path w="67945" h="835025">
                <a:moveTo>
                  <a:pt x="0" y="147"/>
                </a:moveTo>
                <a:lnTo>
                  <a:pt x="65656" y="0"/>
                </a:lnTo>
                <a:lnTo>
                  <a:pt x="67539" y="834757"/>
                </a:lnTo>
                <a:lnTo>
                  <a:pt x="1887" y="834908"/>
                </a:lnTo>
                <a:lnTo>
                  <a:pt x="0" y="147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437583" y="674098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2" y="0"/>
                </a:moveTo>
                <a:lnTo>
                  <a:pt x="11408" y="1490"/>
                </a:lnTo>
                <a:lnTo>
                  <a:pt x="5459" y="5520"/>
                </a:lnTo>
                <a:lnTo>
                  <a:pt x="1455" y="11488"/>
                </a:lnTo>
                <a:lnTo>
                  <a:pt x="0" y="18788"/>
                </a:lnTo>
                <a:lnTo>
                  <a:pt x="1488" y="26081"/>
                </a:lnTo>
                <a:lnTo>
                  <a:pt x="5519" y="32031"/>
                </a:lnTo>
                <a:lnTo>
                  <a:pt x="11488" y="36034"/>
                </a:lnTo>
                <a:lnTo>
                  <a:pt x="18788" y="37490"/>
                </a:lnTo>
                <a:lnTo>
                  <a:pt x="26080" y="36001"/>
                </a:lnTo>
                <a:lnTo>
                  <a:pt x="32028" y="31970"/>
                </a:lnTo>
                <a:lnTo>
                  <a:pt x="36032" y="26003"/>
                </a:lnTo>
                <a:lnTo>
                  <a:pt x="37490" y="18705"/>
                </a:lnTo>
                <a:lnTo>
                  <a:pt x="35999" y="11411"/>
                </a:lnTo>
                <a:lnTo>
                  <a:pt x="31969" y="5461"/>
                </a:lnTo>
                <a:lnTo>
                  <a:pt x="26001" y="1457"/>
                </a:lnTo>
                <a:lnTo>
                  <a:pt x="18702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437583" y="674098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2" y="0"/>
                </a:moveTo>
                <a:lnTo>
                  <a:pt x="26001" y="1457"/>
                </a:lnTo>
                <a:lnTo>
                  <a:pt x="31969" y="5461"/>
                </a:lnTo>
                <a:lnTo>
                  <a:pt x="35999" y="11411"/>
                </a:lnTo>
                <a:lnTo>
                  <a:pt x="37490" y="18705"/>
                </a:lnTo>
                <a:lnTo>
                  <a:pt x="36032" y="26003"/>
                </a:lnTo>
                <a:lnTo>
                  <a:pt x="32028" y="31970"/>
                </a:lnTo>
                <a:lnTo>
                  <a:pt x="26080" y="36001"/>
                </a:lnTo>
                <a:lnTo>
                  <a:pt x="18788" y="37490"/>
                </a:lnTo>
                <a:lnTo>
                  <a:pt x="11488" y="36034"/>
                </a:lnTo>
                <a:lnTo>
                  <a:pt x="5519" y="32031"/>
                </a:lnTo>
                <a:lnTo>
                  <a:pt x="1488" y="26081"/>
                </a:lnTo>
                <a:lnTo>
                  <a:pt x="0" y="18788"/>
                </a:lnTo>
                <a:lnTo>
                  <a:pt x="1455" y="11488"/>
                </a:lnTo>
                <a:lnTo>
                  <a:pt x="5459" y="5520"/>
                </a:lnTo>
                <a:lnTo>
                  <a:pt x="11408" y="1490"/>
                </a:lnTo>
                <a:lnTo>
                  <a:pt x="18702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437755" y="68175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2" y="0"/>
                </a:moveTo>
                <a:lnTo>
                  <a:pt x="11408" y="1488"/>
                </a:lnTo>
                <a:lnTo>
                  <a:pt x="5459" y="5519"/>
                </a:lnTo>
                <a:lnTo>
                  <a:pt x="1455" y="11486"/>
                </a:lnTo>
                <a:lnTo>
                  <a:pt x="0" y="18784"/>
                </a:lnTo>
                <a:lnTo>
                  <a:pt x="1488" y="26078"/>
                </a:lnTo>
                <a:lnTo>
                  <a:pt x="5519" y="32028"/>
                </a:lnTo>
                <a:lnTo>
                  <a:pt x="11488" y="36032"/>
                </a:lnTo>
                <a:lnTo>
                  <a:pt x="18788" y="37490"/>
                </a:lnTo>
                <a:lnTo>
                  <a:pt x="26080" y="36000"/>
                </a:lnTo>
                <a:lnTo>
                  <a:pt x="32028" y="31969"/>
                </a:lnTo>
                <a:lnTo>
                  <a:pt x="36032" y="26002"/>
                </a:lnTo>
                <a:lnTo>
                  <a:pt x="37490" y="18702"/>
                </a:lnTo>
                <a:lnTo>
                  <a:pt x="35999" y="11408"/>
                </a:lnTo>
                <a:lnTo>
                  <a:pt x="31969" y="5459"/>
                </a:lnTo>
                <a:lnTo>
                  <a:pt x="26001" y="1455"/>
                </a:lnTo>
                <a:lnTo>
                  <a:pt x="18702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437755" y="68175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2" y="0"/>
                </a:moveTo>
                <a:lnTo>
                  <a:pt x="26001" y="1455"/>
                </a:lnTo>
                <a:lnTo>
                  <a:pt x="31969" y="5459"/>
                </a:lnTo>
                <a:lnTo>
                  <a:pt x="35999" y="11408"/>
                </a:lnTo>
                <a:lnTo>
                  <a:pt x="37490" y="18702"/>
                </a:lnTo>
                <a:lnTo>
                  <a:pt x="36032" y="26002"/>
                </a:lnTo>
                <a:lnTo>
                  <a:pt x="32028" y="31969"/>
                </a:lnTo>
                <a:lnTo>
                  <a:pt x="26080" y="36000"/>
                </a:lnTo>
                <a:lnTo>
                  <a:pt x="18788" y="37490"/>
                </a:lnTo>
                <a:lnTo>
                  <a:pt x="11488" y="36032"/>
                </a:lnTo>
                <a:lnTo>
                  <a:pt x="5519" y="32028"/>
                </a:lnTo>
                <a:lnTo>
                  <a:pt x="1488" y="26078"/>
                </a:lnTo>
                <a:lnTo>
                  <a:pt x="0" y="18784"/>
                </a:lnTo>
                <a:lnTo>
                  <a:pt x="1455" y="11486"/>
                </a:lnTo>
                <a:lnTo>
                  <a:pt x="5459" y="5519"/>
                </a:lnTo>
                <a:lnTo>
                  <a:pt x="11408" y="1488"/>
                </a:lnTo>
                <a:lnTo>
                  <a:pt x="18702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456288" y="7278606"/>
            <a:ext cx="0" cy="782955"/>
          </a:xfrm>
          <a:custGeom>
            <a:avLst/>
            <a:gdLst/>
            <a:ahLst/>
            <a:cxnLst/>
            <a:rect l="l" t="t" r="r" b="b"/>
            <a:pathLst>
              <a:path w="0" h="782954">
                <a:moveTo>
                  <a:pt x="0" y="0"/>
                </a:moveTo>
                <a:lnTo>
                  <a:pt x="0" y="782528"/>
                </a:lnTo>
              </a:path>
            </a:pathLst>
          </a:custGeom>
          <a:ln w="85615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413480" y="7278606"/>
            <a:ext cx="85725" cy="782955"/>
          </a:xfrm>
          <a:custGeom>
            <a:avLst/>
            <a:gdLst/>
            <a:ahLst/>
            <a:cxnLst/>
            <a:rect l="l" t="t" r="r" b="b"/>
            <a:pathLst>
              <a:path w="85725" h="782954">
                <a:moveTo>
                  <a:pt x="0" y="280"/>
                </a:moveTo>
                <a:lnTo>
                  <a:pt x="84413" y="0"/>
                </a:lnTo>
                <a:lnTo>
                  <a:pt x="85615" y="782247"/>
                </a:lnTo>
                <a:lnTo>
                  <a:pt x="1198" y="782528"/>
                </a:lnTo>
                <a:lnTo>
                  <a:pt x="0" y="28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465353" y="7948261"/>
            <a:ext cx="197053" cy="197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148780" y="7537661"/>
            <a:ext cx="369570" cy="514984"/>
          </a:xfrm>
          <a:custGeom>
            <a:avLst/>
            <a:gdLst/>
            <a:ahLst/>
            <a:cxnLst/>
            <a:rect l="l" t="t" r="r" b="b"/>
            <a:pathLst>
              <a:path w="369570" h="514984">
                <a:moveTo>
                  <a:pt x="15354" y="0"/>
                </a:moveTo>
                <a:lnTo>
                  <a:pt x="0" y="10774"/>
                </a:lnTo>
                <a:lnTo>
                  <a:pt x="353819" y="514918"/>
                </a:lnTo>
                <a:lnTo>
                  <a:pt x="369177" y="504140"/>
                </a:lnTo>
                <a:lnTo>
                  <a:pt x="1535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148780" y="7537661"/>
            <a:ext cx="369570" cy="514984"/>
          </a:xfrm>
          <a:custGeom>
            <a:avLst/>
            <a:gdLst/>
            <a:ahLst/>
            <a:cxnLst/>
            <a:rect l="l" t="t" r="r" b="b"/>
            <a:pathLst>
              <a:path w="369570" h="514984">
                <a:moveTo>
                  <a:pt x="15354" y="0"/>
                </a:moveTo>
                <a:lnTo>
                  <a:pt x="369177" y="504140"/>
                </a:lnTo>
                <a:lnTo>
                  <a:pt x="353819" y="514918"/>
                </a:lnTo>
                <a:lnTo>
                  <a:pt x="0" y="10774"/>
                </a:lnTo>
                <a:lnTo>
                  <a:pt x="15354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461952" y="6170983"/>
            <a:ext cx="315595" cy="748665"/>
          </a:xfrm>
          <a:custGeom>
            <a:avLst/>
            <a:gdLst/>
            <a:ahLst/>
            <a:cxnLst/>
            <a:rect l="l" t="t" r="r" b="b"/>
            <a:pathLst>
              <a:path w="315595" h="748665">
                <a:moveTo>
                  <a:pt x="285076" y="0"/>
                </a:moveTo>
                <a:lnTo>
                  <a:pt x="28860" y="368730"/>
                </a:lnTo>
                <a:lnTo>
                  <a:pt x="6178" y="423569"/>
                </a:lnTo>
                <a:lnTo>
                  <a:pt x="0" y="478372"/>
                </a:lnTo>
                <a:lnTo>
                  <a:pt x="608" y="748040"/>
                </a:lnTo>
                <a:lnTo>
                  <a:pt x="42894" y="744645"/>
                </a:lnTo>
                <a:lnTo>
                  <a:pt x="40305" y="470019"/>
                </a:lnTo>
                <a:lnTo>
                  <a:pt x="40831" y="449860"/>
                </a:lnTo>
                <a:lnTo>
                  <a:pt x="44657" y="429694"/>
                </a:lnTo>
                <a:lnTo>
                  <a:pt x="51784" y="409521"/>
                </a:lnTo>
                <a:lnTo>
                  <a:pt x="62214" y="389340"/>
                </a:lnTo>
                <a:lnTo>
                  <a:pt x="315521" y="22946"/>
                </a:lnTo>
                <a:lnTo>
                  <a:pt x="285076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461952" y="6170983"/>
            <a:ext cx="315595" cy="748665"/>
          </a:xfrm>
          <a:custGeom>
            <a:avLst/>
            <a:gdLst/>
            <a:ahLst/>
            <a:cxnLst/>
            <a:rect l="l" t="t" r="r" b="b"/>
            <a:pathLst>
              <a:path w="315595" h="748665">
                <a:moveTo>
                  <a:pt x="42894" y="744645"/>
                </a:moveTo>
                <a:lnTo>
                  <a:pt x="32323" y="745493"/>
                </a:lnTo>
                <a:lnTo>
                  <a:pt x="21752" y="746342"/>
                </a:lnTo>
                <a:lnTo>
                  <a:pt x="11180" y="747191"/>
                </a:lnTo>
                <a:lnTo>
                  <a:pt x="485" y="694106"/>
                </a:lnTo>
                <a:lnTo>
                  <a:pt x="363" y="640173"/>
                </a:lnTo>
                <a:lnTo>
                  <a:pt x="242" y="586239"/>
                </a:lnTo>
                <a:lnTo>
                  <a:pt x="121" y="532305"/>
                </a:lnTo>
                <a:lnTo>
                  <a:pt x="0" y="478372"/>
                </a:lnTo>
                <a:lnTo>
                  <a:pt x="6178" y="423569"/>
                </a:lnTo>
                <a:lnTo>
                  <a:pt x="28860" y="368730"/>
                </a:lnTo>
                <a:lnTo>
                  <a:pt x="57329" y="327761"/>
                </a:lnTo>
                <a:lnTo>
                  <a:pt x="85798" y="286791"/>
                </a:lnTo>
                <a:lnTo>
                  <a:pt x="114267" y="245821"/>
                </a:lnTo>
                <a:lnTo>
                  <a:pt x="142735" y="204851"/>
                </a:lnTo>
                <a:lnTo>
                  <a:pt x="171204" y="163881"/>
                </a:lnTo>
                <a:lnTo>
                  <a:pt x="199673" y="122911"/>
                </a:lnTo>
                <a:lnTo>
                  <a:pt x="228141" y="81941"/>
                </a:lnTo>
                <a:lnTo>
                  <a:pt x="256609" y="40970"/>
                </a:lnTo>
                <a:lnTo>
                  <a:pt x="285076" y="0"/>
                </a:lnTo>
                <a:lnTo>
                  <a:pt x="315521" y="22946"/>
                </a:lnTo>
                <a:lnTo>
                  <a:pt x="287375" y="63656"/>
                </a:lnTo>
                <a:lnTo>
                  <a:pt x="259230" y="104366"/>
                </a:lnTo>
                <a:lnTo>
                  <a:pt x="231084" y="145076"/>
                </a:lnTo>
                <a:lnTo>
                  <a:pt x="202939" y="185787"/>
                </a:lnTo>
                <a:lnTo>
                  <a:pt x="174794" y="226497"/>
                </a:lnTo>
                <a:lnTo>
                  <a:pt x="146649" y="267207"/>
                </a:lnTo>
                <a:lnTo>
                  <a:pt x="118504" y="307918"/>
                </a:lnTo>
                <a:lnTo>
                  <a:pt x="90359" y="348629"/>
                </a:lnTo>
                <a:lnTo>
                  <a:pt x="62214" y="389340"/>
                </a:lnTo>
                <a:lnTo>
                  <a:pt x="44657" y="429694"/>
                </a:lnTo>
                <a:lnTo>
                  <a:pt x="40305" y="470019"/>
                </a:lnTo>
                <a:lnTo>
                  <a:pt x="40824" y="524944"/>
                </a:lnTo>
                <a:lnTo>
                  <a:pt x="41342" y="579870"/>
                </a:lnTo>
                <a:lnTo>
                  <a:pt x="41859" y="634795"/>
                </a:lnTo>
                <a:lnTo>
                  <a:pt x="42377" y="689720"/>
                </a:lnTo>
                <a:lnTo>
                  <a:pt x="42894" y="744645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480232" y="6671750"/>
            <a:ext cx="0" cy="607060"/>
          </a:xfrm>
          <a:custGeom>
            <a:avLst/>
            <a:gdLst/>
            <a:ahLst/>
            <a:cxnLst/>
            <a:rect l="l" t="t" r="r" b="b"/>
            <a:pathLst>
              <a:path w="0" h="607059">
                <a:moveTo>
                  <a:pt x="0" y="0"/>
                </a:moveTo>
                <a:lnTo>
                  <a:pt x="0" y="606855"/>
                </a:lnTo>
              </a:path>
            </a:pathLst>
          </a:custGeom>
          <a:ln w="67543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446460" y="6671750"/>
            <a:ext cx="67945" cy="835025"/>
          </a:xfrm>
          <a:custGeom>
            <a:avLst/>
            <a:gdLst/>
            <a:ahLst/>
            <a:cxnLst/>
            <a:rect l="l" t="t" r="r" b="b"/>
            <a:pathLst>
              <a:path w="67945" h="835025">
                <a:moveTo>
                  <a:pt x="0" y="147"/>
                </a:moveTo>
                <a:lnTo>
                  <a:pt x="65657" y="0"/>
                </a:lnTo>
                <a:lnTo>
                  <a:pt x="67543" y="834757"/>
                </a:lnTo>
                <a:lnTo>
                  <a:pt x="1887" y="834908"/>
                </a:lnTo>
                <a:lnTo>
                  <a:pt x="0" y="147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462816" y="674098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2" y="0"/>
                </a:moveTo>
                <a:lnTo>
                  <a:pt x="11408" y="1490"/>
                </a:lnTo>
                <a:lnTo>
                  <a:pt x="5459" y="5520"/>
                </a:lnTo>
                <a:lnTo>
                  <a:pt x="1455" y="11488"/>
                </a:lnTo>
                <a:lnTo>
                  <a:pt x="0" y="18788"/>
                </a:lnTo>
                <a:lnTo>
                  <a:pt x="1488" y="26081"/>
                </a:lnTo>
                <a:lnTo>
                  <a:pt x="5519" y="32031"/>
                </a:lnTo>
                <a:lnTo>
                  <a:pt x="11488" y="36034"/>
                </a:lnTo>
                <a:lnTo>
                  <a:pt x="18788" y="37490"/>
                </a:lnTo>
                <a:lnTo>
                  <a:pt x="26080" y="36001"/>
                </a:lnTo>
                <a:lnTo>
                  <a:pt x="32028" y="31970"/>
                </a:lnTo>
                <a:lnTo>
                  <a:pt x="36032" y="26003"/>
                </a:lnTo>
                <a:lnTo>
                  <a:pt x="37490" y="18705"/>
                </a:lnTo>
                <a:lnTo>
                  <a:pt x="36000" y="11411"/>
                </a:lnTo>
                <a:lnTo>
                  <a:pt x="31969" y="5461"/>
                </a:lnTo>
                <a:lnTo>
                  <a:pt x="26002" y="1457"/>
                </a:lnTo>
                <a:lnTo>
                  <a:pt x="18702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462816" y="674098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2" y="0"/>
                </a:moveTo>
                <a:lnTo>
                  <a:pt x="26002" y="1457"/>
                </a:lnTo>
                <a:lnTo>
                  <a:pt x="31969" y="5461"/>
                </a:lnTo>
                <a:lnTo>
                  <a:pt x="36000" y="11411"/>
                </a:lnTo>
                <a:lnTo>
                  <a:pt x="37490" y="18705"/>
                </a:lnTo>
                <a:lnTo>
                  <a:pt x="36032" y="26003"/>
                </a:lnTo>
                <a:lnTo>
                  <a:pt x="32028" y="31970"/>
                </a:lnTo>
                <a:lnTo>
                  <a:pt x="26080" y="36001"/>
                </a:lnTo>
                <a:lnTo>
                  <a:pt x="18788" y="37490"/>
                </a:lnTo>
                <a:lnTo>
                  <a:pt x="11488" y="36034"/>
                </a:lnTo>
                <a:lnTo>
                  <a:pt x="5519" y="32031"/>
                </a:lnTo>
                <a:lnTo>
                  <a:pt x="1488" y="26081"/>
                </a:lnTo>
                <a:lnTo>
                  <a:pt x="0" y="18788"/>
                </a:lnTo>
                <a:lnTo>
                  <a:pt x="1455" y="11488"/>
                </a:lnTo>
                <a:lnTo>
                  <a:pt x="5459" y="5520"/>
                </a:lnTo>
                <a:lnTo>
                  <a:pt x="11408" y="1490"/>
                </a:lnTo>
                <a:lnTo>
                  <a:pt x="18702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462988" y="68175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2" y="0"/>
                </a:moveTo>
                <a:lnTo>
                  <a:pt x="11408" y="1488"/>
                </a:lnTo>
                <a:lnTo>
                  <a:pt x="5459" y="5519"/>
                </a:lnTo>
                <a:lnTo>
                  <a:pt x="1455" y="11486"/>
                </a:lnTo>
                <a:lnTo>
                  <a:pt x="0" y="18784"/>
                </a:lnTo>
                <a:lnTo>
                  <a:pt x="1488" y="26078"/>
                </a:lnTo>
                <a:lnTo>
                  <a:pt x="5519" y="32028"/>
                </a:lnTo>
                <a:lnTo>
                  <a:pt x="11488" y="36032"/>
                </a:lnTo>
                <a:lnTo>
                  <a:pt x="18788" y="37490"/>
                </a:lnTo>
                <a:lnTo>
                  <a:pt x="26080" y="36000"/>
                </a:lnTo>
                <a:lnTo>
                  <a:pt x="32028" y="31969"/>
                </a:lnTo>
                <a:lnTo>
                  <a:pt x="36032" y="26002"/>
                </a:lnTo>
                <a:lnTo>
                  <a:pt x="37490" y="18702"/>
                </a:lnTo>
                <a:lnTo>
                  <a:pt x="36000" y="11408"/>
                </a:lnTo>
                <a:lnTo>
                  <a:pt x="31969" y="5459"/>
                </a:lnTo>
                <a:lnTo>
                  <a:pt x="26002" y="1455"/>
                </a:lnTo>
                <a:lnTo>
                  <a:pt x="18702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462988" y="68175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2" y="0"/>
                </a:moveTo>
                <a:lnTo>
                  <a:pt x="26002" y="1455"/>
                </a:lnTo>
                <a:lnTo>
                  <a:pt x="31969" y="5459"/>
                </a:lnTo>
                <a:lnTo>
                  <a:pt x="36000" y="11408"/>
                </a:lnTo>
                <a:lnTo>
                  <a:pt x="37490" y="18702"/>
                </a:lnTo>
                <a:lnTo>
                  <a:pt x="36032" y="26002"/>
                </a:lnTo>
                <a:lnTo>
                  <a:pt x="32028" y="31969"/>
                </a:lnTo>
                <a:lnTo>
                  <a:pt x="26080" y="36000"/>
                </a:lnTo>
                <a:lnTo>
                  <a:pt x="18788" y="37490"/>
                </a:lnTo>
                <a:lnTo>
                  <a:pt x="11488" y="36032"/>
                </a:lnTo>
                <a:lnTo>
                  <a:pt x="5519" y="32028"/>
                </a:lnTo>
                <a:lnTo>
                  <a:pt x="1488" y="26078"/>
                </a:lnTo>
                <a:lnTo>
                  <a:pt x="0" y="18784"/>
                </a:lnTo>
                <a:lnTo>
                  <a:pt x="1455" y="11486"/>
                </a:lnTo>
                <a:lnTo>
                  <a:pt x="5459" y="5519"/>
                </a:lnTo>
                <a:lnTo>
                  <a:pt x="11408" y="1488"/>
                </a:lnTo>
                <a:lnTo>
                  <a:pt x="18702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481522" y="7278606"/>
            <a:ext cx="0" cy="782955"/>
          </a:xfrm>
          <a:custGeom>
            <a:avLst/>
            <a:gdLst/>
            <a:ahLst/>
            <a:cxnLst/>
            <a:rect l="l" t="t" r="r" b="b"/>
            <a:pathLst>
              <a:path w="0" h="782954">
                <a:moveTo>
                  <a:pt x="0" y="0"/>
                </a:moveTo>
                <a:lnTo>
                  <a:pt x="0" y="782528"/>
                </a:lnTo>
              </a:path>
            </a:pathLst>
          </a:custGeom>
          <a:ln w="85615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438714" y="7278606"/>
            <a:ext cx="85725" cy="782955"/>
          </a:xfrm>
          <a:custGeom>
            <a:avLst/>
            <a:gdLst/>
            <a:ahLst/>
            <a:cxnLst/>
            <a:rect l="l" t="t" r="r" b="b"/>
            <a:pathLst>
              <a:path w="85725" h="782954">
                <a:moveTo>
                  <a:pt x="0" y="280"/>
                </a:moveTo>
                <a:lnTo>
                  <a:pt x="84413" y="0"/>
                </a:lnTo>
                <a:lnTo>
                  <a:pt x="85615" y="782247"/>
                </a:lnTo>
                <a:lnTo>
                  <a:pt x="1198" y="782528"/>
                </a:lnTo>
                <a:lnTo>
                  <a:pt x="0" y="28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490588" y="7948261"/>
            <a:ext cx="197053" cy="197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372957" y="7444396"/>
            <a:ext cx="133350" cy="608965"/>
          </a:xfrm>
          <a:custGeom>
            <a:avLst/>
            <a:gdLst/>
            <a:ahLst/>
            <a:cxnLst/>
            <a:rect l="l" t="t" r="r" b="b"/>
            <a:pathLst>
              <a:path w="133350" h="608965">
                <a:moveTo>
                  <a:pt x="18431" y="0"/>
                </a:moveTo>
                <a:lnTo>
                  <a:pt x="0" y="3496"/>
                </a:lnTo>
                <a:lnTo>
                  <a:pt x="114786" y="608615"/>
                </a:lnTo>
                <a:lnTo>
                  <a:pt x="133217" y="605120"/>
                </a:lnTo>
                <a:lnTo>
                  <a:pt x="1843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372957" y="7444396"/>
            <a:ext cx="133350" cy="608965"/>
          </a:xfrm>
          <a:custGeom>
            <a:avLst/>
            <a:gdLst/>
            <a:ahLst/>
            <a:cxnLst/>
            <a:rect l="l" t="t" r="r" b="b"/>
            <a:pathLst>
              <a:path w="133350" h="608965">
                <a:moveTo>
                  <a:pt x="18431" y="0"/>
                </a:moveTo>
                <a:lnTo>
                  <a:pt x="133217" y="605120"/>
                </a:lnTo>
                <a:lnTo>
                  <a:pt x="114786" y="608615"/>
                </a:lnTo>
                <a:lnTo>
                  <a:pt x="0" y="3496"/>
                </a:lnTo>
                <a:lnTo>
                  <a:pt x="18431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458440" y="6621318"/>
            <a:ext cx="315595" cy="748665"/>
          </a:xfrm>
          <a:custGeom>
            <a:avLst/>
            <a:gdLst/>
            <a:ahLst/>
            <a:cxnLst/>
            <a:rect l="l" t="t" r="r" b="b"/>
            <a:pathLst>
              <a:path w="315595" h="748665">
                <a:moveTo>
                  <a:pt x="285075" y="0"/>
                </a:moveTo>
                <a:lnTo>
                  <a:pt x="28864" y="368729"/>
                </a:lnTo>
                <a:lnTo>
                  <a:pt x="6182" y="423567"/>
                </a:lnTo>
                <a:lnTo>
                  <a:pt x="0" y="478367"/>
                </a:lnTo>
                <a:lnTo>
                  <a:pt x="608" y="748040"/>
                </a:lnTo>
                <a:lnTo>
                  <a:pt x="42892" y="744641"/>
                </a:lnTo>
                <a:lnTo>
                  <a:pt x="40308" y="470019"/>
                </a:lnTo>
                <a:lnTo>
                  <a:pt x="40832" y="449859"/>
                </a:lnTo>
                <a:lnTo>
                  <a:pt x="44657" y="429692"/>
                </a:lnTo>
                <a:lnTo>
                  <a:pt x="51784" y="409519"/>
                </a:lnTo>
                <a:lnTo>
                  <a:pt x="62214" y="389340"/>
                </a:lnTo>
                <a:lnTo>
                  <a:pt x="315521" y="22942"/>
                </a:lnTo>
                <a:lnTo>
                  <a:pt x="285075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458440" y="6621318"/>
            <a:ext cx="315595" cy="748665"/>
          </a:xfrm>
          <a:custGeom>
            <a:avLst/>
            <a:gdLst/>
            <a:ahLst/>
            <a:cxnLst/>
            <a:rect l="l" t="t" r="r" b="b"/>
            <a:pathLst>
              <a:path w="315595" h="748665">
                <a:moveTo>
                  <a:pt x="42892" y="744641"/>
                </a:moveTo>
                <a:lnTo>
                  <a:pt x="32322" y="745491"/>
                </a:lnTo>
                <a:lnTo>
                  <a:pt x="21752" y="746340"/>
                </a:lnTo>
                <a:lnTo>
                  <a:pt x="11180" y="747190"/>
                </a:lnTo>
                <a:lnTo>
                  <a:pt x="608" y="748040"/>
                </a:lnTo>
                <a:lnTo>
                  <a:pt x="486" y="694105"/>
                </a:lnTo>
                <a:lnTo>
                  <a:pt x="364" y="640170"/>
                </a:lnTo>
                <a:lnTo>
                  <a:pt x="242" y="586236"/>
                </a:lnTo>
                <a:lnTo>
                  <a:pt x="120" y="532301"/>
                </a:lnTo>
                <a:lnTo>
                  <a:pt x="0" y="478367"/>
                </a:lnTo>
                <a:lnTo>
                  <a:pt x="6182" y="423567"/>
                </a:lnTo>
                <a:lnTo>
                  <a:pt x="28864" y="368729"/>
                </a:lnTo>
                <a:lnTo>
                  <a:pt x="57332" y="327759"/>
                </a:lnTo>
                <a:lnTo>
                  <a:pt x="85799" y="286789"/>
                </a:lnTo>
                <a:lnTo>
                  <a:pt x="114267" y="245819"/>
                </a:lnTo>
                <a:lnTo>
                  <a:pt x="142736" y="204849"/>
                </a:lnTo>
                <a:lnTo>
                  <a:pt x="171204" y="163879"/>
                </a:lnTo>
                <a:lnTo>
                  <a:pt x="199672" y="122909"/>
                </a:lnTo>
                <a:lnTo>
                  <a:pt x="228140" y="81940"/>
                </a:lnTo>
                <a:lnTo>
                  <a:pt x="256608" y="40970"/>
                </a:lnTo>
                <a:lnTo>
                  <a:pt x="285075" y="0"/>
                </a:lnTo>
                <a:lnTo>
                  <a:pt x="315521" y="22942"/>
                </a:lnTo>
                <a:lnTo>
                  <a:pt x="287375" y="63653"/>
                </a:lnTo>
                <a:lnTo>
                  <a:pt x="259229" y="104364"/>
                </a:lnTo>
                <a:lnTo>
                  <a:pt x="231084" y="145074"/>
                </a:lnTo>
                <a:lnTo>
                  <a:pt x="202939" y="185785"/>
                </a:lnTo>
                <a:lnTo>
                  <a:pt x="174794" y="226496"/>
                </a:lnTo>
                <a:lnTo>
                  <a:pt x="146649" y="267206"/>
                </a:lnTo>
                <a:lnTo>
                  <a:pt x="118504" y="307917"/>
                </a:lnTo>
                <a:lnTo>
                  <a:pt x="90359" y="348628"/>
                </a:lnTo>
                <a:lnTo>
                  <a:pt x="62214" y="389340"/>
                </a:lnTo>
                <a:lnTo>
                  <a:pt x="44657" y="429692"/>
                </a:lnTo>
                <a:lnTo>
                  <a:pt x="40308" y="470019"/>
                </a:lnTo>
                <a:lnTo>
                  <a:pt x="40826" y="524943"/>
                </a:lnTo>
                <a:lnTo>
                  <a:pt x="41343" y="579867"/>
                </a:lnTo>
                <a:lnTo>
                  <a:pt x="41860" y="634792"/>
                </a:lnTo>
                <a:lnTo>
                  <a:pt x="42376" y="689716"/>
                </a:lnTo>
                <a:lnTo>
                  <a:pt x="42892" y="744641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476722" y="7122084"/>
            <a:ext cx="0" cy="156845"/>
          </a:xfrm>
          <a:custGeom>
            <a:avLst/>
            <a:gdLst/>
            <a:ahLst/>
            <a:cxnLst/>
            <a:rect l="l" t="t" r="r" b="b"/>
            <a:pathLst>
              <a:path w="0" h="156845">
                <a:moveTo>
                  <a:pt x="0" y="0"/>
                </a:moveTo>
                <a:lnTo>
                  <a:pt x="0" y="156521"/>
                </a:lnTo>
              </a:path>
            </a:pathLst>
          </a:custGeom>
          <a:ln w="67539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442952" y="7122084"/>
            <a:ext cx="67945" cy="835025"/>
          </a:xfrm>
          <a:custGeom>
            <a:avLst/>
            <a:gdLst/>
            <a:ahLst/>
            <a:cxnLst/>
            <a:rect l="l" t="t" r="r" b="b"/>
            <a:pathLst>
              <a:path w="67945" h="835025">
                <a:moveTo>
                  <a:pt x="0" y="148"/>
                </a:moveTo>
                <a:lnTo>
                  <a:pt x="65652" y="0"/>
                </a:lnTo>
                <a:lnTo>
                  <a:pt x="67539" y="834758"/>
                </a:lnTo>
                <a:lnTo>
                  <a:pt x="1882" y="834905"/>
                </a:lnTo>
                <a:lnTo>
                  <a:pt x="0" y="148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459303" y="719132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5" y="0"/>
                </a:moveTo>
                <a:lnTo>
                  <a:pt x="11411" y="1490"/>
                </a:lnTo>
                <a:lnTo>
                  <a:pt x="5461" y="5521"/>
                </a:lnTo>
                <a:lnTo>
                  <a:pt x="1457" y="11488"/>
                </a:lnTo>
                <a:lnTo>
                  <a:pt x="0" y="18788"/>
                </a:lnTo>
                <a:lnTo>
                  <a:pt x="1490" y="26082"/>
                </a:lnTo>
                <a:lnTo>
                  <a:pt x="5520" y="32031"/>
                </a:lnTo>
                <a:lnTo>
                  <a:pt x="11488" y="36034"/>
                </a:lnTo>
                <a:lnTo>
                  <a:pt x="18788" y="37490"/>
                </a:lnTo>
                <a:lnTo>
                  <a:pt x="26081" y="36001"/>
                </a:lnTo>
                <a:lnTo>
                  <a:pt x="32031" y="31970"/>
                </a:lnTo>
                <a:lnTo>
                  <a:pt x="36034" y="26002"/>
                </a:lnTo>
                <a:lnTo>
                  <a:pt x="37490" y="18702"/>
                </a:lnTo>
                <a:lnTo>
                  <a:pt x="36001" y="11410"/>
                </a:lnTo>
                <a:lnTo>
                  <a:pt x="31970" y="5461"/>
                </a:lnTo>
                <a:lnTo>
                  <a:pt x="26003" y="1457"/>
                </a:lnTo>
                <a:lnTo>
                  <a:pt x="18705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459303" y="719132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5" y="0"/>
                </a:moveTo>
                <a:lnTo>
                  <a:pt x="26003" y="1457"/>
                </a:lnTo>
                <a:lnTo>
                  <a:pt x="31970" y="5461"/>
                </a:lnTo>
                <a:lnTo>
                  <a:pt x="36001" y="11410"/>
                </a:lnTo>
                <a:lnTo>
                  <a:pt x="37490" y="18702"/>
                </a:lnTo>
                <a:lnTo>
                  <a:pt x="36034" y="26002"/>
                </a:lnTo>
                <a:lnTo>
                  <a:pt x="32031" y="31970"/>
                </a:lnTo>
                <a:lnTo>
                  <a:pt x="26081" y="36001"/>
                </a:lnTo>
                <a:lnTo>
                  <a:pt x="18788" y="37490"/>
                </a:lnTo>
                <a:lnTo>
                  <a:pt x="11488" y="36034"/>
                </a:lnTo>
                <a:lnTo>
                  <a:pt x="5520" y="32031"/>
                </a:lnTo>
                <a:lnTo>
                  <a:pt x="1490" y="26082"/>
                </a:lnTo>
                <a:lnTo>
                  <a:pt x="0" y="18788"/>
                </a:lnTo>
                <a:lnTo>
                  <a:pt x="1457" y="11488"/>
                </a:lnTo>
                <a:lnTo>
                  <a:pt x="5461" y="5521"/>
                </a:lnTo>
                <a:lnTo>
                  <a:pt x="11411" y="1490"/>
                </a:lnTo>
                <a:lnTo>
                  <a:pt x="18705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459476" y="72678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5" y="0"/>
                </a:moveTo>
                <a:lnTo>
                  <a:pt x="11411" y="1489"/>
                </a:lnTo>
                <a:lnTo>
                  <a:pt x="5461" y="5520"/>
                </a:lnTo>
                <a:lnTo>
                  <a:pt x="1457" y="11487"/>
                </a:lnTo>
                <a:lnTo>
                  <a:pt x="0" y="18788"/>
                </a:lnTo>
                <a:lnTo>
                  <a:pt x="1490" y="26081"/>
                </a:lnTo>
                <a:lnTo>
                  <a:pt x="5520" y="32030"/>
                </a:lnTo>
                <a:lnTo>
                  <a:pt x="11488" y="36034"/>
                </a:lnTo>
                <a:lnTo>
                  <a:pt x="18788" y="37490"/>
                </a:lnTo>
                <a:lnTo>
                  <a:pt x="26081" y="36001"/>
                </a:lnTo>
                <a:lnTo>
                  <a:pt x="32031" y="31970"/>
                </a:lnTo>
                <a:lnTo>
                  <a:pt x="36034" y="26002"/>
                </a:lnTo>
                <a:lnTo>
                  <a:pt x="37490" y="18702"/>
                </a:lnTo>
                <a:lnTo>
                  <a:pt x="36001" y="11410"/>
                </a:lnTo>
                <a:lnTo>
                  <a:pt x="31970" y="5461"/>
                </a:lnTo>
                <a:lnTo>
                  <a:pt x="26003" y="1457"/>
                </a:lnTo>
                <a:lnTo>
                  <a:pt x="18705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459476" y="726786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05" y="0"/>
                </a:moveTo>
                <a:lnTo>
                  <a:pt x="26003" y="1457"/>
                </a:lnTo>
                <a:lnTo>
                  <a:pt x="31970" y="5461"/>
                </a:lnTo>
                <a:lnTo>
                  <a:pt x="36001" y="11410"/>
                </a:lnTo>
                <a:lnTo>
                  <a:pt x="37490" y="18702"/>
                </a:lnTo>
                <a:lnTo>
                  <a:pt x="36034" y="26002"/>
                </a:lnTo>
                <a:lnTo>
                  <a:pt x="32031" y="31970"/>
                </a:lnTo>
                <a:lnTo>
                  <a:pt x="26081" y="36001"/>
                </a:lnTo>
                <a:lnTo>
                  <a:pt x="18788" y="37490"/>
                </a:lnTo>
                <a:lnTo>
                  <a:pt x="11488" y="36034"/>
                </a:lnTo>
                <a:lnTo>
                  <a:pt x="5520" y="32030"/>
                </a:lnTo>
                <a:lnTo>
                  <a:pt x="1490" y="26081"/>
                </a:lnTo>
                <a:lnTo>
                  <a:pt x="0" y="18788"/>
                </a:lnTo>
                <a:lnTo>
                  <a:pt x="1457" y="11487"/>
                </a:lnTo>
                <a:lnTo>
                  <a:pt x="5461" y="5520"/>
                </a:lnTo>
                <a:lnTo>
                  <a:pt x="11411" y="1489"/>
                </a:lnTo>
                <a:lnTo>
                  <a:pt x="18705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478008" y="7278606"/>
            <a:ext cx="0" cy="782955"/>
          </a:xfrm>
          <a:custGeom>
            <a:avLst/>
            <a:gdLst/>
            <a:ahLst/>
            <a:cxnLst/>
            <a:rect l="l" t="t" r="r" b="b"/>
            <a:pathLst>
              <a:path w="0" h="782954">
                <a:moveTo>
                  <a:pt x="0" y="0"/>
                </a:moveTo>
                <a:lnTo>
                  <a:pt x="0" y="782528"/>
                </a:lnTo>
              </a:path>
            </a:pathLst>
          </a:custGeom>
          <a:ln w="85614">
            <a:solidFill>
              <a:srgbClr val="ECEC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435201" y="7278606"/>
            <a:ext cx="85725" cy="782955"/>
          </a:xfrm>
          <a:custGeom>
            <a:avLst/>
            <a:gdLst/>
            <a:ahLst/>
            <a:cxnLst/>
            <a:rect l="l" t="t" r="r" b="b"/>
            <a:pathLst>
              <a:path w="85725" h="782954">
                <a:moveTo>
                  <a:pt x="0" y="280"/>
                </a:moveTo>
                <a:lnTo>
                  <a:pt x="84415" y="0"/>
                </a:lnTo>
                <a:lnTo>
                  <a:pt x="85614" y="782247"/>
                </a:lnTo>
                <a:lnTo>
                  <a:pt x="1198" y="782528"/>
                </a:lnTo>
                <a:lnTo>
                  <a:pt x="0" y="28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487076" y="7948261"/>
            <a:ext cx="197053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935041" y="7440756"/>
            <a:ext cx="454025" cy="548640"/>
          </a:xfrm>
          <a:custGeom>
            <a:avLst/>
            <a:gdLst/>
            <a:ahLst/>
            <a:cxnLst/>
            <a:rect l="l" t="t" r="r" b="b"/>
            <a:pathLst>
              <a:path w="454025" h="548640">
                <a:moveTo>
                  <a:pt x="27065" y="488660"/>
                </a:moveTo>
                <a:lnTo>
                  <a:pt x="0" y="491540"/>
                </a:lnTo>
                <a:lnTo>
                  <a:pt x="39711" y="548492"/>
                </a:lnTo>
                <a:lnTo>
                  <a:pt x="62587" y="493920"/>
                </a:lnTo>
                <a:lnTo>
                  <a:pt x="27522" y="493920"/>
                </a:lnTo>
                <a:lnTo>
                  <a:pt x="27065" y="488660"/>
                </a:lnTo>
                <a:close/>
              </a:path>
              <a:path w="454025" h="548640">
                <a:moveTo>
                  <a:pt x="39702" y="487316"/>
                </a:moveTo>
                <a:lnTo>
                  <a:pt x="27065" y="488660"/>
                </a:lnTo>
                <a:lnTo>
                  <a:pt x="27392" y="492574"/>
                </a:lnTo>
                <a:lnTo>
                  <a:pt x="27522" y="493920"/>
                </a:lnTo>
                <a:lnTo>
                  <a:pt x="40149" y="492574"/>
                </a:lnTo>
                <a:lnTo>
                  <a:pt x="39702" y="487316"/>
                </a:lnTo>
                <a:close/>
              </a:path>
              <a:path w="454025" h="548640">
                <a:moveTo>
                  <a:pt x="66553" y="484459"/>
                </a:moveTo>
                <a:lnTo>
                  <a:pt x="39702" y="487316"/>
                </a:lnTo>
                <a:lnTo>
                  <a:pt x="40035" y="491407"/>
                </a:lnTo>
                <a:lnTo>
                  <a:pt x="40149" y="492574"/>
                </a:lnTo>
                <a:lnTo>
                  <a:pt x="27522" y="493920"/>
                </a:lnTo>
                <a:lnTo>
                  <a:pt x="62587" y="493920"/>
                </a:lnTo>
                <a:lnTo>
                  <a:pt x="66553" y="484459"/>
                </a:lnTo>
                <a:close/>
              </a:path>
              <a:path w="454025" h="548640">
                <a:moveTo>
                  <a:pt x="392516" y="27284"/>
                </a:moveTo>
                <a:lnTo>
                  <a:pt x="324881" y="33811"/>
                </a:lnTo>
                <a:lnTo>
                  <a:pt x="261920" y="49842"/>
                </a:lnTo>
                <a:lnTo>
                  <a:pt x="208255" y="73779"/>
                </a:lnTo>
                <a:lnTo>
                  <a:pt x="163222" y="104306"/>
                </a:lnTo>
                <a:lnTo>
                  <a:pt x="126157" y="140047"/>
                </a:lnTo>
                <a:lnTo>
                  <a:pt x="96339" y="179614"/>
                </a:lnTo>
                <a:lnTo>
                  <a:pt x="73011" y="221641"/>
                </a:lnTo>
                <a:lnTo>
                  <a:pt x="55385" y="264795"/>
                </a:lnTo>
                <a:lnTo>
                  <a:pt x="42688" y="307746"/>
                </a:lnTo>
                <a:lnTo>
                  <a:pt x="34141" y="349200"/>
                </a:lnTo>
                <a:lnTo>
                  <a:pt x="28980" y="387860"/>
                </a:lnTo>
                <a:lnTo>
                  <a:pt x="25920" y="438069"/>
                </a:lnTo>
                <a:lnTo>
                  <a:pt x="25779" y="451627"/>
                </a:lnTo>
                <a:lnTo>
                  <a:pt x="25911" y="463792"/>
                </a:lnTo>
                <a:lnTo>
                  <a:pt x="26236" y="474127"/>
                </a:lnTo>
                <a:lnTo>
                  <a:pt x="26650" y="482469"/>
                </a:lnTo>
                <a:lnTo>
                  <a:pt x="27065" y="488660"/>
                </a:lnTo>
                <a:lnTo>
                  <a:pt x="39702" y="487316"/>
                </a:lnTo>
                <a:lnTo>
                  <a:pt x="39329" y="481749"/>
                </a:lnTo>
                <a:lnTo>
                  <a:pt x="38929" y="473631"/>
                </a:lnTo>
                <a:lnTo>
                  <a:pt x="38613" y="463532"/>
                </a:lnTo>
                <a:lnTo>
                  <a:pt x="38479" y="451620"/>
                </a:lnTo>
                <a:lnTo>
                  <a:pt x="38634" y="437781"/>
                </a:lnTo>
                <a:lnTo>
                  <a:pt x="41615" y="389149"/>
                </a:lnTo>
                <a:lnTo>
                  <a:pt x="46669" y="351302"/>
                </a:lnTo>
                <a:lnTo>
                  <a:pt x="55015" y="310805"/>
                </a:lnTo>
                <a:lnTo>
                  <a:pt x="67381" y="268970"/>
                </a:lnTo>
                <a:lnTo>
                  <a:pt x="84474" y="227106"/>
                </a:lnTo>
                <a:lnTo>
                  <a:pt x="107008" y="186505"/>
                </a:lnTo>
                <a:lnTo>
                  <a:pt x="135682" y="148442"/>
                </a:lnTo>
                <a:lnTo>
                  <a:pt x="171236" y="114164"/>
                </a:lnTo>
                <a:lnTo>
                  <a:pt x="214426" y="84881"/>
                </a:lnTo>
                <a:lnTo>
                  <a:pt x="266075" y="61845"/>
                </a:lnTo>
                <a:lnTo>
                  <a:pt x="327019" y="46332"/>
                </a:lnTo>
                <a:lnTo>
                  <a:pt x="392812" y="39985"/>
                </a:lnTo>
                <a:lnTo>
                  <a:pt x="392516" y="27284"/>
                </a:lnTo>
                <a:close/>
              </a:path>
              <a:path w="454025" h="548640">
                <a:moveTo>
                  <a:pt x="443745" y="26978"/>
                </a:moveTo>
                <a:lnTo>
                  <a:pt x="397788" y="26978"/>
                </a:lnTo>
                <a:lnTo>
                  <a:pt x="398084" y="39679"/>
                </a:lnTo>
                <a:lnTo>
                  <a:pt x="392812" y="39985"/>
                </a:lnTo>
                <a:lnTo>
                  <a:pt x="393439" y="66909"/>
                </a:lnTo>
                <a:lnTo>
                  <a:pt x="453477" y="32040"/>
                </a:lnTo>
                <a:lnTo>
                  <a:pt x="443745" y="26978"/>
                </a:lnTo>
                <a:close/>
              </a:path>
              <a:path w="454025" h="548640">
                <a:moveTo>
                  <a:pt x="397788" y="26978"/>
                </a:moveTo>
                <a:lnTo>
                  <a:pt x="392516" y="27284"/>
                </a:lnTo>
                <a:lnTo>
                  <a:pt x="392812" y="39985"/>
                </a:lnTo>
                <a:lnTo>
                  <a:pt x="398084" y="39679"/>
                </a:lnTo>
                <a:lnTo>
                  <a:pt x="397788" y="26978"/>
                </a:lnTo>
                <a:close/>
              </a:path>
              <a:path w="454025" h="548640">
                <a:moveTo>
                  <a:pt x="391881" y="0"/>
                </a:moveTo>
                <a:lnTo>
                  <a:pt x="392516" y="27284"/>
                </a:lnTo>
                <a:lnTo>
                  <a:pt x="397788" y="26978"/>
                </a:lnTo>
                <a:lnTo>
                  <a:pt x="443745" y="26978"/>
                </a:lnTo>
                <a:lnTo>
                  <a:pt x="391881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915301" y="6391364"/>
            <a:ext cx="67310" cy="699770"/>
          </a:xfrm>
          <a:custGeom>
            <a:avLst/>
            <a:gdLst/>
            <a:ahLst/>
            <a:cxnLst/>
            <a:rect l="l" t="t" r="r" b="b"/>
            <a:pathLst>
              <a:path w="67309" h="699770">
                <a:moveTo>
                  <a:pt x="27111" y="638625"/>
                </a:moveTo>
                <a:lnTo>
                  <a:pt x="0" y="638625"/>
                </a:lnTo>
                <a:lnTo>
                  <a:pt x="33461" y="699457"/>
                </a:lnTo>
                <a:lnTo>
                  <a:pt x="64023" y="643898"/>
                </a:lnTo>
                <a:lnTo>
                  <a:pt x="27111" y="643898"/>
                </a:lnTo>
                <a:lnTo>
                  <a:pt x="27111" y="638625"/>
                </a:lnTo>
                <a:close/>
              </a:path>
              <a:path w="67309" h="699770">
                <a:moveTo>
                  <a:pt x="39811" y="55558"/>
                </a:moveTo>
                <a:lnTo>
                  <a:pt x="27111" y="55558"/>
                </a:lnTo>
                <a:lnTo>
                  <a:pt x="27111" y="643898"/>
                </a:lnTo>
                <a:lnTo>
                  <a:pt x="39811" y="643898"/>
                </a:lnTo>
                <a:lnTo>
                  <a:pt x="39811" y="55558"/>
                </a:lnTo>
                <a:close/>
              </a:path>
              <a:path w="67309" h="699770">
                <a:moveTo>
                  <a:pt x="66923" y="638625"/>
                </a:moveTo>
                <a:lnTo>
                  <a:pt x="39811" y="638625"/>
                </a:lnTo>
                <a:lnTo>
                  <a:pt x="39811" y="643898"/>
                </a:lnTo>
                <a:lnTo>
                  <a:pt x="64023" y="643898"/>
                </a:lnTo>
                <a:lnTo>
                  <a:pt x="66923" y="638625"/>
                </a:lnTo>
                <a:close/>
              </a:path>
              <a:path w="67309" h="699770">
                <a:moveTo>
                  <a:pt x="33461" y="0"/>
                </a:moveTo>
                <a:lnTo>
                  <a:pt x="0" y="60833"/>
                </a:lnTo>
                <a:lnTo>
                  <a:pt x="27111" y="60833"/>
                </a:lnTo>
                <a:lnTo>
                  <a:pt x="27111" y="55558"/>
                </a:lnTo>
                <a:lnTo>
                  <a:pt x="64022" y="55558"/>
                </a:lnTo>
                <a:lnTo>
                  <a:pt x="33461" y="0"/>
                </a:lnTo>
                <a:close/>
              </a:path>
              <a:path w="67309" h="699770">
                <a:moveTo>
                  <a:pt x="64022" y="55558"/>
                </a:moveTo>
                <a:lnTo>
                  <a:pt x="39811" y="55558"/>
                </a:lnTo>
                <a:lnTo>
                  <a:pt x="39811" y="60833"/>
                </a:lnTo>
                <a:lnTo>
                  <a:pt x="66923" y="60833"/>
                </a:lnTo>
                <a:lnTo>
                  <a:pt x="64022" y="55558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126" y="663247"/>
            <a:ext cx="4827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6 – Bits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Bobs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Storage</a:t>
            </a:r>
            <a:r>
              <a:rPr dirty="0" u="sng" sz="1800" spc="-3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(timbers)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Page</a:t>
            </a:r>
            <a:r>
              <a:rPr dirty="0" spc="-70"/>
              <a:t> </a:t>
            </a:r>
            <a:r>
              <a:rPr dirty="0" spc="-5"/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4236" y="135924"/>
            <a:ext cx="11722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8875" algn="l"/>
              </a:tabLst>
            </a:pPr>
            <a:r>
              <a:rPr dirty="0" u="sng" sz="2400">
                <a:solidFill>
                  <a:srgbClr val="151616"/>
                </a:solidFill>
                <a:uFill>
                  <a:solidFill>
                    <a:srgbClr val="0000C4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675" y="49260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4236" y="4779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www.technologystudent.com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809" y="9456146"/>
            <a:ext cx="627189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storage box is available in a variety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natural woods.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Traditional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jointing  methods have be used during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 manufacture.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a quality ﬁnish and can be  locked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security.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designed in a Charles Rennie Mackintosh</a:t>
            </a:r>
            <a:r>
              <a:rPr dirty="0" sz="1400" spc="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style.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638" y="1251989"/>
            <a:ext cx="2721711" cy="2728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96336" y="1174855"/>
            <a:ext cx="2795603" cy="2920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4203" y="4180251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 h="0">
                <a:moveTo>
                  <a:pt x="0" y="0"/>
                </a:moveTo>
                <a:lnTo>
                  <a:pt x="701037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9441" y="9320933"/>
            <a:ext cx="6981825" cy="0"/>
          </a:xfrm>
          <a:custGeom>
            <a:avLst/>
            <a:gdLst/>
            <a:ahLst/>
            <a:cxnLst/>
            <a:rect l="l" t="t" r="r" b="b"/>
            <a:pathLst>
              <a:path w="6981825" h="0">
                <a:moveTo>
                  <a:pt x="0" y="0"/>
                </a:moveTo>
                <a:lnTo>
                  <a:pt x="6981433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24250" y="4958726"/>
            <a:ext cx="2476500" cy="561975"/>
          </a:xfrm>
          <a:custGeom>
            <a:avLst/>
            <a:gdLst/>
            <a:ahLst/>
            <a:cxnLst/>
            <a:rect l="l" t="t" r="r" b="b"/>
            <a:pathLst>
              <a:path w="2476500" h="561975">
                <a:moveTo>
                  <a:pt x="0" y="0"/>
                </a:moveTo>
                <a:lnTo>
                  <a:pt x="2475979" y="0"/>
                </a:lnTo>
                <a:lnTo>
                  <a:pt x="2475979" y="561686"/>
                </a:lnTo>
                <a:lnTo>
                  <a:pt x="0" y="56168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7454" y="4713919"/>
            <a:ext cx="2807970" cy="244475"/>
          </a:xfrm>
          <a:custGeom>
            <a:avLst/>
            <a:gdLst/>
            <a:ahLst/>
            <a:cxnLst/>
            <a:rect l="l" t="t" r="r" b="b"/>
            <a:pathLst>
              <a:path w="2807970" h="244475">
                <a:moveTo>
                  <a:pt x="90939" y="0"/>
                </a:moveTo>
                <a:lnTo>
                  <a:pt x="2700662" y="0"/>
                </a:lnTo>
                <a:lnTo>
                  <a:pt x="2807427" y="88706"/>
                </a:lnTo>
                <a:lnTo>
                  <a:pt x="2807427" y="244299"/>
                </a:lnTo>
                <a:lnTo>
                  <a:pt x="0" y="244299"/>
                </a:lnTo>
                <a:lnTo>
                  <a:pt x="0" y="87248"/>
                </a:lnTo>
                <a:lnTo>
                  <a:pt x="90939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7454" y="4801168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92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5032" y="4714282"/>
            <a:ext cx="2230755" cy="62230"/>
          </a:xfrm>
          <a:custGeom>
            <a:avLst/>
            <a:gdLst/>
            <a:ahLst/>
            <a:cxnLst/>
            <a:rect l="l" t="t" r="r" b="b"/>
            <a:pathLst>
              <a:path w="2230755" h="62229">
                <a:moveTo>
                  <a:pt x="0" y="0"/>
                </a:moveTo>
                <a:lnTo>
                  <a:pt x="2230127" y="0"/>
                </a:lnTo>
                <a:lnTo>
                  <a:pt x="2230127" y="61804"/>
                </a:lnTo>
                <a:lnTo>
                  <a:pt x="0" y="6180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59129" y="4713919"/>
            <a:ext cx="2805430" cy="244475"/>
          </a:xfrm>
          <a:custGeom>
            <a:avLst/>
            <a:gdLst/>
            <a:ahLst/>
            <a:cxnLst/>
            <a:rect l="l" t="t" r="r" b="b"/>
            <a:pathLst>
              <a:path w="2805429" h="244475">
                <a:moveTo>
                  <a:pt x="90874" y="0"/>
                </a:moveTo>
                <a:lnTo>
                  <a:pt x="2698692" y="0"/>
                </a:lnTo>
                <a:lnTo>
                  <a:pt x="2805379" y="88706"/>
                </a:lnTo>
                <a:lnTo>
                  <a:pt x="2805379" y="244299"/>
                </a:lnTo>
                <a:lnTo>
                  <a:pt x="0" y="244299"/>
                </a:lnTo>
                <a:lnTo>
                  <a:pt x="0" y="87248"/>
                </a:lnTo>
                <a:lnTo>
                  <a:pt x="90874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59129" y="4801168"/>
            <a:ext cx="2806065" cy="0"/>
          </a:xfrm>
          <a:custGeom>
            <a:avLst/>
            <a:gdLst/>
            <a:ahLst/>
            <a:cxnLst/>
            <a:rect l="l" t="t" r="r" b="b"/>
            <a:pathLst>
              <a:path w="2806065" h="0">
                <a:moveTo>
                  <a:pt x="0" y="0"/>
                </a:moveTo>
                <a:lnTo>
                  <a:pt x="280587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36502" y="4714282"/>
            <a:ext cx="2228850" cy="62230"/>
          </a:xfrm>
          <a:custGeom>
            <a:avLst/>
            <a:gdLst/>
            <a:ahLst/>
            <a:cxnLst/>
            <a:rect l="l" t="t" r="r" b="b"/>
            <a:pathLst>
              <a:path w="2228850" h="62229">
                <a:moveTo>
                  <a:pt x="0" y="0"/>
                </a:moveTo>
                <a:lnTo>
                  <a:pt x="2228504" y="0"/>
                </a:lnTo>
                <a:lnTo>
                  <a:pt x="2228504" y="61804"/>
                </a:lnTo>
                <a:lnTo>
                  <a:pt x="0" y="6180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59150" y="4960001"/>
            <a:ext cx="2805430" cy="699770"/>
          </a:xfrm>
          <a:custGeom>
            <a:avLst/>
            <a:gdLst/>
            <a:ahLst/>
            <a:cxnLst/>
            <a:rect l="l" t="t" r="r" b="b"/>
            <a:pathLst>
              <a:path w="2805429" h="699770">
                <a:moveTo>
                  <a:pt x="0" y="0"/>
                </a:moveTo>
                <a:lnTo>
                  <a:pt x="2805137" y="0"/>
                </a:lnTo>
                <a:lnTo>
                  <a:pt x="2805137" y="699278"/>
                </a:lnTo>
                <a:lnTo>
                  <a:pt x="0" y="69927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95082" y="4924681"/>
            <a:ext cx="70761" cy="70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9516" y="4960050"/>
            <a:ext cx="2805430" cy="698500"/>
          </a:xfrm>
          <a:custGeom>
            <a:avLst/>
            <a:gdLst/>
            <a:ahLst/>
            <a:cxnLst/>
            <a:rect l="l" t="t" r="r" b="b"/>
            <a:pathLst>
              <a:path w="2805430" h="698500">
                <a:moveTo>
                  <a:pt x="0" y="0"/>
                </a:moveTo>
                <a:lnTo>
                  <a:pt x="2805160" y="0"/>
                </a:lnTo>
                <a:lnTo>
                  <a:pt x="2805160" y="698224"/>
                </a:lnTo>
                <a:lnTo>
                  <a:pt x="0" y="69822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7965" y="5043722"/>
            <a:ext cx="171004" cy="117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7965" y="5261922"/>
            <a:ext cx="171004" cy="1179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7965" y="5471726"/>
            <a:ext cx="171004" cy="117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35228" y="5043722"/>
            <a:ext cx="171006" cy="117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35228" y="5261922"/>
            <a:ext cx="171006" cy="1179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35228" y="5471726"/>
            <a:ext cx="171006" cy="1179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96212" y="5156117"/>
            <a:ext cx="171002" cy="117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96212" y="5351418"/>
            <a:ext cx="171002" cy="117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96212" y="5546717"/>
            <a:ext cx="171002" cy="115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96212" y="4960814"/>
            <a:ext cx="171002" cy="1179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54801" y="5156117"/>
            <a:ext cx="171006" cy="1179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54801" y="5351418"/>
            <a:ext cx="171006" cy="1179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54801" y="5546717"/>
            <a:ext cx="171006" cy="1161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554801" y="4960814"/>
            <a:ext cx="171006" cy="1179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5438" y="6306735"/>
            <a:ext cx="2807970" cy="2755900"/>
          </a:xfrm>
          <a:custGeom>
            <a:avLst/>
            <a:gdLst/>
            <a:ahLst/>
            <a:cxnLst/>
            <a:rect l="l" t="t" r="r" b="b"/>
            <a:pathLst>
              <a:path w="2807970" h="2755900">
                <a:moveTo>
                  <a:pt x="0" y="0"/>
                </a:moveTo>
                <a:lnTo>
                  <a:pt x="2807924" y="0"/>
                </a:lnTo>
                <a:lnTo>
                  <a:pt x="2807924" y="2755400"/>
                </a:lnTo>
                <a:lnTo>
                  <a:pt x="0" y="27554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5203" y="6424257"/>
            <a:ext cx="2568575" cy="2520950"/>
          </a:xfrm>
          <a:custGeom>
            <a:avLst/>
            <a:gdLst/>
            <a:ahLst/>
            <a:cxnLst/>
            <a:rect l="l" t="t" r="r" b="b"/>
            <a:pathLst>
              <a:path w="2568575" h="2520950">
                <a:moveTo>
                  <a:pt x="0" y="0"/>
                </a:moveTo>
                <a:lnTo>
                  <a:pt x="2568394" y="0"/>
                </a:lnTo>
                <a:lnTo>
                  <a:pt x="2568394" y="2520353"/>
                </a:lnTo>
                <a:lnTo>
                  <a:pt x="0" y="252035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98213" y="6306732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113310" y="117525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81769" y="6306732"/>
            <a:ext cx="121920" cy="118110"/>
          </a:xfrm>
          <a:custGeom>
            <a:avLst/>
            <a:gdLst/>
            <a:ahLst/>
            <a:cxnLst/>
            <a:rect l="l" t="t" r="r" b="b"/>
            <a:pathLst>
              <a:path w="121919" h="118110">
                <a:moveTo>
                  <a:pt x="0" y="117525"/>
                </a:moveTo>
                <a:lnTo>
                  <a:pt x="1216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84530" y="8944606"/>
            <a:ext cx="119380" cy="118110"/>
          </a:xfrm>
          <a:custGeom>
            <a:avLst/>
            <a:gdLst/>
            <a:ahLst/>
            <a:cxnLst/>
            <a:rect l="l" t="t" r="r" b="b"/>
            <a:pathLst>
              <a:path w="119380" h="118109">
                <a:moveTo>
                  <a:pt x="0" y="0"/>
                </a:moveTo>
                <a:lnTo>
                  <a:pt x="118840" y="117529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8213" y="8944606"/>
            <a:ext cx="116205" cy="114300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116075" y="0"/>
                </a:moveTo>
                <a:lnTo>
                  <a:pt x="0" y="114263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96673" y="6691382"/>
            <a:ext cx="1833325" cy="19064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95427" y="5964022"/>
            <a:ext cx="0" cy="320675"/>
          </a:xfrm>
          <a:custGeom>
            <a:avLst/>
            <a:gdLst/>
            <a:ahLst/>
            <a:cxnLst/>
            <a:rect l="l" t="t" r="r" b="b"/>
            <a:pathLst>
              <a:path w="0" h="320675">
                <a:moveTo>
                  <a:pt x="0" y="0"/>
                </a:moveTo>
                <a:lnTo>
                  <a:pt x="0" y="32059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203348" y="5964022"/>
            <a:ext cx="0" cy="320675"/>
          </a:xfrm>
          <a:custGeom>
            <a:avLst/>
            <a:gdLst/>
            <a:ahLst/>
            <a:cxnLst/>
            <a:rect l="l" t="t" r="r" b="b"/>
            <a:pathLst>
              <a:path w="0" h="320675">
                <a:moveTo>
                  <a:pt x="0" y="0"/>
                </a:moveTo>
                <a:lnTo>
                  <a:pt x="0" y="32059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5427" y="6074272"/>
            <a:ext cx="2807970" cy="67310"/>
          </a:xfrm>
          <a:custGeom>
            <a:avLst/>
            <a:gdLst/>
            <a:ahLst/>
            <a:cxnLst/>
            <a:rect l="l" t="t" r="r" b="b"/>
            <a:pathLst>
              <a:path w="2807970" h="67310">
                <a:moveTo>
                  <a:pt x="60833" y="0"/>
                </a:moveTo>
                <a:lnTo>
                  <a:pt x="0" y="33461"/>
                </a:lnTo>
                <a:lnTo>
                  <a:pt x="60833" y="66923"/>
                </a:lnTo>
                <a:lnTo>
                  <a:pt x="60833" y="37062"/>
                </a:lnTo>
                <a:lnTo>
                  <a:pt x="55558" y="37062"/>
                </a:lnTo>
                <a:lnTo>
                  <a:pt x="55558" y="29862"/>
                </a:lnTo>
                <a:lnTo>
                  <a:pt x="60833" y="29862"/>
                </a:lnTo>
                <a:lnTo>
                  <a:pt x="60833" y="0"/>
                </a:lnTo>
                <a:close/>
              </a:path>
              <a:path w="2807970" h="67310">
                <a:moveTo>
                  <a:pt x="2747088" y="0"/>
                </a:moveTo>
                <a:lnTo>
                  <a:pt x="2747088" y="66923"/>
                </a:lnTo>
                <a:lnTo>
                  <a:pt x="2801376" y="37062"/>
                </a:lnTo>
                <a:lnTo>
                  <a:pt x="2752361" y="37062"/>
                </a:lnTo>
                <a:lnTo>
                  <a:pt x="2752361" y="29862"/>
                </a:lnTo>
                <a:lnTo>
                  <a:pt x="2801378" y="29862"/>
                </a:lnTo>
                <a:lnTo>
                  <a:pt x="2747088" y="0"/>
                </a:lnTo>
                <a:close/>
              </a:path>
              <a:path w="2807970" h="67310">
                <a:moveTo>
                  <a:pt x="60833" y="29862"/>
                </a:moveTo>
                <a:lnTo>
                  <a:pt x="55558" y="29862"/>
                </a:lnTo>
                <a:lnTo>
                  <a:pt x="55558" y="37062"/>
                </a:lnTo>
                <a:lnTo>
                  <a:pt x="60833" y="37062"/>
                </a:lnTo>
                <a:lnTo>
                  <a:pt x="60833" y="29862"/>
                </a:lnTo>
                <a:close/>
              </a:path>
              <a:path w="2807970" h="67310">
                <a:moveTo>
                  <a:pt x="2747088" y="29862"/>
                </a:moveTo>
                <a:lnTo>
                  <a:pt x="60833" y="29862"/>
                </a:lnTo>
                <a:lnTo>
                  <a:pt x="60833" y="37062"/>
                </a:lnTo>
                <a:lnTo>
                  <a:pt x="2747088" y="37062"/>
                </a:lnTo>
                <a:lnTo>
                  <a:pt x="2747088" y="29862"/>
                </a:lnTo>
                <a:close/>
              </a:path>
              <a:path w="2807970" h="67310">
                <a:moveTo>
                  <a:pt x="2801378" y="29862"/>
                </a:moveTo>
                <a:lnTo>
                  <a:pt x="2752361" y="29862"/>
                </a:lnTo>
                <a:lnTo>
                  <a:pt x="2752361" y="37062"/>
                </a:lnTo>
                <a:lnTo>
                  <a:pt x="2801376" y="37062"/>
                </a:lnTo>
                <a:lnTo>
                  <a:pt x="2807921" y="33461"/>
                </a:lnTo>
                <a:lnTo>
                  <a:pt x="2801378" y="2986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587705" y="5912638"/>
            <a:ext cx="467995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5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268987" y="6311559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320589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68987" y="9067658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320589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412403" y="6311559"/>
            <a:ext cx="67310" cy="2756535"/>
          </a:xfrm>
          <a:custGeom>
            <a:avLst/>
            <a:gdLst/>
            <a:ahLst/>
            <a:cxnLst/>
            <a:rect l="l" t="t" r="r" b="b"/>
            <a:pathLst>
              <a:path w="67310" h="2756534">
                <a:moveTo>
                  <a:pt x="29862" y="2695266"/>
                </a:moveTo>
                <a:lnTo>
                  <a:pt x="0" y="2695266"/>
                </a:lnTo>
                <a:lnTo>
                  <a:pt x="33461" y="2756099"/>
                </a:lnTo>
                <a:lnTo>
                  <a:pt x="64022" y="2700540"/>
                </a:lnTo>
                <a:lnTo>
                  <a:pt x="29862" y="2700540"/>
                </a:lnTo>
                <a:lnTo>
                  <a:pt x="29862" y="2695266"/>
                </a:lnTo>
                <a:close/>
              </a:path>
              <a:path w="67310" h="2756534">
                <a:moveTo>
                  <a:pt x="37062" y="55558"/>
                </a:moveTo>
                <a:lnTo>
                  <a:pt x="29862" y="55558"/>
                </a:lnTo>
                <a:lnTo>
                  <a:pt x="29862" y="2700540"/>
                </a:lnTo>
                <a:lnTo>
                  <a:pt x="37062" y="2700540"/>
                </a:lnTo>
                <a:lnTo>
                  <a:pt x="37062" y="55558"/>
                </a:lnTo>
                <a:close/>
              </a:path>
              <a:path w="67310" h="2756534">
                <a:moveTo>
                  <a:pt x="66923" y="2695266"/>
                </a:moveTo>
                <a:lnTo>
                  <a:pt x="37062" y="2695266"/>
                </a:lnTo>
                <a:lnTo>
                  <a:pt x="37062" y="2700540"/>
                </a:lnTo>
                <a:lnTo>
                  <a:pt x="64022" y="2700540"/>
                </a:lnTo>
                <a:lnTo>
                  <a:pt x="66923" y="2695266"/>
                </a:lnTo>
                <a:close/>
              </a:path>
              <a:path w="67310" h="2756534">
                <a:moveTo>
                  <a:pt x="33461" y="0"/>
                </a:moveTo>
                <a:lnTo>
                  <a:pt x="0" y="60833"/>
                </a:lnTo>
                <a:lnTo>
                  <a:pt x="29862" y="60833"/>
                </a:lnTo>
                <a:lnTo>
                  <a:pt x="29862" y="55558"/>
                </a:lnTo>
                <a:lnTo>
                  <a:pt x="64022" y="55558"/>
                </a:lnTo>
                <a:lnTo>
                  <a:pt x="33461" y="0"/>
                </a:lnTo>
                <a:close/>
              </a:path>
              <a:path w="67310" h="2756534">
                <a:moveTo>
                  <a:pt x="64022" y="55558"/>
                </a:moveTo>
                <a:lnTo>
                  <a:pt x="37062" y="55558"/>
                </a:lnTo>
                <a:lnTo>
                  <a:pt x="37062" y="60833"/>
                </a:lnTo>
                <a:lnTo>
                  <a:pt x="66923" y="60833"/>
                </a:lnTo>
                <a:lnTo>
                  <a:pt x="64022" y="5555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251281" y="7489501"/>
            <a:ext cx="207010" cy="467995"/>
          </a:xfrm>
          <a:prstGeom prst="rect">
            <a:avLst/>
          </a:prstGeom>
        </p:spPr>
        <p:txBody>
          <a:bodyPr wrap="square" lIns="0" tIns="171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465506" y="4707442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320591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65506" y="5663308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320591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608923" y="4707442"/>
            <a:ext cx="67310" cy="956310"/>
          </a:xfrm>
          <a:custGeom>
            <a:avLst/>
            <a:gdLst/>
            <a:ahLst/>
            <a:cxnLst/>
            <a:rect l="l" t="t" r="r" b="b"/>
            <a:pathLst>
              <a:path w="67309" h="956310">
                <a:moveTo>
                  <a:pt x="29861" y="895032"/>
                </a:moveTo>
                <a:lnTo>
                  <a:pt x="0" y="895032"/>
                </a:lnTo>
                <a:lnTo>
                  <a:pt x="33461" y="955865"/>
                </a:lnTo>
                <a:lnTo>
                  <a:pt x="64022" y="900306"/>
                </a:lnTo>
                <a:lnTo>
                  <a:pt x="29861" y="900306"/>
                </a:lnTo>
                <a:lnTo>
                  <a:pt x="29861" y="895032"/>
                </a:lnTo>
                <a:close/>
              </a:path>
              <a:path w="67309" h="956310">
                <a:moveTo>
                  <a:pt x="37061" y="55558"/>
                </a:moveTo>
                <a:lnTo>
                  <a:pt x="29861" y="55558"/>
                </a:lnTo>
                <a:lnTo>
                  <a:pt x="29861" y="900306"/>
                </a:lnTo>
                <a:lnTo>
                  <a:pt x="37061" y="900306"/>
                </a:lnTo>
                <a:lnTo>
                  <a:pt x="37061" y="55558"/>
                </a:lnTo>
                <a:close/>
              </a:path>
              <a:path w="67309" h="956310">
                <a:moveTo>
                  <a:pt x="66923" y="895032"/>
                </a:moveTo>
                <a:lnTo>
                  <a:pt x="37061" y="895032"/>
                </a:lnTo>
                <a:lnTo>
                  <a:pt x="37061" y="900306"/>
                </a:lnTo>
                <a:lnTo>
                  <a:pt x="64022" y="900306"/>
                </a:lnTo>
                <a:lnTo>
                  <a:pt x="66923" y="895032"/>
                </a:lnTo>
                <a:close/>
              </a:path>
              <a:path w="67309" h="956310">
                <a:moveTo>
                  <a:pt x="33461" y="0"/>
                </a:moveTo>
                <a:lnTo>
                  <a:pt x="0" y="60833"/>
                </a:lnTo>
                <a:lnTo>
                  <a:pt x="29861" y="60833"/>
                </a:lnTo>
                <a:lnTo>
                  <a:pt x="29861" y="55558"/>
                </a:lnTo>
                <a:lnTo>
                  <a:pt x="64022" y="55558"/>
                </a:lnTo>
                <a:lnTo>
                  <a:pt x="33461" y="0"/>
                </a:lnTo>
                <a:close/>
              </a:path>
              <a:path w="67309" h="956310">
                <a:moveTo>
                  <a:pt x="64022" y="55558"/>
                </a:moveTo>
                <a:lnTo>
                  <a:pt x="37061" y="55558"/>
                </a:lnTo>
                <a:lnTo>
                  <a:pt x="37061" y="60833"/>
                </a:lnTo>
                <a:lnTo>
                  <a:pt x="66923" y="60833"/>
                </a:lnTo>
                <a:lnTo>
                  <a:pt x="64022" y="5555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6453664" y="4948676"/>
            <a:ext cx="207010" cy="467995"/>
          </a:xfrm>
          <a:prstGeom prst="rect">
            <a:avLst/>
          </a:prstGeom>
        </p:spPr>
        <p:txBody>
          <a:bodyPr wrap="square" lIns="0" tIns="171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>
                <a:solidFill>
                  <a:srgbClr val="151616"/>
                </a:solidFill>
                <a:latin typeface="Arial"/>
                <a:cs typeface="Arial"/>
              </a:rPr>
              <a:t>150mm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88146" y="4348198"/>
            <a:ext cx="0" cy="320675"/>
          </a:xfrm>
          <a:custGeom>
            <a:avLst/>
            <a:gdLst/>
            <a:ahLst/>
            <a:cxnLst/>
            <a:rect l="l" t="t" r="r" b="b"/>
            <a:pathLst>
              <a:path w="0" h="320675">
                <a:moveTo>
                  <a:pt x="0" y="0"/>
                </a:moveTo>
                <a:lnTo>
                  <a:pt x="0" y="32059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904083" y="4348198"/>
            <a:ext cx="0" cy="320675"/>
          </a:xfrm>
          <a:custGeom>
            <a:avLst/>
            <a:gdLst/>
            <a:ahLst/>
            <a:cxnLst/>
            <a:rect l="l" t="t" r="r" b="b"/>
            <a:pathLst>
              <a:path w="0" h="320675">
                <a:moveTo>
                  <a:pt x="0" y="0"/>
                </a:moveTo>
                <a:lnTo>
                  <a:pt x="0" y="32059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88146" y="4458448"/>
            <a:ext cx="2216150" cy="67310"/>
          </a:xfrm>
          <a:custGeom>
            <a:avLst/>
            <a:gdLst/>
            <a:ahLst/>
            <a:cxnLst/>
            <a:rect l="l" t="t" r="r" b="b"/>
            <a:pathLst>
              <a:path w="2216150" h="67310">
                <a:moveTo>
                  <a:pt x="60832" y="0"/>
                </a:moveTo>
                <a:lnTo>
                  <a:pt x="0" y="33461"/>
                </a:lnTo>
                <a:lnTo>
                  <a:pt x="60832" y="66923"/>
                </a:lnTo>
                <a:lnTo>
                  <a:pt x="60832" y="37062"/>
                </a:lnTo>
                <a:lnTo>
                  <a:pt x="55558" y="37062"/>
                </a:lnTo>
                <a:lnTo>
                  <a:pt x="55558" y="29861"/>
                </a:lnTo>
                <a:lnTo>
                  <a:pt x="60832" y="29861"/>
                </a:lnTo>
                <a:lnTo>
                  <a:pt x="60832" y="0"/>
                </a:lnTo>
                <a:close/>
              </a:path>
              <a:path w="2216150" h="67310">
                <a:moveTo>
                  <a:pt x="2155103" y="0"/>
                </a:moveTo>
                <a:lnTo>
                  <a:pt x="2155103" y="66923"/>
                </a:lnTo>
                <a:lnTo>
                  <a:pt x="2209391" y="37062"/>
                </a:lnTo>
                <a:lnTo>
                  <a:pt x="2160377" y="37062"/>
                </a:lnTo>
                <a:lnTo>
                  <a:pt x="2160377" y="29861"/>
                </a:lnTo>
                <a:lnTo>
                  <a:pt x="2209391" y="29861"/>
                </a:lnTo>
                <a:lnTo>
                  <a:pt x="2155103" y="0"/>
                </a:lnTo>
                <a:close/>
              </a:path>
              <a:path w="2216150" h="67310">
                <a:moveTo>
                  <a:pt x="60832" y="29861"/>
                </a:moveTo>
                <a:lnTo>
                  <a:pt x="55558" y="29861"/>
                </a:lnTo>
                <a:lnTo>
                  <a:pt x="55558" y="37062"/>
                </a:lnTo>
                <a:lnTo>
                  <a:pt x="60832" y="37062"/>
                </a:lnTo>
                <a:lnTo>
                  <a:pt x="60832" y="29861"/>
                </a:lnTo>
                <a:close/>
              </a:path>
              <a:path w="2216150" h="67310">
                <a:moveTo>
                  <a:pt x="2155103" y="29861"/>
                </a:moveTo>
                <a:lnTo>
                  <a:pt x="60832" y="29861"/>
                </a:lnTo>
                <a:lnTo>
                  <a:pt x="60832" y="37062"/>
                </a:lnTo>
                <a:lnTo>
                  <a:pt x="2155103" y="37062"/>
                </a:lnTo>
                <a:lnTo>
                  <a:pt x="2155103" y="29861"/>
                </a:lnTo>
                <a:close/>
              </a:path>
              <a:path w="2216150" h="67310">
                <a:moveTo>
                  <a:pt x="2209391" y="29861"/>
                </a:moveTo>
                <a:lnTo>
                  <a:pt x="2160377" y="29861"/>
                </a:lnTo>
                <a:lnTo>
                  <a:pt x="2160377" y="37062"/>
                </a:lnTo>
                <a:lnTo>
                  <a:pt x="2209391" y="37062"/>
                </a:lnTo>
                <a:lnTo>
                  <a:pt x="2215936" y="33461"/>
                </a:lnTo>
                <a:lnTo>
                  <a:pt x="2209391" y="2986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529158" y="4302671"/>
            <a:ext cx="467995" cy="18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5">
                <a:solidFill>
                  <a:srgbClr val="151616"/>
                </a:solidFill>
                <a:latin typeface="Arial"/>
                <a:cs typeface="Arial"/>
              </a:rPr>
              <a:t>240mm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9468" y="1138437"/>
            <a:ext cx="1278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dirty="0" sz="2400" spc="-2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7090" y="5796171"/>
            <a:ext cx="1313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dirty="0" sz="2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7076" y="5805696"/>
            <a:ext cx="1313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dirty="0" sz="2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615" y="1560715"/>
            <a:ext cx="3429000" cy="4057650"/>
          </a:xfrm>
          <a:custGeom>
            <a:avLst/>
            <a:gdLst/>
            <a:ahLst/>
            <a:cxnLst/>
            <a:rect l="l" t="t" r="r" b="b"/>
            <a:pathLst>
              <a:path w="3429000" h="4057650">
                <a:moveTo>
                  <a:pt x="0" y="0"/>
                </a:moveTo>
                <a:lnTo>
                  <a:pt x="3429000" y="0"/>
                </a:lnTo>
                <a:lnTo>
                  <a:pt x="3429000" y="4057649"/>
                </a:lnTo>
                <a:lnTo>
                  <a:pt x="0" y="405764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55816" y="1560715"/>
            <a:ext cx="3429000" cy="4057650"/>
          </a:xfrm>
          <a:custGeom>
            <a:avLst/>
            <a:gdLst/>
            <a:ahLst/>
            <a:cxnLst/>
            <a:rect l="l" t="t" r="r" b="b"/>
            <a:pathLst>
              <a:path w="3429000" h="4057650">
                <a:moveTo>
                  <a:pt x="0" y="0"/>
                </a:moveTo>
                <a:lnTo>
                  <a:pt x="3428999" y="0"/>
                </a:lnTo>
                <a:lnTo>
                  <a:pt x="3428999" y="4057649"/>
                </a:lnTo>
                <a:lnTo>
                  <a:pt x="0" y="405764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9666" y="6208920"/>
            <a:ext cx="3429000" cy="4057650"/>
          </a:xfrm>
          <a:custGeom>
            <a:avLst/>
            <a:gdLst/>
            <a:ahLst/>
            <a:cxnLst/>
            <a:rect l="l" t="t" r="r" b="b"/>
            <a:pathLst>
              <a:path w="3429000" h="4057650">
                <a:moveTo>
                  <a:pt x="0" y="0"/>
                </a:moveTo>
                <a:lnTo>
                  <a:pt x="3429000" y="0"/>
                </a:lnTo>
                <a:lnTo>
                  <a:pt x="342900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58368" y="6206817"/>
            <a:ext cx="3429000" cy="4057650"/>
          </a:xfrm>
          <a:custGeom>
            <a:avLst/>
            <a:gdLst/>
            <a:ahLst/>
            <a:cxnLst/>
            <a:rect l="l" t="t" r="r" b="b"/>
            <a:pathLst>
              <a:path w="3429000" h="4057650">
                <a:moveTo>
                  <a:pt x="0" y="0"/>
                </a:moveTo>
                <a:lnTo>
                  <a:pt x="3429000" y="0"/>
                </a:lnTo>
                <a:lnTo>
                  <a:pt x="342900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00785" y="135924"/>
            <a:ext cx="5431155" cy="77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0922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Page 8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Information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 is required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 and 5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(c).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7160" y="1965038"/>
            <a:ext cx="3215642" cy="3215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5895" y="1919020"/>
            <a:ext cx="2296295" cy="3160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6278" y="7094030"/>
            <a:ext cx="3047997" cy="2508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4751" y="6527754"/>
            <a:ext cx="1876427" cy="322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067076" y="1158338"/>
            <a:ext cx="1313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dirty="0" sz="2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065" y="139005"/>
            <a:ext cx="33439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4400" algn="l"/>
                <a:tab pos="3330575" algn="l"/>
              </a:tabLst>
            </a:pPr>
            <a:r>
              <a:rPr dirty="0" u="heavy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</a:t>
            </a:r>
            <a:r>
              <a:rPr dirty="0" u="heavy" spc="-95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5" b="1"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</a:t>
            </a:r>
            <a:r>
              <a:rPr dirty="0" spc="-5" b="1">
                <a:latin typeface="Arial"/>
                <a:cs typeface="Arial"/>
              </a:rPr>
              <a:t>	</a:t>
            </a:r>
            <a:r>
              <a:rPr dirty="0" u="sng" spc="-5">
                <a:uFill>
                  <a:solidFill>
                    <a:srgbClr val="0000C4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111" y="440277"/>
            <a:ext cx="6857365" cy="1566545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algn="ctr" marL="191770">
              <a:lnSpc>
                <a:spcPct val="100000"/>
              </a:lnSpc>
              <a:spcBef>
                <a:spcPts val="121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Answer all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6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endParaRPr sz="1600">
              <a:latin typeface="Arial"/>
              <a:cs typeface="Arial"/>
            </a:endParaRPr>
          </a:p>
          <a:p>
            <a:pPr algn="ctr" marL="133985" marR="5080">
              <a:lnSpc>
                <a:spcPts val="1560"/>
              </a:lnSpc>
              <a:spcBef>
                <a:spcPts val="11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inserts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must be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you answer all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in 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 are 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 would ﬁnd in a department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store,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ﬁxture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 as a</a:t>
            </a:r>
            <a:r>
              <a:rPr dirty="0" sz="14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sale.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Study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 8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insert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Booklet.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608" y="2144800"/>
            <a:ext cx="5381625" cy="33337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50"/>
              </a:spcBef>
              <a:tabLst>
                <a:tab pos="156146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http://www.technologystudent.com/grp08/prnt1.html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618" y="2611282"/>
            <a:ext cx="6960870" cy="12230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192405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4a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books shown in Image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composed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pages printed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 called ‘Direct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Printing’.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  <a:tabLst>
                <a:tab pos="564515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Give two reasons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printing process is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spcBef>
                <a:spcPts val="1375"/>
              </a:spcBef>
              <a:tabLst>
                <a:tab pos="694753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573" y="4492664"/>
            <a:ext cx="654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54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1368" y="4288377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1368" y="5209864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4256" y="5406876"/>
            <a:ext cx="6725284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4b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List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disadvantage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Direct Printing, as a printing 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small print</a:t>
            </a:r>
            <a:r>
              <a:rPr dirty="0" sz="1400" spc="2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runs.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1368" y="6161914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1368" y="6733418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30573" y="9687838"/>
            <a:ext cx="654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5420" algn="l"/>
              </a:tabLst>
            </a:pP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(iii)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1368" y="9483551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1368" y="10405040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18622" y="7215902"/>
            <a:ext cx="6960870" cy="18135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160655">
              <a:lnSpc>
                <a:spcPts val="1560"/>
              </a:lnSpc>
              <a:spcBef>
                <a:spcPts val="250"/>
              </a:spcBef>
              <a:tabLst>
                <a:tab pos="230505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4c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Image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shows a luminous jacket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synthetic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material. Name a  suitable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synthetic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tabLst>
                <a:tab pos="694753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  <a:spcBef>
                <a:spcPts val="1450"/>
              </a:spcBef>
              <a:tabLst>
                <a:tab pos="518858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Give two reasons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you have named</a:t>
            </a:r>
            <a:r>
              <a:rPr dirty="0" sz="1400" spc="20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tabLst>
                <a:tab pos="694753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r>
              <a:rPr dirty="0" sz="1400" spc="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0795" y="6833497"/>
            <a:ext cx="5514975" cy="32893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400"/>
              </a:spcBef>
              <a:tabLst>
                <a:tab pos="154495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http://www.technologystudent.com/joints/pet1.html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275" y="49690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8836" y="4822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www.technologystudent.com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5789" y="209675"/>
            <a:ext cx="2719070" cy="55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85"/>
              </a:lnSpc>
              <a:spcBef>
                <a:spcPts val="100"/>
              </a:spcBef>
            </a:pP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r>
              <a:rPr dirty="0" sz="18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85"/>
              </a:lnSpc>
            </a:pPr>
            <a:r>
              <a:rPr dirty="0" sz="1800" spc="-5" b="1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all the</a:t>
            </a:r>
            <a:r>
              <a:rPr dirty="0" sz="18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801" y="1250100"/>
            <a:ext cx="42843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photograph shows a ‘plastic’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chair.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Low Density Polyethylene</a:t>
            </a:r>
            <a:r>
              <a:rPr dirty="0" sz="1400" spc="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(LDPE).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571" y="2516926"/>
            <a:ext cx="407733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87249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physical properties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make LDPE  suitable.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391" y="4432413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1391" y="495819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1391" y="548397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1391" y="600975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1391" y="6535536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1391" y="7061317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45298" y="893875"/>
            <a:ext cx="534860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55"/>
              </a:lnSpc>
              <a:tabLst>
                <a:tab pos="157099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http://www.technologystudent.com/joints/ldpe1.html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023" y="7793744"/>
            <a:ext cx="619252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72034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1b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and describe a manufacturing 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would be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industrial production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chair.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1391" y="8651990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1391" y="9226669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1391" y="9801345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1391" y="10376020"/>
            <a:ext cx="6667500" cy="0"/>
          </a:xfrm>
          <a:custGeom>
            <a:avLst/>
            <a:gdLst/>
            <a:ahLst/>
            <a:cxnLst/>
            <a:rect l="l" t="t" r="r" b="b"/>
            <a:pathLst>
              <a:path w="6667500" h="0">
                <a:moveTo>
                  <a:pt x="0" y="0"/>
                </a:moveTo>
                <a:lnTo>
                  <a:pt x="66675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028836" y="3789294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9989" y="3801840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275" y="3803953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91676" y="3789031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44239" y="1453262"/>
            <a:ext cx="1565816" cy="1649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345298" y="7389924"/>
            <a:ext cx="534860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55"/>
              </a:lnSpc>
              <a:tabLst>
                <a:tab pos="157099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http://www.technologystudent.com/joints/ldpe3.html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8" y="431727"/>
            <a:ext cx="4571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Image C shows a typical bolt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latch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garden</a:t>
            </a:r>
            <a:r>
              <a:rPr dirty="0" sz="1400" spc="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gate.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776" y="1603307"/>
            <a:ext cx="6960870" cy="78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0997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type of movement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(motion)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represented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latch</a:t>
            </a:r>
            <a:r>
              <a:rPr dirty="0" sz="1400" spc="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bolt.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spcBef>
                <a:spcPts val="5"/>
              </a:spcBef>
              <a:tabLst>
                <a:tab pos="6947534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(I) 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23" y="3330609"/>
            <a:ext cx="65487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54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(ii)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518" y="4047811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3311" y="1058950"/>
            <a:ext cx="5381625" cy="33337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40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http://www.technologystudent.com/forcmom/motion2.html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776" y="2717734"/>
            <a:ext cx="39985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movement 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motion you have</a:t>
            </a:r>
            <a:r>
              <a:rPr dirty="0" sz="1400" spc="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6250" y="2717734"/>
            <a:ext cx="5988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980" y="4915645"/>
            <a:ext cx="627126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11594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4e.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Image D shows a stool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scots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pine. Explain why pine is a  suitable natural wood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057" y="592783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88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3266" y="6428689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3057" y="6956538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88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3266" y="7457388"/>
            <a:ext cx="6443980" cy="0"/>
          </a:xfrm>
          <a:custGeom>
            <a:avLst/>
            <a:gdLst/>
            <a:ahLst/>
            <a:cxnLst/>
            <a:rect l="l" t="t" r="r" b="b"/>
            <a:pathLst>
              <a:path w="6443980" h="0">
                <a:moveTo>
                  <a:pt x="0" y="0"/>
                </a:moveTo>
                <a:lnTo>
                  <a:pt x="644367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93311" y="4468898"/>
            <a:ext cx="5381625" cy="33337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50"/>
              </a:spcBef>
              <a:tabLst>
                <a:tab pos="164465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http://www.technologystudent.com/rmﬂsh1/pine2.html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9989" y="4123594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275" y="4125707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8836" y="411104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102" y="304127"/>
            <a:ext cx="6412865" cy="439229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 marL="12065" marR="5080">
              <a:lnSpc>
                <a:spcPts val="1789"/>
              </a:lnSpc>
              <a:spcBef>
                <a:spcPts val="265"/>
              </a:spcBef>
            </a:pPr>
            <a:r>
              <a:rPr dirty="0" sz="1600" spc="-40" b="1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will need to answer both questions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5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 6, in relation to</a:t>
            </a:r>
            <a:r>
              <a:rPr dirty="0" sz="1600" spc="-5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ONE  product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selected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600" spc="-15" b="1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Keep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in mind that you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have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been  studying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specialist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in detail, throughout the</a:t>
            </a:r>
            <a:r>
              <a:rPr dirty="0" sz="16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course.</a:t>
            </a:r>
            <a:endParaRPr sz="1600">
              <a:latin typeface="Arial"/>
              <a:cs typeface="Arial"/>
            </a:endParaRPr>
          </a:p>
          <a:p>
            <a:pPr marL="2787015" marR="31750" indent="-2772410">
              <a:lnSpc>
                <a:spcPts val="1789"/>
              </a:lnSpc>
              <a:spcBef>
                <a:spcPts val="1739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It is important that you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read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questions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5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6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before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selected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the  product.</a:t>
            </a:r>
            <a:endParaRPr sz="1600">
              <a:latin typeface="Arial"/>
              <a:cs typeface="Arial"/>
            </a:endParaRPr>
          </a:p>
          <a:p>
            <a:pPr marL="461645" marR="184150">
              <a:lnSpc>
                <a:spcPts val="1789"/>
              </a:lnSpc>
              <a:spcBef>
                <a:spcPts val="62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Promotional Packaging for Six Drinks</a:t>
            </a:r>
            <a:r>
              <a:rPr dirty="0" u="sng" sz="1600" spc="-9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Container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(Paper and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Boards)</a:t>
            </a:r>
            <a:endParaRPr sz="16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73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6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Children’s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Coat</a:t>
            </a:r>
            <a:r>
              <a:rPr dirty="0" u="sng" sz="1600" spc="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(TEXTILES)</a:t>
            </a:r>
            <a:endParaRPr sz="1600">
              <a:latin typeface="Arial"/>
              <a:cs typeface="Arial"/>
            </a:endParaRPr>
          </a:p>
          <a:p>
            <a:pPr marL="461645" marR="556895">
              <a:lnSpc>
                <a:spcPts val="4200"/>
              </a:lnSpc>
              <a:spcBef>
                <a:spcPts val="35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3 –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Model Railway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Barrier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(Design</a:t>
            </a:r>
            <a:r>
              <a:rPr dirty="0" u="sng" sz="1600" spc="-4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Engineering)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4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MP3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Docking Station</a:t>
            </a:r>
            <a:r>
              <a:rPr dirty="0" u="sng" sz="16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(polymers)</a:t>
            </a:r>
            <a:endParaRPr sz="1600">
              <a:latin typeface="Arial"/>
              <a:cs typeface="Arial"/>
            </a:endParaRPr>
          </a:p>
          <a:p>
            <a:pPr marL="461645" marR="1675130">
              <a:lnSpc>
                <a:spcPts val="4190"/>
              </a:lnSpc>
              <a:spcBef>
                <a:spcPts val="5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5 –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Mobile </a:t>
            </a:r>
            <a:r>
              <a:rPr dirty="0" u="sng" sz="16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Trolley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System (metals)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Product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6 – Bits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and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Bobs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Storage</a:t>
            </a:r>
            <a:r>
              <a:rPr dirty="0" u="sng" sz="1600" spc="-3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(timbers)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3616" y="1827658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616" y="2328036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3616" y="2837303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3616" y="3374520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3616" y="3905373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3616" y="4428618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247650" h="247650">
                <a:moveTo>
                  <a:pt x="0" y="0"/>
                </a:moveTo>
                <a:lnTo>
                  <a:pt x="247651" y="0"/>
                </a:lnTo>
                <a:lnTo>
                  <a:pt x="247651" y="247651"/>
                </a:lnTo>
                <a:lnTo>
                  <a:pt x="0" y="247651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9374" y="4852306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6935" y="483764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221" y="5008587"/>
            <a:ext cx="6088380" cy="554355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dirty="0" u="heavy" sz="2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USEFUL LINKS FOR QUESTIONS </a:t>
            </a:r>
            <a:r>
              <a:rPr dirty="0" u="heavy" sz="2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5 AND</a:t>
            </a:r>
            <a:r>
              <a:rPr dirty="0" u="heavy" sz="2400" spc="-2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  <a:p>
            <a:pPr algn="ctr" marR="179070">
              <a:lnSpc>
                <a:spcPct val="100000"/>
              </a:lnSpc>
              <a:spcBef>
                <a:spcPts val="13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Joining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Materials</a:t>
            </a:r>
            <a:endParaRPr sz="1400">
              <a:latin typeface="Arial"/>
              <a:cs typeface="Arial"/>
            </a:endParaRPr>
          </a:p>
          <a:p>
            <a:pPr algn="ctr" marR="160655">
              <a:lnSpc>
                <a:spcPct val="100000"/>
              </a:lnSpc>
              <a:spcBef>
                <a:spcPts val="18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http://www.technologystudent.com/despro_ﬂsh/mats_join1.html</a:t>
            </a:r>
            <a:endParaRPr sz="1400">
              <a:latin typeface="Arial"/>
              <a:cs typeface="Arial"/>
            </a:endParaRPr>
          </a:p>
          <a:p>
            <a:pPr algn="ctr" marR="172085">
              <a:lnSpc>
                <a:spcPct val="100000"/>
              </a:lnSpc>
              <a:spcBef>
                <a:spcPts val="600"/>
              </a:spcBef>
            </a:pP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Wood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Based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http://www.technologystudent.com/despro_3/trolmanf.html</a:t>
            </a:r>
            <a:endParaRPr sz="1400">
              <a:latin typeface="Arial"/>
              <a:cs typeface="Arial"/>
            </a:endParaRPr>
          </a:p>
          <a:p>
            <a:pPr algn="ctr" marR="329565">
              <a:lnSpc>
                <a:spcPct val="100000"/>
              </a:lnSpc>
              <a:spcBef>
                <a:spcPts val="12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Metal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Based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endParaRPr sz="1400">
              <a:latin typeface="Arial"/>
              <a:cs typeface="Arial"/>
            </a:endParaRPr>
          </a:p>
          <a:p>
            <a:pPr algn="ctr" marR="5969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http://www.technologystudent.com/despro_ﬂsh/mats_proj13.html</a:t>
            </a:r>
            <a:endParaRPr sz="1400">
              <a:latin typeface="Arial"/>
              <a:cs typeface="Arial"/>
            </a:endParaRPr>
          </a:p>
          <a:p>
            <a:pPr algn="ctr" marR="265430">
              <a:lnSpc>
                <a:spcPct val="100000"/>
              </a:lnSpc>
              <a:spcBef>
                <a:spcPts val="1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Polymer Based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Product</a:t>
            </a:r>
            <a:endParaRPr sz="1400">
              <a:latin typeface="Arial"/>
              <a:cs typeface="Arial"/>
            </a:endParaRPr>
          </a:p>
          <a:p>
            <a:pPr algn="ctr" marL="216535">
              <a:lnSpc>
                <a:spcPct val="100000"/>
              </a:lnSpc>
              <a:spcBef>
                <a:spcPts val="12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http://www.technologystudent.com/despro_ﬂsh/mats_proj7.html</a:t>
            </a:r>
            <a:endParaRPr sz="1400">
              <a:latin typeface="Arial"/>
              <a:cs typeface="Arial"/>
            </a:endParaRPr>
          </a:p>
          <a:p>
            <a:pPr algn="ctr" marR="83820">
              <a:lnSpc>
                <a:spcPct val="100000"/>
              </a:lnSpc>
              <a:spcBef>
                <a:spcPts val="6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Design Engineering /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Microcontrollers</a:t>
            </a:r>
            <a:endParaRPr sz="1400">
              <a:latin typeface="Arial"/>
              <a:cs typeface="Arial"/>
            </a:endParaRPr>
          </a:p>
          <a:p>
            <a:pPr algn="ctr" marR="28575">
              <a:lnSpc>
                <a:spcPct val="100000"/>
              </a:lnSpc>
              <a:spcBef>
                <a:spcPts val="6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http://www.technologystudent.com/pics/picdex1.htm</a:t>
            </a:r>
            <a:endParaRPr sz="1400">
              <a:latin typeface="Arial"/>
              <a:cs typeface="Arial"/>
            </a:endParaRPr>
          </a:p>
          <a:p>
            <a:pPr algn="ctr" marR="128905">
              <a:lnSpc>
                <a:spcPct val="100000"/>
              </a:lnSpc>
              <a:spcBef>
                <a:spcPts val="66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Finishes for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Woods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Metals</a:t>
            </a:r>
            <a:endParaRPr sz="1400">
              <a:latin typeface="Arial"/>
              <a:cs typeface="Arial"/>
            </a:endParaRPr>
          </a:p>
          <a:p>
            <a:pPr algn="ctr" marL="15240">
              <a:lnSpc>
                <a:spcPct val="100000"/>
              </a:lnSpc>
              <a:spcBef>
                <a:spcPts val="30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9"/>
              </a:rPr>
              <a:t>http://www.technologystudent.com/despro_ﬂsh/mats_ﬁnish1.html</a:t>
            </a:r>
            <a:endParaRPr sz="1400">
              <a:latin typeface="Arial"/>
              <a:cs typeface="Arial"/>
            </a:endParaRPr>
          </a:p>
          <a:p>
            <a:pPr marL="684530" marR="668655" indent="670560">
              <a:lnSpc>
                <a:spcPct val="119700"/>
              </a:lnSpc>
              <a:spcBef>
                <a:spcPts val="27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Card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 by Hand  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10"/>
              </a:rPr>
              <a:t>http://www.technologystudent.com/despro2/develp4.htm 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Card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 - Small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dirty="0" sz="14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Production</a:t>
            </a:r>
            <a:endParaRPr sz="1400">
              <a:latin typeface="Arial"/>
              <a:cs typeface="Arial"/>
            </a:endParaRPr>
          </a:p>
          <a:p>
            <a:pPr marL="897890">
              <a:lnSpc>
                <a:spcPct val="100000"/>
              </a:lnSpc>
              <a:spcBef>
                <a:spcPts val="475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11"/>
              </a:rPr>
              <a:t>http://www.technologystudent.com/despro2/devman1.htm</a:t>
            </a:r>
            <a:endParaRPr sz="1400">
              <a:latin typeface="Arial"/>
              <a:cs typeface="Arial"/>
            </a:endParaRPr>
          </a:p>
          <a:p>
            <a:pPr marL="1393190">
              <a:lnSpc>
                <a:spcPct val="100000"/>
              </a:lnSpc>
              <a:spcBef>
                <a:spcPts val="3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Manufacturing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a Card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Product - Die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Cutting</a:t>
            </a:r>
            <a:endParaRPr sz="1400">
              <a:latin typeface="Arial"/>
              <a:cs typeface="Arial"/>
            </a:endParaRPr>
          </a:p>
          <a:p>
            <a:pPr algn="ctr" marL="468630">
              <a:lnSpc>
                <a:spcPct val="100000"/>
              </a:lnSpc>
              <a:spcBef>
                <a:spcPts val="540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12"/>
              </a:rPr>
              <a:t>http://www.technologystudent.com/despro2/devman2.htm</a:t>
            </a:r>
            <a:endParaRPr sz="1400">
              <a:latin typeface="Arial"/>
              <a:cs typeface="Arial"/>
            </a:endParaRPr>
          </a:p>
          <a:p>
            <a:pPr algn="ctr" marL="475615">
              <a:lnSpc>
                <a:spcPct val="100000"/>
              </a:lnSpc>
              <a:spcBef>
                <a:spcPts val="69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Printing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Processes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Paper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Card</a:t>
            </a:r>
            <a:endParaRPr sz="1400">
              <a:latin typeface="Arial"/>
              <a:cs typeface="Arial"/>
            </a:endParaRPr>
          </a:p>
          <a:p>
            <a:pPr algn="ctr" marL="360045">
              <a:lnSpc>
                <a:spcPct val="100000"/>
              </a:lnSpc>
              <a:spcBef>
                <a:spcPts val="345"/>
              </a:spcBef>
            </a:pPr>
            <a:r>
              <a:rPr dirty="0" sz="1400" spc="-5">
                <a:solidFill>
                  <a:srgbClr val="DD2B1C"/>
                </a:solidFill>
                <a:latin typeface="Arial"/>
                <a:cs typeface="Arial"/>
                <a:hlinkClick r:id="rId13"/>
              </a:rPr>
              <a:t>http://www.technologystudent.com/despro_ﬂsh/graphics_print1.html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0490" y="371232"/>
            <a:ext cx="414527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Spend no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more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than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20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minutes on this</a:t>
            </a:r>
            <a:r>
              <a:rPr dirty="0" sz="14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407" y="1015964"/>
            <a:ext cx="6499225" cy="20415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90652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After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detailed design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ﬁnal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manufactured. In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below and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next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page,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how your </a:t>
            </a:r>
            <a:r>
              <a:rPr dirty="0" u="sng" sz="14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chosen product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is  manufactured. Use sketches, labels</a:t>
            </a:r>
            <a:r>
              <a:rPr dirty="0" sz="1400" spc="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12 marks</a:t>
            </a:r>
            <a:endParaRPr sz="1400">
              <a:latin typeface="Arial"/>
              <a:cs typeface="Arial"/>
            </a:endParaRPr>
          </a:p>
          <a:p>
            <a:pPr algn="just" marL="866140">
              <a:lnSpc>
                <a:spcPct val="100000"/>
              </a:lnSpc>
              <a:spcBef>
                <a:spcPts val="15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details:</a:t>
            </a:r>
            <a:endParaRPr sz="1400">
              <a:latin typeface="Arial"/>
              <a:cs typeface="Arial"/>
            </a:endParaRPr>
          </a:p>
          <a:p>
            <a:pPr algn="just" marL="866140" marR="3232785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manufacturing processes.  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Tools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equipment required.  Quality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safety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checks.</a:t>
            </a:r>
            <a:endParaRPr sz="1400">
              <a:latin typeface="Arial"/>
              <a:cs typeface="Arial"/>
            </a:endParaRPr>
          </a:p>
          <a:p>
            <a:pPr algn="just" marL="866140">
              <a:lnSpc>
                <a:spcPts val="154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Finish(s) 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completed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46" y="359566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7846" y="420526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846" y="483391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7846" y="5424464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46" y="603406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7846" y="666271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7846" y="727231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46" y="788191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7846" y="851056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7846" y="910111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846" y="971071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7846" y="1033936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1275" y="813102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8836" y="7984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846" y="77626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7846" y="1385859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7846" y="2014509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7846" y="260506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846" y="321466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7846" y="384331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46" y="445291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7846" y="506251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7846" y="5691160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46" y="6281714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7846" y="689131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7846" y="7519963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846" y="811051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7846" y="8739161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7846" y="932971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7846" y="9939315"/>
            <a:ext cx="6838950" cy="0"/>
          </a:xfrm>
          <a:custGeom>
            <a:avLst/>
            <a:gdLst/>
            <a:ahLst/>
            <a:cxnLst/>
            <a:rect l="l" t="t" r="r" b="b"/>
            <a:pathLst>
              <a:path w="6838950" h="0">
                <a:moveTo>
                  <a:pt x="0" y="0"/>
                </a:moveTo>
                <a:lnTo>
                  <a:pt x="683895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983" y="1301194"/>
            <a:ext cx="6815455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environmental solution,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reaches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its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useful working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life,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‘Upcycling’</a:t>
            </a:r>
            <a:endParaRPr sz="1400">
              <a:latin typeface="Arial"/>
              <a:cs typeface="Arial"/>
            </a:endParaRPr>
          </a:p>
          <a:p>
            <a:pPr marL="12700" marR="518795">
              <a:lnSpc>
                <a:spcPts val="1560"/>
              </a:lnSpc>
              <a:spcBef>
                <a:spcPts val="157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Upcycling? Include 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a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choice, could be  upcyced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system.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57" y="319528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8457" y="369624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457" y="419718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457" y="469812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457" y="519907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8457" y="570001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8457" y="620096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457" y="670190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62018" y="377826"/>
            <a:ext cx="1074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2634" y="270341"/>
            <a:ext cx="5434330" cy="447040"/>
          </a:xfrm>
          <a:custGeom>
            <a:avLst/>
            <a:gdLst/>
            <a:ahLst/>
            <a:cxnLst/>
            <a:rect l="l" t="t" r="r" b="b"/>
            <a:pathLst>
              <a:path w="5434330" h="447040">
                <a:moveTo>
                  <a:pt x="0" y="0"/>
                </a:moveTo>
                <a:lnTo>
                  <a:pt x="5433761" y="0"/>
                </a:lnTo>
                <a:lnTo>
                  <a:pt x="5433761" y="446915"/>
                </a:lnTo>
                <a:lnTo>
                  <a:pt x="0" y="44691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93974" y="293082"/>
            <a:ext cx="4011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http://www.technologystudent.com/prddes1/upcycling1.html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8457" y="720284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8457" y="770379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779989" y="925289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275" y="927402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8836" y="9127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592" y="1617559"/>
            <a:ext cx="623125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 businesses are ‘cooperatives’.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Cooperative?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0580" y="408849"/>
            <a:ext cx="13703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5802" y="275497"/>
            <a:ext cx="5860415" cy="530860"/>
          </a:xfrm>
          <a:custGeom>
            <a:avLst/>
            <a:gdLst/>
            <a:ahLst/>
            <a:cxnLst/>
            <a:rect l="l" t="t" r="r" b="b"/>
            <a:pathLst>
              <a:path w="5860415" h="530860">
                <a:moveTo>
                  <a:pt x="0" y="0"/>
                </a:moveTo>
                <a:lnTo>
                  <a:pt x="5859820" y="0"/>
                </a:lnTo>
                <a:lnTo>
                  <a:pt x="5859820" y="530819"/>
                </a:lnTo>
                <a:lnTo>
                  <a:pt x="0" y="530819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457" y="276182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457" y="327953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457" y="379720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8457" y="431487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8457" y="483254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457" y="535022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8457" y="586789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8457" y="638556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8457" y="69032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8457" y="742091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8457" y="793858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8457" y="845625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79989" y="1077691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275" y="1079804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28836" y="10651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6498" y="295850"/>
            <a:ext cx="4175125" cy="45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" marR="5080" indent="-12065">
              <a:lnSpc>
                <a:spcPct val="1184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http://www.technologystudent.com/prddes_2/crowd1.html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http://www.technologystudent.com/prddes_2/rev_crowd1.html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323" y="1985134"/>
            <a:ext cx="6270625" cy="123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Considering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 you chose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(a)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promoting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advertising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marketing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take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forms.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one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‘advertising’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 consider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ideal,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promoting your selected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 Justify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chosen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advertising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marketing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 promotion.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0860" y="390197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0860" y="446263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0860" y="502328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0860" y="558393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0860" y="614459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0860" y="670524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0860" y="726589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21219" y="689840"/>
            <a:ext cx="1383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6750" y="332649"/>
            <a:ext cx="5955665" cy="1054735"/>
          </a:xfrm>
          <a:custGeom>
            <a:avLst/>
            <a:gdLst/>
            <a:ahLst/>
            <a:cxnLst/>
            <a:rect l="l" t="t" r="r" b="b"/>
            <a:pathLst>
              <a:path w="5955665" h="1054735">
                <a:moveTo>
                  <a:pt x="0" y="0"/>
                </a:moveTo>
                <a:lnTo>
                  <a:pt x="5955076" y="0"/>
                </a:lnTo>
                <a:lnTo>
                  <a:pt x="5955076" y="1054689"/>
                </a:lnTo>
                <a:lnTo>
                  <a:pt x="0" y="1054689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79989" y="1602745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275" y="1604858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8836" y="159019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0972" y="366895"/>
            <a:ext cx="4126229" cy="8731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28575">
              <a:lnSpc>
                <a:spcPct val="116300"/>
              </a:lnSpc>
              <a:spcBef>
                <a:spcPts val="7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http://www.technologystudent.com/prddes1/advert1.html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http://www.technologystudent.com/prddes1/advert2.html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http://www.technologystudent.com/despro_ﬂsh/revise13.html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http://www.technologystudent.com/prddes1/ict1.html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0860" y="781967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0860" y="83803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457" y="365717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8457" y="417488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8457" y="469255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457" y="521022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457" y="572789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457" y="624557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8457" y="676324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8457" y="728091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457" y="779858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8457" y="831626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8457" y="883393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8457" y="935160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34527" y="1208528"/>
            <a:ext cx="6606540" cy="123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Smart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 are in wide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modern world around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smart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material,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properties and give practical examples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its use.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if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required.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8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1475" y="323121"/>
            <a:ext cx="6331585" cy="281305"/>
          </a:xfrm>
          <a:prstGeom prst="rect">
            <a:avLst/>
          </a:prstGeom>
          <a:ln w="9000">
            <a:solidFill>
              <a:srgbClr val="DD2B1C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  <a:tabLst>
                <a:tab pos="168465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http://www.technologystudent.com/despro_ﬂsh/mats_smart1.html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79989" y="849091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275" y="851204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8836" y="8365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040" y="477839"/>
            <a:ext cx="616331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you have described, adding</a:t>
            </a:r>
            <a:r>
              <a:rPr dirty="0" sz="1400" spc="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747" y="974092"/>
            <a:ext cx="6572250" cy="4291330"/>
          </a:xfrm>
          <a:custGeom>
            <a:avLst/>
            <a:gdLst/>
            <a:ahLst/>
            <a:cxnLst/>
            <a:rect l="l" t="t" r="r" b="b"/>
            <a:pathLst>
              <a:path w="6572250" h="4291330">
                <a:moveTo>
                  <a:pt x="0" y="0"/>
                </a:moveTo>
                <a:lnTo>
                  <a:pt x="6572250" y="0"/>
                </a:lnTo>
                <a:lnTo>
                  <a:pt x="6572250" y="4291026"/>
                </a:lnTo>
                <a:lnTo>
                  <a:pt x="0" y="4291026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04359" y="711178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 h="0">
                <a:moveTo>
                  <a:pt x="0" y="0"/>
                </a:moveTo>
                <a:lnTo>
                  <a:pt x="351437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04359" y="7588043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 h="0">
                <a:moveTo>
                  <a:pt x="0" y="0"/>
                </a:moveTo>
                <a:lnTo>
                  <a:pt x="351437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04359" y="8064291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 h="0">
                <a:moveTo>
                  <a:pt x="0" y="0"/>
                </a:moveTo>
                <a:lnTo>
                  <a:pt x="351437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04359" y="8540539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 h="0">
                <a:moveTo>
                  <a:pt x="0" y="0"/>
                </a:moveTo>
                <a:lnTo>
                  <a:pt x="351437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04359" y="9016786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 h="0">
                <a:moveTo>
                  <a:pt x="0" y="0"/>
                </a:moveTo>
                <a:lnTo>
                  <a:pt x="351437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04359" y="9493035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 h="0">
                <a:moveTo>
                  <a:pt x="0" y="0"/>
                </a:moveTo>
                <a:lnTo>
                  <a:pt x="351437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2542" y="5398503"/>
            <a:ext cx="591629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55"/>
              </a:lnSpc>
              <a:tabLst>
                <a:tab pos="1570990" algn="l"/>
                <a:tab pos="534416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http://www.technologystudent.com/pdf14/maths3.pdf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5448" y="169271"/>
            <a:ext cx="534860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55"/>
              </a:lnSpc>
              <a:tabLst>
                <a:tab pos="157099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http://www.technologystudent.com/joints/ldpe3.html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404" y="5802329"/>
            <a:ext cx="6696709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6578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precision model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chair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placed in a display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case, at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entrance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architects oﬃce.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display case has a lockable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door.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14655" y="6893637"/>
            <a:ext cx="1622425" cy="2508885"/>
          </a:xfrm>
          <a:custGeom>
            <a:avLst/>
            <a:gdLst/>
            <a:ahLst/>
            <a:cxnLst/>
            <a:rect l="l" t="t" r="r" b="b"/>
            <a:pathLst>
              <a:path w="1622425" h="2508884">
                <a:moveTo>
                  <a:pt x="0" y="0"/>
                </a:moveTo>
                <a:lnTo>
                  <a:pt x="1622249" y="0"/>
                </a:lnTo>
                <a:lnTo>
                  <a:pt x="1622249" y="2508352"/>
                </a:lnTo>
                <a:lnTo>
                  <a:pt x="0" y="2508352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39303" y="7972901"/>
            <a:ext cx="206669" cy="206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9454" y="9405421"/>
            <a:ext cx="2854325" cy="0"/>
          </a:xfrm>
          <a:custGeom>
            <a:avLst/>
            <a:gdLst/>
            <a:ahLst/>
            <a:cxnLst/>
            <a:rect l="l" t="t" r="r" b="b"/>
            <a:pathLst>
              <a:path w="2854325" h="0">
                <a:moveTo>
                  <a:pt x="2853903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787606" y="9816430"/>
            <a:ext cx="7327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151616"/>
                </a:solidFill>
                <a:latin typeface="Arial"/>
                <a:cs typeface="Arial"/>
              </a:rPr>
              <a:t>75mm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632" y="7637477"/>
            <a:ext cx="373380" cy="855344"/>
          </a:xfrm>
          <a:prstGeom prst="rect">
            <a:avLst/>
          </a:prstGeom>
        </p:spPr>
        <p:txBody>
          <a:bodyPr wrap="square" lIns="0" tIns="228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2000" spc="-15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2000">
                <a:solidFill>
                  <a:srgbClr val="151616"/>
                </a:solidFill>
                <a:latin typeface="Arial"/>
                <a:cs typeface="Arial"/>
              </a:rPr>
              <a:t>15mm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31789" y="9483779"/>
            <a:ext cx="0" cy="661035"/>
          </a:xfrm>
          <a:custGeom>
            <a:avLst/>
            <a:gdLst/>
            <a:ahLst/>
            <a:cxnLst/>
            <a:rect l="l" t="t" r="r" b="b"/>
            <a:pathLst>
              <a:path w="0" h="661034">
                <a:moveTo>
                  <a:pt x="0" y="0"/>
                </a:moveTo>
                <a:lnTo>
                  <a:pt x="0" y="660473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09540" y="9483779"/>
            <a:ext cx="0" cy="661035"/>
          </a:xfrm>
          <a:custGeom>
            <a:avLst/>
            <a:gdLst/>
            <a:ahLst/>
            <a:cxnLst/>
            <a:rect l="l" t="t" r="r" b="b"/>
            <a:pathLst>
              <a:path w="0" h="661034">
                <a:moveTo>
                  <a:pt x="0" y="0"/>
                </a:moveTo>
                <a:lnTo>
                  <a:pt x="0" y="660473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63707" y="10015444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 h="0">
                <a:moveTo>
                  <a:pt x="0" y="0"/>
                </a:moveTo>
                <a:lnTo>
                  <a:pt x="368082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97398" y="9979433"/>
            <a:ext cx="134620" cy="72390"/>
          </a:xfrm>
          <a:custGeom>
            <a:avLst/>
            <a:gdLst/>
            <a:ahLst/>
            <a:cxnLst/>
            <a:rect l="l" t="t" r="r" b="b"/>
            <a:pathLst>
              <a:path w="134619" h="72390">
                <a:moveTo>
                  <a:pt x="0" y="0"/>
                </a:moveTo>
                <a:lnTo>
                  <a:pt x="0" y="72021"/>
                </a:lnTo>
                <a:lnTo>
                  <a:pt x="134391" y="36010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09540" y="10015444"/>
            <a:ext cx="382270" cy="0"/>
          </a:xfrm>
          <a:custGeom>
            <a:avLst/>
            <a:gdLst/>
            <a:ahLst/>
            <a:cxnLst/>
            <a:rect l="l" t="t" r="r" b="b"/>
            <a:pathLst>
              <a:path w="382269" h="0">
                <a:moveTo>
                  <a:pt x="0" y="0"/>
                </a:moveTo>
                <a:lnTo>
                  <a:pt x="381693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09540" y="9979433"/>
            <a:ext cx="134620" cy="72390"/>
          </a:xfrm>
          <a:custGeom>
            <a:avLst/>
            <a:gdLst/>
            <a:ahLst/>
            <a:cxnLst/>
            <a:rect l="l" t="t" r="r" b="b"/>
            <a:pathLst>
              <a:path w="134619" h="72390">
                <a:moveTo>
                  <a:pt x="134391" y="0"/>
                </a:moveTo>
                <a:lnTo>
                  <a:pt x="0" y="36010"/>
                </a:lnTo>
                <a:lnTo>
                  <a:pt x="134391" y="72021"/>
                </a:lnTo>
                <a:lnTo>
                  <a:pt x="13439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0778" y="6896696"/>
            <a:ext cx="661035" cy="0"/>
          </a:xfrm>
          <a:custGeom>
            <a:avLst/>
            <a:gdLst/>
            <a:ahLst/>
            <a:cxnLst/>
            <a:rect l="l" t="t" r="r" b="b"/>
            <a:pathLst>
              <a:path w="661035" h="0">
                <a:moveTo>
                  <a:pt x="660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0778" y="9408786"/>
            <a:ext cx="661035" cy="0"/>
          </a:xfrm>
          <a:custGeom>
            <a:avLst/>
            <a:gdLst/>
            <a:ahLst/>
            <a:cxnLst/>
            <a:rect l="l" t="t" r="r" b="b"/>
            <a:pathLst>
              <a:path w="661035" h="0">
                <a:moveTo>
                  <a:pt x="660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9585" y="6896696"/>
            <a:ext cx="0" cy="634365"/>
          </a:xfrm>
          <a:custGeom>
            <a:avLst/>
            <a:gdLst/>
            <a:ahLst/>
            <a:cxnLst/>
            <a:rect l="l" t="t" r="r" b="b"/>
            <a:pathLst>
              <a:path w="0" h="634365">
                <a:moveTo>
                  <a:pt x="0" y="634244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3574" y="6896696"/>
            <a:ext cx="72390" cy="134620"/>
          </a:xfrm>
          <a:custGeom>
            <a:avLst/>
            <a:gdLst/>
            <a:ahLst/>
            <a:cxnLst/>
            <a:rect l="l" t="t" r="r" b="b"/>
            <a:pathLst>
              <a:path w="72390" h="134620">
                <a:moveTo>
                  <a:pt x="36010" y="0"/>
                </a:moveTo>
                <a:lnTo>
                  <a:pt x="0" y="134391"/>
                </a:lnTo>
                <a:lnTo>
                  <a:pt x="72021" y="134391"/>
                </a:lnTo>
                <a:lnTo>
                  <a:pt x="3601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9585" y="8628350"/>
            <a:ext cx="0" cy="781050"/>
          </a:xfrm>
          <a:custGeom>
            <a:avLst/>
            <a:gdLst/>
            <a:ahLst/>
            <a:cxnLst/>
            <a:rect l="l" t="t" r="r" b="b"/>
            <a:pathLst>
              <a:path w="0" h="781050">
                <a:moveTo>
                  <a:pt x="0" y="780436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83574" y="9274395"/>
            <a:ext cx="72390" cy="134620"/>
          </a:xfrm>
          <a:custGeom>
            <a:avLst/>
            <a:gdLst/>
            <a:ahLst/>
            <a:cxnLst/>
            <a:rect l="l" t="t" r="r" b="b"/>
            <a:pathLst>
              <a:path w="72390" h="134620">
                <a:moveTo>
                  <a:pt x="72021" y="0"/>
                </a:moveTo>
                <a:lnTo>
                  <a:pt x="0" y="0"/>
                </a:lnTo>
                <a:lnTo>
                  <a:pt x="36010" y="134391"/>
                </a:lnTo>
                <a:lnTo>
                  <a:pt x="7202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95514" y="8102422"/>
            <a:ext cx="97610" cy="216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5741" y="172766"/>
            <a:ext cx="5526405" cy="462280"/>
          </a:xfrm>
          <a:custGeom>
            <a:avLst/>
            <a:gdLst/>
            <a:ahLst/>
            <a:cxnLst/>
            <a:rect l="l" t="t" r="r" b="b"/>
            <a:pathLst>
              <a:path w="5526405" h="462280">
                <a:moveTo>
                  <a:pt x="0" y="0"/>
                </a:moveTo>
                <a:lnTo>
                  <a:pt x="5525960" y="0"/>
                </a:lnTo>
                <a:lnTo>
                  <a:pt x="5525960" y="461959"/>
                </a:lnTo>
                <a:lnTo>
                  <a:pt x="0" y="46195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0526" y="1784461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0526" y="2282939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0526" y="278141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0526" y="3279888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1469" y="3646601"/>
            <a:ext cx="5348605" cy="464820"/>
          </a:xfrm>
          <a:custGeom>
            <a:avLst/>
            <a:gdLst/>
            <a:ahLst/>
            <a:cxnLst/>
            <a:rect l="l" t="t" r="r" b="b"/>
            <a:pathLst>
              <a:path w="5348605" h="464820">
                <a:moveTo>
                  <a:pt x="0" y="0"/>
                </a:moveTo>
                <a:lnTo>
                  <a:pt x="5348292" y="0"/>
                </a:lnTo>
                <a:lnTo>
                  <a:pt x="5348292" y="464774"/>
                </a:lnTo>
                <a:lnTo>
                  <a:pt x="0" y="46477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0526" y="5230741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0526" y="5733474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0526" y="6236171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0526" y="6738869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0526" y="724156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0526" y="774426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0526" y="8246958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0526" y="874965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0526" y="925235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0526" y="9755048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0526" y="1025774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23674" y="3365801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1235" y="335114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0848" y="168708"/>
            <a:ext cx="6807200" cy="99377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273300" marR="727710" indent="-1459230">
              <a:lnSpc>
                <a:spcPts val="1380"/>
              </a:lnSpc>
              <a:spcBef>
                <a:spcPts val="395"/>
              </a:spcBef>
            </a:pPr>
            <a:r>
              <a:rPr dirty="0" baseline="-31746" sz="21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31746" sz="21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http://www.technologystudent.com/prddes1/quality1.html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http://www.technologystudent.com/prddes1/qual2.html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Arial"/>
              <a:cs typeface="Arial"/>
            </a:endParaRPr>
          </a:p>
          <a:p>
            <a:pPr marL="25400" marR="17780">
              <a:lnSpc>
                <a:spcPts val="1560"/>
              </a:lnSpc>
              <a:spcBef>
                <a:spcPts val="5"/>
              </a:spcBef>
              <a:tabLst>
                <a:tab pos="213931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chair shown in question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1a,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undergoes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Quality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Control,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manufactured. 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Quality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Control?	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0721" y="3626280"/>
            <a:ext cx="6455410" cy="121094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2272665" marR="365760" indent="-1425575">
              <a:lnSpc>
                <a:spcPct val="103099"/>
              </a:lnSpc>
              <a:spcBef>
                <a:spcPts val="45"/>
              </a:spcBef>
            </a:pPr>
            <a:r>
              <a:rPr dirty="0" baseline="-33730" sz="21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33730" sz="21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http://www.technologystudent.com/prddes1/quality1.html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http://www.technologystudent.com/prddes1/qual1.html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Arial"/>
              <a:cs typeface="Arial"/>
            </a:endParaRPr>
          </a:p>
          <a:p>
            <a:pPr marL="25400" marR="17780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1f.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Quality Assurance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been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up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factory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manufacturing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chair.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Quality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Assurance and how does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diﬀer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Quality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Control?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ts val="1535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 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55" y="185853"/>
            <a:ext cx="6167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553210" algn="l"/>
                <a:tab pos="536067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http://www.technologystudent.com/pdf14/ratios1.pdf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7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737" y="460683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0298" y="44602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660" y="1616885"/>
            <a:ext cx="1185545" cy="641350"/>
          </a:xfrm>
          <a:custGeom>
            <a:avLst/>
            <a:gdLst/>
            <a:ahLst/>
            <a:cxnLst/>
            <a:rect l="l" t="t" r="r" b="b"/>
            <a:pathLst>
              <a:path w="1185545" h="641350">
                <a:moveTo>
                  <a:pt x="104645" y="437562"/>
                </a:moveTo>
                <a:lnTo>
                  <a:pt x="55006" y="437787"/>
                </a:lnTo>
                <a:lnTo>
                  <a:pt x="16571" y="442763"/>
                </a:lnTo>
                <a:lnTo>
                  <a:pt x="0" y="468025"/>
                </a:lnTo>
                <a:lnTo>
                  <a:pt x="2422" y="480246"/>
                </a:lnTo>
                <a:lnTo>
                  <a:pt x="8493" y="489903"/>
                </a:lnTo>
                <a:lnTo>
                  <a:pt x="16418" y="497956"/>
                </a:lnTo>
                <a:lnTo>
                  <a:pt x="24401" y="505368"/>
                </a:lnTo>
                <a:lnTo>
                  <a:pt x="54273" y="537235"/>
                </a:lnTo>
                <a:lnTo>
                  <a:pt x="89195" y="569799"/>
                </a:lnTo>
                <a:lnTo>
                  <a:pt x="122759" y="593799"/>
                </a:lnTo>
                <a:lnTo>
                  <a:pt x="161590" y="611747"/>
                </a:lnTo>
                <a:lnTo>
                  <a:pt x="212310" y="626155"/>
                </a:lnTo>
                <a:lnTo>
                  <a:pt x="266064" y="635967"/>
                </a:lnTo>
                <a:lnTo>
                  <a:pt x="320652" y="641294"/>
                </a:lnTo>
                <a:lnTo>
                  <a:pt x="691088" y="641294"/>
                </a:lnTo>
                <a:lnTo>
                  <a:pt x="765786" y="630732"/>
                </a:lnTo>
                <a:lnTo>
                  <a:pt x="805452" y="620939"/>
                </a:lnTo>
                <a:lnTo>
                  <a:pt x="870280" y="598398"/>
                </a:lnTo>
                <a:lnTo>
                  <a:pt x="922990" y="563968"/>
                </a:lnTo>
                <a:lnTo>
                  <a:pt x="993355" y="497441"/>
                </a:lnTo>
                <a:lnTo>
                  <a:pt x="1008445" y="464094"/>
                </a:lnTo>
                <a:lnTo>
                  <a:pt x="1002967" y="450694"/>
                </a:lnTo>
                <a:lnTo>
                  <a:pt x="991908" y="442043"/>
                </a:lnTo>
                <a:lnTo>
                  <a:pt x="961156" y="438152"/>
                </a:lnTo>
                <a:lnTo>
                  <a:pt x="187210" y="438152"/>
                </a:lnTo>
                <a:lnTo>
                  <a:pt x="104645" y="437562"/>
                </a:lnTo>
                <a:close/>
              </a:path>
              <a:path w="1185545" h="641350">
                <a:moveTo>
                  <a:pt x="903758" y="0"/>
                </a:moveTo>
                <a:lnTo>
                  <a:pt x="113522" y="0"/>
                </a:lnTo>
                <a:lnTo>
                  <a:pt x="87954" y="8248"/>
                </a:lnTo>
                <a:lnTo>
                  <a:pt x="78604" y="27800"/>
                </a:lnTo>
                <a:lnTo>
                  <a:pt x="78261" y="50868"/>
                </a:lnTo>
                <a:lnTo>
                  <a:pt x="79634" y="68660"/>
                </a:lnTo>
                <a:lnTo>
                  <a:pt x="79760" y="71694"/>
                </a:lnTo>
                <a:lnTo>
                  <a:pt x="80714" y="111103"/>
                </a:lnTo>
                <a:lnTo>
                  <a:pt x="83970" y="154370"/>
                </a:lnTo>
                <a:lnTo>
                  <a:pt x="89367" y="196818"/>
                </a:lnTo>
                <a:lnTo>
                  <a:pt x="96793" y="235803"/>
                </a:lnTo>
                <a:lnTo>
                  <a:pt x="111931" y="292364"/>
                </a:lnTo>
                <a:lnTo>
                  <a:pt x="126573" y="331546"/>
                </a:lnTo>
                <a:lnTo>
                  <a:pt x="144051" y="369782"/>
                </a:lnTo>
                <a:lnTo>
                  <a:pt x="164796" y="404593"/>
                </a:lnTo>
                <a:lnTo>
                  <a:pt x="187210" y="438152"/>
                </a:lnTo>
                <a:lnTo>
                  <a:pt x="816566" y="438141"/>
                </a:lnTo>
                <a:lnTo>
                  <a:pt x="819421" y="433876"/>
                </a:lnTo>
                <a:lnTo>
                  <a:pt x="822712" y="430635"/>
                </a:lnTo>
                <a:lnTo>
                  <a:pt x="845181" y="398088"/>
                </a:lnTo>
                <a:lnTo>
                  <a:pt x="870899" y="352610"/>
                </a:lnTo>
                <a:lnTo>
                  <a:pt x="884275" y="320648"/>
                </a:lnTo>
                <a:lnTo>
                  <a:pt x="1162779" y="320648"/>
                </a:lnTo>
                <a:lnTo>
                  <a:pt x="1162899" y="320440"/>
                </a:lnTo>
                <a:lnTo>
                  <a:pt x="1173839" y="294077"/>
                </a:lnTo>
                <a:lnTo>
                  <a:pt x="1181205" y="266976"/>
                </a:lnTo>
                <a:lnTo>
                  <a:pt x="1185005" y="239443"/>
                </a:lnTo>
                <a:lnTo>
                  <a:pt x="1185005" y="208004"/>
                </a:lnTo>
                <a:lnTo>
                  <a:pt x="1171010" y="145780"/>
                </a:lnTo>
                <a:lnTo>
                  <a:pt x="1138367" y="88459"/>
                </a:lnTo>
                <a:lnTo>
                  <a:pt x="1121904" y="71694"/>
                </a:lnTo>
                <a:lnTo>
                  <a:pt x="926096" y="71694"/>
                </a:lnTo>
                <a:lnTo>
                  <a:pt x="926640" y="53570"/>
                </a:lnTo>
                <a:lnTo>
                  <a:pt x="926748" y="35471"/>
                </a:lnTo>
                <a:lnTo>
                  <a:pt x="924133" y="19458"/>
                </a:lnTo>
                <a:lnTo>
                  <a:pt x="916506" y="7595"/>
                </a:lnTo>
                <a:lnTo>
                  <a:pt x="913208" y="4838"/>
                </a:lnTo>
                <a:lnTo>
                  <a:pt x="903758" y="0"/>
                </a:lnTo>
                <a:close/>
              </a:path>
              <a:path w="1185545" h="641350">
                <a:moveTo>
                  <a:pt x="908660" y="437170"/>
                </a:moveTo>
                <a:lnTo>
                  <a:pt x="816559" y="438152"/>
                </a:lnTo>
                <a:lnTo>
                  <a:pt x="961156" y="438152"/>
                </a:lnTo>
                <a:lnTo>
                  <a:pt x="908660" y="437170"/>
                </a:lnTo>
                <a:close/>
              </a:path>
              <a:path w="1185545" h="641350">
                <a:moveTo>
                  <a:pt x="1162779" y="320648"/>
                </a:moveTo>
                <a:lnTo>
                  <a:pt x="884275" y="320648"/>
                </a:lnTo>
                <a:lnTo>
                  <a:pt x="897789" y="342980"/>
                </a:lnTo>
                <a:lnTo>
                  <a:pt x="922366" y="372265"/>
                </a:lnTo>
                <a:lnTo>
                  <a:pt x="952794" y="395521"/>
                </a:lnTo>
                <a:lnTo>
                  <a:pt x="1006685" y="414331"/>
                </a:lnTo>
                <a:lnTo>
                  <a:pt x="1036887" y="414986"/>
                </a:lnTo>
                <a:lnTo>
                  <a:pt x="1067760" y="408538"/>
                </a:lnTo>
                <a:lnTo>
                  <a:pt x="1114022" y="383300"/>
                </a:lnTo>
                <a:lnTo>
                  <a:pt x="1148374" y="345758"/>
                </a:lnTo>
                <a:lnTo>
                  <a:pt x="1162779" y="320648"/>
                </a:lnTo>
                <a:close/>
              </a:path>
              <a:path w="1185545" h="641350">
                <a:moveTo>
                  <a:pt x="1011905" y="32865"/>
                </a:moveTo>
                <a:lnTo>
                  <a:pt x="972188" y="42085"/>
                </a:lnTo>
                <a:lnTo>
                  <a:pt x="935733" y="63414"/>
                </a:lnTo>
                <a:lnTo>
                  <a:pt x="931529" y="66790"/>
                </a:lnTo>
                <a:lnTo>
                  <a:pt x="930629" y="68660"/>
                </a:lnTo>
                <a:lnTo>
                  <a:pt x="926096" y="71694"/>
                </a:lnTo>
                <a:lnTo>
                  <a:pt x="1121904" y="71694"/>
                </a:lnTo>
                <a:lnTo>
                  <a:pt x="1117382" y="67599"/>
                </a:lnTo>
                <a:lnTo>
                  <a:pt x="1104773" y="57935"/>
                </a:lnTo>
                <a:lnTo>
                  <a:pt x="1092744" y="50436"/>
                </a:lnTo>
                <a:lnTo>
                  <a:pt x="1052789" y="35676"/>
                </a:lnTo>
                <a:lnTo>
                  <a:pt x="1011905" y="3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3713" y="1676195"/>
            <a:ext cx="729615" cy="380365"/>
          </a:xfrm>
          <a:custGeom>
            <a:avLst/>
            <a:gdLst/>
            <a:ahLst/>
            <a:cxnLst/>
            <a:rect l="l" t="t" r="r" b="b"/>
            <a:pathLst>
              <a:path w="729615" h="380364">
                <a:moveTo>
                  <a:pt x="729339" y="0"/>
                </a:moveTo>
                <a:lnTo>
                  <a:pt x="0" y="13"/>
                </a:lnTo>
                <a:lnTo>
                  <a:pt x="2185" y="56588"/>
                </a:lnTo>
                <a:lnTo>
                  <a:pt x="7724" y="110936"/>
                </a:lnTo>
                <a:lnTo>
                  <a:pt x="16920" y="162896"/>
                </a:lnTo>
                <a:lnTo>
                  <a:pt x="30071" y="212305"/>
                </a:lnTo>
                <a:lnTo>
                  <a:pt x="47480" y="259002"/>
                </a:lnTo>
                <a:lnTo>
                  <a:pt x="69447" y="302825"/>
                </a:lnTo>
                <a:lnTo>
                  <a:pt x="98586" y="345041"/>
                </a:lnTo>
                <a:lnTo>
                  <a:pt x="129787" y="379627"/>
                </a:lnTo>
                <a:lnTo>
                  <a:pt x="594634" y="380174"/>
                </a:lnTo>
                <a:lnTo>
                  <a:pt x="609659" y="368724"/>
                </a:lnTo>
                <a:lnTo>
                  <a:pt x="648406" y="319361"/>
                </a:lnTo>
                <a:lnTo>
                  <a:pt x="682336" y="261197"/>
                </a:lnTo>
                <a:lnTo>
                  <a:pt x="700241" y="214450"/>
                </a:lnTo>
                <a:lnTo>
                  <a:pt x="713380" y="164194"/>
                </a:lnTo>
                <a:lnTo>
                  <a:pt x="722268" y="111191"/>
                </a:lnTo>
                <a:lnTo>
                  <a:pt x="727416" y="56205"/>
                </a:lnTo>
                <a:lnTo>
                  <a:pt x="729339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5784" y="2115284"/>
            <a:ext cx="805815" cy="84455"/>
          </a:xfrm>
          <a:custGeom>
            <a:avLst/>
            <a:gdLst/>
            <a:ahLst/>
            <a:cxnLst/>
            <a:rect l="l" t="t" r="r" b="b"/>
            <a:pathLst>
              <a:path w="805815" h="84455">
                <a:moveTo>
                  <a:pt x="805737" y="0"/>
                </a:moveTo>
                <a:lnTo>
                  <a:pt x="0" y="50"/>
                </a:lnTo>
                <a:lnTo>
                  <a:pt x="16595" y="17832"/>
                </a:lnTo>
                <a:lnTo>
                  <a:pt x="37439" y="34414"/>
                </a:lnTo>
                <a:lnTo>
                  <a:pt x="91824" y="60515"/>
                </a:lnTo>
                <a:lnTo>
                  <a:pt x="155938" y="76174"/>
                </a:lnTo>
                <a:lnTo>
                  <a:pt x="222515" y="84211"/>
                </a:lnTo>
                <a:lnTo>
                  <a:pt x="586978" y="84211"/>
                </a:lnTo>
                <a:lnTo>
                  <a:pt x="627281" y="80265"/>
                </a:lnTo>
                <a:lnTo>
                  <a:pt x="676286" y="69635"/>
                </a:lnTo>
                <a:lnTo>
                  <a:pt x="725013" y="54134"/>
                </a:lnTo>
                <a:lnTo>
                  <a:pt x="764484" y="35571"/>
                </a:lnTo>
                <a:lnTo>
                  <a:pt x="798442" y="7932"/>
                </a:lnTo>
                <a:lnTo>
                  <a:pt x="805737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94921" y="1718340"/>
            <a:ext cx="185155" cy="247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94921" y="1718340"/>
            <a:ext cx="185420" cy="247650"/>
          </a:xfrm>
          <a:custGeom>
            <a:avLst/>
            <a:gdLst/>
            <a:ahLst/>
            <a:cxnLst/>
            <a:rect l="l" t="t" r="r" b="b"/>
            <a:pathLst>
              <a:path w="185419" h="247650">
                <a:moveTo>
                  <a:pt x="92577" y="0"/>
                </a:moveTo>
                <a:lnTo>
                  <a:pt x="128612" y="9724"/>
                </a:lnTo>
                <a:lnTo>
                  <a:pt x="158039" y="36242"/>
                </a:lnTo>
                <a:lnTo>
                  <a:pt x="177880" y="75575"/>
                </a:lnTo>
                <a:lnTo>
                  <a:pt x="185155" y="123739"/>
                </a:lnTo>
                <a:lnTo>
                  <a:pt x="177880" y="171906"/>
                </a:lnTo>
                <a:lnTo>
                  <a:pt x="158039" y="211239"/>
                </a:lnTo>
                <a:lnTo>
                  <a:pt x="128612" y="237758"/>
                </a:lnTo>
                <a:lnTo>
                  <a:pt x="92577" y="247482"/>
                </a:lnTo>
                <a:lnTo>
                  <a:pt x="56542" y="237758"/>
                </a:lnTo>
                <a:lnTo>
                  <a:pt x="27115" y="211239"/>
                </a:lnTo>
                <a:lnTo>
                  <a:pt x="7275" y="171906"/>
                </a:lnTo>
                <a:lnTo>
                  <a:pt x="0" y="123739"/>
                </a:lnTo>
                <a:lnTo>
                  <a:pt x="7275" y="75575"/>
                </a:lnTo>
                <a:lnTo>
                  <a:pt x="27115" y="36242"/>
                </a:lnTo>
                <a:lnTo>
                  <a:pt x="56542" y="9724"/>
                </a:lnTo>
                <a:lnTo>
                  <a:pt x="9257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46267" y="1616885"/>
            <a:ext cx="1185545" cy="641350"/>
          </a:xfrm>
          <a:custGeom>
            <a:avLst/>
            <a:gdLst/>
            <a:ahLst/>
            <a:cxnLst/>
            <a:rect l="l" t="t" r="r" b="b"/>
            <a:pathLst>
              <a:path w="1185545" h="641350">
                <a:moveTo>
                  <a:pt x="104645" y="437562"/>
                </a:moveTo>
                <a:lnTo>
                  <a:pt x="55006" y="437787"/>
                </a:lnTo>
                <a:lnTo>
                  <a:pt x="16571" y="442763"/>
                </a:lnTo>
                <a:lnTo>
                  <a:pt x="0" y="468025"/>
                </a:lnTo>
                <a:lnTo>
                  <a:pt x="2422" y="480246"/>
                </a:lnTo>
                <a:lnTo>
                  <a:pt x="8493" y="489903"/>
                </a:lnTo>
                <a:lnTo>
                  <a:pt x="16416" y="497956"/>
                </a:lnTo>
                <a:lnTo>
                  <a:pt x="24397" y="505368"/>
                </a:lnTo>
                <a:lnTo>
                  <a:pt x="54270" y="537235"/>
                </a:lnTo>
                <a:lnTo>
                  <a:pt x="89192" y="569799"/>
                </a:lnTo>
                <a:lnTo>
                  <a:pt x="122757" y="593799"/>
                </a:lnTo>
                <a:lnTo>
                  <a:pt x="161587" y="611747"/>
                </a:lnTo>
                <a:lnTo>
                  <a:pt x="212307" y="626155"/>
                </a:lnTo>
                <a:lnTo>
                  <a:pt x="266060" y="635967"/>
                </a:lnTo>
                <a:lnTo>
                  <a:pt x="320649" y="641294"/>
                </a:lnTo>
                <a:lnTo>
                  <a:pt x="691089" y="641294"/>
                </a:lnTo>
                <a:lnTo>
                  <a:pt x="765784" y="630732"/>
                </a:lnTo>
                <a:lnTo>
                  <a:pt x="805450" y="620939"/>
                </a:lnTo>
                <a:lnTo>
                  <a:pt x="870278" y="598398"/>
                </a:lnTo>
                <a:lnTo>
                  <a:pt x="922988" y="563968"/>
                </a:lnTo>
                <a:lnTo>
                  <a:pt x="993352" y="497441"/>
                </a:lnTo>
                <a:lnTo>
                  <a:pt x="1008443" y="464094"/>
                </a:lnTo>
                <a:lnTo>
                  <a:pt x="1002965" y="450694"/>
                </a:lnTo>
                <a:lnTo>
                  <a:pt x="991908" y="442043"/>
                </a:lnTo>
                <a:lnTo>
                  <a:pt x="961156" y="438152"/>
                </a:lnTo>
                <a:lnTo>
                  <a:pt x="187211" y="438152"/>
                </a:lnTo>
                <a:lnTo>
                  <a:pt x="104645" y="437562"/>
                </a:lnTo>
                <a:close/>
              </a:path>
              <a:path w="1185545" h="641350">
                <a:moveTo>
                  <a:pt x="903754" y="0"/>
                </a:moveTo>
                <a:lnTo>
                  <a:pt x="113518" y="0"/>
                </a:lnTo>
                <a:lnTo>
                  <a:pt x="87950" y="8248"/>
                </a:lnTo>
                <a:lnTo>
                  <a:pt x="78602" y="27800"/>
                </a:lnTo>
                <a:lnTo>
                  <a:pt x="78260" y="50868"/>
                </a:lnTo>
                <a:lnTo>
                  <a:pt x="79634" y="68660"/>
                </a:lnTo>
                <a:lnTo>
                  <a:pt x="79760" y="71694"/>
                </a:lnTo>
                <a:lnTo>
                  <a:pt x="80712" y="111103"/>
                </a:lnTo>
                <a:lnTo>
                  <a:pt x="83968" y="154370"/>
                </a:lnTo>
                <a:lnTo>
                  <a:pt x="89365" y="196818"/>
                </a:lnTo>
                <a:lnTo>
                  <a:pt x="96790" y="235803"/>
                </a:lnTo>
                <a:lnTo>
                  <a:pt x="111931" y="292364"/>
                </a:lnTo>
                <a:lnTo>
                  <a:pt x="126572" y="331546"/>
                </a:lnTo>
                <a:lnTo>
                  <a:pt x="144047" y="369782"/>
                </a:lnTo>
                <a:lnTo>
                  <a:pt x="164796" y="404593"/>
                </a:lnTo>
                <a:lnTo>
                  <a:pt x="187211" y="438152"/>
                </a:lnTo>
                <a:lnTo>
                  <a:pt x="816563" y="438141"/>
                </a:lnTo>
                <a:lnTo>
                  <a:pt x="819417" y="433876"/>
                </a:lnTo>
                <a:lnTo>
                  <a:pt x="822708" y="430635"/>
                </a:lnTo>
                <a:lnTo>
                  <a:pt x="845178" y="398088"/>
                </a:lnTo>
                <a:lnTo>
                  <a:pt x="870899" y="352610"/>
                </a:lnTo>
                <a:lnTo>
                  <a:pt x="884271" y="320648"/>
                </a:lnTo>
                <a:lnTo>
                  <a:pt x="1162780" y="320648"/>
                </a:lnTo>
                <a:lnTo>
                  <a:pt x="1162899" y="320440"/>
                </a:lnTo>
                <a:lnTo>
                  <a:pt x="1173839" y="294077"/>
                </a:lnTo>
                <a:lnTo>
                  <a:pt x="1181204" y="266976"/>
                </a:lnTo>
                <a:lnTo>
                  <a:pt x="1185001" y="239443"/>
                </a:lnTo>
                <a:lnTo>
                  <a:pt x="1185001" y="208004"/>
                </a:lnTo>
                <a:lnTo>
                  <a:pt x="1171008" y="145780"/>
                </a:lnTo>
                <a:lnTo>
                  <a:pt x="1138363" y="88459"/>
                </a:lnTo>
                <a:lnTo>
                  <a:pt x="1121901" y="71694"/>
                </a:lnTo>
                <a:lnTo>
                  <a:pt x="926092" y="71694"/>
                </a:lnTo>
                <a:lnTo>
                  <a:pt x="926637" y="53570"/>
                </a:lnTo>
                <a:lnTo>
                  <a:pt x="926747" y="35471"/>
                </a:lnTo>
                <a:lnTo>
                  <a:pt x="924133" y="19458"/>
                </a:lnTo>
                <a:lnTo>
                  <a:pt x="916506" y="7595"/>
                </a:lnTo>
                <a:lnTo>
                  <a:pt x="913204" y="4838"/>
                </a:lnTo>
                <a:lnTo>
                  <a:pt x="903754" y="0"/>
                </a:lnTo>
                <a:close/>
              </a:path>
              <a:path w="1185545" h="641350">
                <a:moveTo>
                  <a:pt x="908660" y="437170"/>
                </a:moveTo>
                <a:lnTo>
                  <a:pt x="816556" y="438152"/>
                </a:lnTo>
                <a:lnTo>
                  <a:pt x="961156" y="438152"/>
                </a:lnTo>
                <a:lnTo>
                  <a:pt x="908660" y="437170"/>
                </a:lnTo>
                <a:close/>
              </a:path>
              <a:path w="1185545" h="641350">
                <a:moveTo>
                  <a:pt x="1162780" y="320648"/>
                </a:moveTo>
                <a:lnTo>
                  <a:pt x="884271" y="320648"/>
                </a:lnTo>
                <a:lnTo>
                  <a:pt x="897787" y="342980"/>
                </a:lnTo>
                <a:lnTo>
                  <a:pt x="922365" y="372265"/>
                </a:lnTo>
                <a:lnTo>
                  <a:pt x="952794" y="395521"/>
                </a:lnTo>
                <a:lnTo>
                  <a:pt x="1006684" y="414331"/>
                </a:lnTo>
                <a:lnTo>
                  <a:pt x="1036886" y="414986"/>
                </a:lnTo>
                <a:lnTo>
                  <a:pt x="1067760" y="408538"/>
                </a:lnTo>
                <a:lnTo>
                  <a:pt x="1114021" y="383300"/>
                </a:lnTo>
                <a:lnTo>
                  <a:pt x="1148375" y="345758"/>
                </a:lnTo>
                <a:lnTo>
                  <a:pt x="1162780" y="320648"/>
                </a:lnTo>
                <a:close/>
              </a:path>
              <a:path w="1185545" h="641350">
                <a:moveTo>
                  <a:pt x="1011905" y="32865"/>
                </a:moveTo>
                <a:lnTo>
                  <a:pt x="972189" y="42085"/>
                </a:lnTo>
                <a:lnTo>
                  <a:pt x="935734" y="63414"/>
                </a:lnTo>
                <a:lnTo>
                  <a:pt x="931525" y="66790"/>
                </a:lnTo>
                <a:lnTo>
                  <a:pt x="930625" y="68660"/>
                </a:lnTo>
                <a:lnTo>
                  <a:pt x="926092" y="71694"/>
                </a:lnTo>
                <a:lnTo>
                  <a:pt x="1121901" y="71694"/>
                </a:lnTo>
                <a:lnTo>
                  <a:pt x="1117379" y="67599"/>
                </a:lnTo>
                <a:lnTo>
                  <a:pt x="1104769" y="57935"/>
                </a:lnTo>
                <a:lnTo>
                  <a:pt x="1092741" y="50436"/>
                </a:lnTo>
                <a:lnTo>
                  <a:pt x="1052787" y="35676"/>
                </a:lnTo>
                <a:lnTo>
                  <a:pt x="1011905" y="3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84320" y="1676195"/>
            <a:ext cx="729615" cy="380365"/>
          </a:xfrm>
          <a:custGeom>
            <a:avLst/>
            <a:gdLst/>
            <a:ahLst/>
            <a:cxnLst/>
            <a:rect l="l" t="t" r="r" b="b"/>
            <a:pathLst>
              <a:path w="729614" h="380364">
                <a:moveTo>
                  <a:pt x="729339" y="0"/>
                </a:moveTo>
                <a:lnTo>
                  <a:pt x="0" y="13"/>
                </a:lnTo>
                <a:lnTo>
                  <a:pt x="2184" y="56588"/>
                </a:lnTo>
                <a:lnTo>
                  <a:pt x="7723" y="110936"/>
                </a:lnTo>
                <a:lnTo>
                  <a:pt x="16918" y="162896"/>
                </a:lnTo>
                <a:lnTo>
                  <a:pt x="30070" y="212305"/>
                </a:lnTo>
                <a:lnTo>
                  <a:pt x="47478" y="259002"/>
                </a:lnTo>
                <a:lnTo>
                  <a:pt x="69444" y="302825"/>
                </a:lnTo>
                <a:lnTo>
                  <a:pt x="98584" y="345041"/>
                </a:lnTo>
                <a:lnTo>
                  <a:pt x="129783" y="379627"/>
                </a:lnTo>
                <a:lnTo>
                  <a:pt x="594630" y="380174"/>
                </a:lnTo>
                <a:lnTo>
                  <a:pt x="609656" y="368724"/>
                </a:lnTo>
                <a:lnTo>
                  <a:pt x="648405" y="319361"/>
                </a:lnTo>
                <a:lnTo>
                  <a:pt x="682336" y="261197"/>
                </a:lnTo>
                <a:lnTo>
                  <a:pt x="700240" y="214450"/>
                </a:lnTo>
                <a:lnTo>
                  <a:pt x="713379" y="164194"/>
                </a:lnTo>
                <a:lnTo>
                  <a:pt x="722266" y="111191"/>
                </a:lnTo>
                <a:lnTo>
                  <a:pt x="727415" y="56205"/>
                </a:lnTo>
                <a:lnTo>
                  <a:pt x="729339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46391" y="2115284"/>
            <a:ext cx="805815" cy="84455"/>
          </a:xfrm>
          <a:custGeom>
            <a:avLst/>
            <a:gdLst/>
            <a:ahLst/>
            <a:cxnLst/>
            <a:rect l="l" t="t" r="r" b="b"/>
            <a:pathLst>
              <a:path w="805814" h="84455">
                <a:moveTo>
                  <a:pt x="805733" y="0"/>
                </a:moveTo>
                <a:lnTo>
                  <a:pt x="0" y="50"/>
                </a:lnTo>
                <a:lnTo>
                  <a:pt x="16593" y="17832"/>
                </a:lnTo>
                <a:lnTo>
                  <a:pt x="37438" y="34414"/>
                </a:lnTo>
                <a:lnTo>
                  <a:pt x="91824" y="60515"/>
                </a:lnTo>
                <a:lnTo>
                  <a:pt x="155937" y="76174"/>
                </a:lnTo>
                <a:lnTo>
                  <a:pt x="222515" y="84211"/>
                </a:lnTo>
                <a:lnTo>
                  <a:pt x="586980" y="84211"/>
                </a:lnTo>
                <a:lnTo>
                  <a:pt x="627280" y="80265"/>
                </a:lnTo>
                <a:lnTo>
                  <a:pt x="676285" y="69635"/>
                </a:lnTo>
                <a:lnTo>
                  <a:pt x="725013" y="54134"/>
                </a:lnTo>
                <a:lnTo>
                  <a:pt x="764485" y="35571"/>
                </a:lnTo>
                <a:lnTo>
                  <a:pt x="798441" y="7932"/>
                </a:lnTo>
                <a:lnTo>
                  <a:pt x="805733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85526" y="1718340"/>
            <a:ext cx="185154" cy="247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85526" y="1718340"/>
            <a:ext cx="185420" cy="247650"/>
          </a:xfrm>
          <a:custGeom>
            <a:avLst/>
            <a:gdLst/>
            <a:ahLst/>
            <a:cxnLst/>
            <a:rect l="l" t="t" r="r" b="b"/>
            <a:pathLst>
              <a:path w="185419" h="247650">
                <a:moveTo>
                  <a:pt x="92576" y="0"/>
                </a:moveTo>
                <a:lnTo>
                  <a:pt x="128611" y="9724"/>
                </a:lnTo>
                <a:lnTo>
                  <a:pt x="158038" y="36242"/>
                </a:lnTo>
                <a:lnTo>
                  <a:pt x="177879" y="75575"/>
                </a:lnTo>
                <a:lnTo>
                  <a:pt x="185154" y="123739"/>
                </a:lnTo>
                <a:lnTo>
                  <a:pt x="177879" y="171906"/>
                </a:lnTo>
                <a:lnTo>
                  <a:pt x="158038" y="211239"/>
                </a:lnTo>
                <a:lnTo>
                  <a:pt x="128611" y="237758"/>
                </a:lnTo>
                <a:lnTo>
                  <a:pt x="92576" y="247482"/>
                </a:lnTo>
                <a:lnTo>
                  <a:pt x="56542" y="237758"/>
                </a:lnTo>
                <a:lnTo>
                  <a:pt x="27115" y="211239"/>
                </a:lnTo>
                <a:lnTo>
                  <a:pt x="7275" y="171906"/>
                </a:lnTo>
                <a:lnTo>
                  <a:pt x="0" y="123739"/>
                </a:lnTo>
                <a:lnTo>
                  <a:pt x="7275" y="75575"/>
                </a:lnTo>
                <a:lnTo>
                  <a:pt x="27115" y="36242"/>
                </a:lnTo>
                <a:lnTo>
                  <a:pt x="56542" y="9724"/>
                </a:lnTo>
                <a:lnTo>
                  <a:pt x="92576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51537" y="1616885"/>
            <a:ext cx="1185545" cy="641350"/>
          </a:xfrm>
          <a:custGeom>
            <a:avLst/>
            <a:gdLst/>
            <a:ahLst/>
            <a:cxnLst/>
            <a:rect l="l" t="t" r="r" b="b"/>
            <a:pathLst>
              <a:path w="1185545" h="641350">
                <a:moveTo>
                  <a:pt x="104644" y="437562"/>
                </a:moveTo>
                <a:lnTo>
                  <a:pt x="55005" y="437787"/>
                </a:lnTo>
                <a:lnTo>
                  <a:pt x="16571" y="442763"/>
                </a:lnTo>
                <a:lnTo>
                  <a:pt x="0" y="468025"/>
                </a:lnTo>
                <a:lnTo>
                  <a:pt x="2422" y="480246"/>
                </a:lnTo>
                <a:lnTo>
                  <a:pt x="8492" y="489903"/>
                </a:lnTo>
                <a:lnTo>
                  <a:pt x="16416" y="497956"/>
                </a:lnTo>
                <a:lnTo>
                  <a:pt x="24397" y="505368"/>
                </a:lnTo>
                <a:lnTo>
                  <a:pt x="54273" y="537235"/>
                </a:lnTo>
                <a:lnTo>
                  <a:pt x="89193" y="569799"/>
                </a:lnTo>
                <a:lnTo>
                  <a:pt x="122757" y="593799"/>
                </a:lnTo>
                <a:lnTo>
                  <a:pt x="161587" y="611747"/>
                </a:lnTo>
                <a:lnTo>
                  <a:pt x="212307" y="626155"/>
                </a:lnTo>
                <a:lnTo>
                  <a:pt x="266060" y="635967"/>
                </a:lnTo>
                <a:lnTo>
                  <a:pt x="320648" y="641294"/>
                </a:lnTo>
                <a:lnTo>
                  <a:pt x="691088" y="641294"/>
                </a:lnTo>
                <a:lnTo>
                  <a:pt x="765783" y="630732"/>
                </a:lnTo>
                <a:lnTo>
                  <a:pt x="805450" y="620939"/>
                </a:lnTo>
                <a:lnTo>
                  <a:pt x="870279" y="598398"/>
                </a:lnTo>
                <a:lnTo>
                  <a:pt x="922989" y="563968"/>
                </a:lnTo>
                <a:lnTo>
                  <a:pt x="993352" y="497441"/>
                </a:lnTo>
                <a:lnTo>
                  <a:pt x="1008442" y="464094"/>
                </a:lnTo>
                <a:lnTo>
                  <a:pt x="1002965" y="450694"/>
                </a:lnTo>
                <a:lnTo>
                  <a:pt x="991908" y="442043"/>
                </a:lnTo>
                <a:lnTo>
                  <a:pt x="961156" y="438152"/>
                </a:lnTo>
                <a:lnTo>
                  <a:pt x="187210" y="438152"/>
                </a:lnTo>
                <a:lnTo>
                  <a:pt x="104644" y="437562"/>
                </a:lnTo>
                <a:close/>
              </a:path>
              <a:path w="1185545" h="641350">
                <a:moveTo>
                  <a:pt x="903754" y="0"/>
                </a:moveTo>
                <a:lnTo>
                  <a:pt x="113518" y="0"/>
                </a:lnTo>
                <a:lnTo>
                  <a:pt x="87950" y="8248"/>
                </a:lnTo>
                <a:lnTo>
                  <a:pt x="78602" y="27800"/>
                </a:lnTo>
                <a:lnTo>
                  <a:pt x="78260" y="50868"/>
                </a:lnTo>
                <a:lnTo>
                  <a:pt x="79634" y="68660"/>
                </a:lnTo>
                <a:lnTo>
                  <a:pt x="79760" y="71694"/>
                </a:lnTo>
                <a:lnTo>
                  <a:pt x="80712" y="111103"/>
                </a:lnTo>
                <a:lnTo>
                  <a:pt x="83968" y="154370"/>
                </a:lnTo>
                <a:lnTo>
                  <a:pt x="89365" y="196818"/>
                </a:lnTo>
                <a:lnTo>
                  <a:pt x="96789" y="235803"/>
                </a:lnTo>
                <a:lnTo>
                  <a:pt x="111931" y="292364"/>
                </a:lnTo>
                <a:lnTo>
                  <a:pt x="126571" y="331546"/>
                </a:lnTo>
                <a:lnTo>
                  <a:pt x="144047" y="369782"/>
                </a:lnTo>
                <a:lnTo>
                  <a:pt x="164795" y="404593"/>
                </a:lnTo>
                <a:lnTo>
                  <a:pt x="187210" y="438152"/>
                </a:lnTo>
                <a:lnTo>
                  <a:pt x="816562" y="438141"/>
                </a:lnTo>
                <a:lnTo>
                  <a:pt x="819417" y="433876"/>
                </a:lnTo>
                <a:lnTo>
                  <a:pt x="822712" y="430635"/>
                </a:lnTo>
                <a:lnTo>
                  <a:pt x="845177" y="398088"/>
                </a:lnTo>
                <a:lnTo>
                  <a:pt x="870899" y="352610"/>
                </a:lnTo>
                <a:lnTo>
                  <a:pt x="884271" y="320648"/>
                </a:lnTo>
                <a:lnTo>
                  <a:pt x="1162779" y="320648"/>
                </a:lnTo>
                <a:lnTo>
                  <a:pt x="1162898" y="320440"/>
                </a:lnTo>
                <a:lnTo>
                  <a:pt x="1173838" y="294077"/>
                </a:lnTo>
                <a:lnTo>
                  <a:pt x="1181203" y="266976"/>
                </a:lnTo>
                <a:lnTo>
                  <a:pt x="1185001" y="239443"/>
                </a:lnTo>
                <a:lnTo>
                  <a:pt x="1185001" y="208004"/>
                </a:lnTo>
                <a:lnTo>
                  <a:pt x="1171010" y="145780"/>
                </a:lnTo>
                <a:lnTo>
                  <a:pt x="1138367" y="88459"/>
                </a:lnTo>
                <a:lnTo>
                  <a:pt x="1121904" y="71694"/>
                </a:lnTo>
                <a:lnTo>
                  <a:pt x="926092" y="71694"/>
                </a:lnTo>
                <a:lnTo>
                  <a:pt x="926637" y="53570"/>
                </a:lnTo>
                <a:lnTo>
                  <a:pt x="926746" y="35471"/>
                </a:lnTo>
                <a:lnTo>
                  <a:pt x="924131" y="19458"/>
                </a:lnTo>
                <a:lnTo>
                  <a:pt x="916505" y="7595"/>
                </a:lnTo>
                <a:lnTo>
                  <a:pt x="913208" y="4838"/>
                </a:lnTo>
                <a:lnTo>
                  <a:pt x="903754" y="0"/>
                </a:lnTo>
                <a:close/>
              </a:path>
              <a:path w="1185545" h="641350">
                <a:moveTo>
                  <a:pt x="908659" y="437170"/>
                </a:moveTo>
                <a:lnTo>
                  <a:pt x="816555" y="438152"/>
                </a:lnTo>
                <a:lnTo>
                  <a:pt x="961156" y="438152"/>
                </a:lnTo>
                <a:lnTo>
                  <a:pt x="908659" y="437170"/>
                </a:lnTo>
                <a:close/>
              </a:path>
              <a:path w="1185545" h="641350">
                <a:moveTo>
                  <a:pt x="1162779" y="320648"/>
                </a:moveTo>
                <a:lnTo>
                  <a:pt x="884271" y="320648"/>
                </a:lnTo>
                <a:lnTo>
                  <a:pt x="897785" y="342980"/>
                </a:lnTo>
                <a:lnTo>
                  <a:pt x="922364" y="372265"/>
                </a:lnTo>
                <a:lnTo>
                  <a:pt x="952794" y="395521"/>
                </a:lnTo>
                <a:lnTo>
                  <a:pt x="1006683" y="414331"/>
                </a:lnTo>
                <a:lnTo>
                  <a:pt x="1036886" y="414986"/>
                </a:lnTo>
                <a:lnTo>
                  <a:pt x="1067760" y="408538"/>
                </a:lnTo>
                <a:lnTo>
                  <a:pt x="1114020" y="383300"/>
                </a:lnTo>
                <a:lnTo>
                  <a:pt x="1148374" y="345758"/>
                </a:lnTo>
                <a:lnTo>
                  <a:pt x="1162779" y="320648"/>
                </a:lnTo>
                <a:close/>
              </a:path>
              <a:path w="1185545" h="641350">
                <a:moveTo>
                  <a:pt x="1011904" y="32865"/>
                </a:moveTo>
                <a:lnTo>
                  <a:pt x="972187" y="42085"/>
                </a:lnTo>
                <a:lnTo>
                  <a:pt x="935733" y="63414"/>
                </a:lnTo>
                <a:lnTo>
                  <a:pt x="931525" y="66790"/>
                </a:lnTo>
                <a:lnTo>
                  <a:pt x="930625" y="68660"/>
                </a:lnTo>
                <a:lnTo>
                  <a:pt x="926092" y="71694"/>
                </a:lnTo>
                <a:lnTo>
                  <a:pt x="1121904" y="71694"/>
                </a:lnTo>
                <a:lnTo>
                  <a:pt x="1117382" y="67599"/>
                </a:lnTo>
                <a:lnTo>
                  <a:pt x="1104772" y="57935"/>
                </a:lnTo>
                <a:lnTo>
                  <a:pt x="1092743" y="50436"/>
                </a:lnTo>
                <a:lnTo>
                  <a:pt x="1052787" y="35676"/>
                </a:lnTo>
                <a:lnTo>
                  <a:pt x="1011904" y="3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89590" y="1676195"/>
            <a:ext cx="729615" cy="380365"/>
          </a:xfrm>
          <a:custGeom>
            <a:avLst/>
            <a:gdLst/>
            <a:ahLst/>
            <a:cxnLst/>
            <a:rect l="l" t="t" r="r" b="b"/>
            <a:pathLst>
              <a:path w="729614" h="380364">
                <a:moveTo>
                  <a:pt x="729338" y="0"/>
                </a:moveTo>
                <a:lnTo>
                  <a:pt x="0" y="13"/>
                </a:lnTo>
                <a:lnTo>
                  <a:pt x="2183" y="56588"/>
                </a:lnTo>
                <a:lnTo>
                  <a:pt x="7723" y="110936"/>
                </a:lnTo>
                <a:lnTo>
                  <a:pt x="16918" y="162896"/>
                </a:lnTo>
                <a:lnTo>
                  <a:pt x="30070" y="212305"/>
                </a:lnTo>
                <a:lnTo>
                  <a:pt x="47480" y="259002"/>
                </a:lnTo>
                <a:lnTo>
                  <a:pt x="69447" y="302825"/>
                </a:lnTo>
                <a:lnTo>
                  <a:pt x="98585" y="345041"/>
                </a:lnTo>
                <a:lnTo>
                  <a:pt x="129787" y="379627"/>
                </a:lnTo>
                <a:lnTo>
                  <a:pt x="594630" y="380174"/>
                </a:lnTo>
                <a:lnTo>
                  <a:pt x="609658" y="368724"/>
                </a:lnTo>
                <a:lnTo>
                  <a:pt x="648406" y="319361"/>
                </a:lnTo>
                <a:lnTo>
                  <a:pt x="682336" y="261197"/>
                </a:lnTo>
                <a:lnTo>
                  <a:pt x="700240" y="214450"/>
                </a:lnTo>
                <a:lnTo>
                  <a:pt x="713379" y="164194"/>
                </a:lnTo>
                <a:lnTo>
                  <a:pt x="722266" y="111191"/>
                </a:lnTo>
                <a:lnTo>
                  <a:pt x="727414" y="56205"/>
                </a:lnTo>
                <a:lnTo>
                  <a:pt x="729338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51660" y="2115284"/>
            <a:ext cx="805815" cy="84455"/>
          </a:xfrm>
          <a:custGeom>
            <a:avLst/>
            <a:gdLst/>
            <a:ahLst/>
            <a:cxnLst/>
            <a:rect l="l" t="t" r="r" b="b"/>
            <a:pathLst>
              <a:path w="805814" h="84455">
                <a:moveTo>
                  <a:pt x="805737" y="0"/>
                </a:moveTo>
                <a:lnTo>
                  <a:pt x="0" y="50"/>
                </a:lnTo>
                <a:lnTo>
                  <a:pt x="16594" y="17832"/>
                </a:lnTo>
                <a:lnTo>
                  <a:pt x="37439" y="34414"/>
                </a:lnTo>
                <a:lnTo>
                  <a:pt x="91826" y="60515"/>
                </a:lnTo>
                <a:lnTo>
                  <a:pt x="155938" y="76174"/>
                </a:lnTo>
                <a:lnTo>
                  <a:pt x="222516" y="84211"/>
                </a:lnTo>
                <a:lnTo>
                  <a:pt x="586980" y="84211"/>
                </a:lnTo>
                <a:lnTo>
                  <a:pt x="627281" y="80265"/>
                </a:lnTo>
                <a:lnTo>
                  <a:pt x="676286" y="69635"/>
                </a:lnTo>
                <a:lnTo>
                  <a:pt x="725014" y="54134"/>
                </a:lnTo>
                <a:lnTo>
                  <a:pt x="764485" y="35571"/>
                </a:lnTo>
                <a:lnTo>
                  <a:pt x="798443" y="7932"/>
                </a:lnTo>
                <a:lnTo>
                  <a:pt x="805737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90795" y="1718340"/>
            <a:ext cx="185155" cy="247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90795" y="1718340"/>
            <a:ext cx="185420" cy="247650"/>
          </a:xfrm>
          <a:custGeom>
            <a:avLst/>
            <a:gdLst/>
            <a:ahLst/>
            <a:cxnLst/>
            <a:rect l="l" t="t" r="r" b="b"/>
            <a:pathLst>
              <a:path w="185420" h="247650">
                <a:moveTo>
                  <a:pt x="92577" y="0"/>
                </a:moveTo>
                <a:lnTo>
                  <a:pt x="128614" y="9724"/>
                </a:lnTo>
                <a:lnTo>
                  <a:pt x="158041" y="36242"/>
                </a:lnTo>
                <a:lnTo>
                  <a:pt x="177880" y="75575"/>
                </a:lnTo>
                <a:lnTo>
                  <a:pt x="185155" y="123739"/>
                </a:lnTo>
                <a:lnTo>
                  <a:pt x="177880" y="171906"/>
                </a:lnTo>
                <a:lnTo>
                  <a:pt x="158041" y="211239"/>
                </a:lnTo>
                <a:lnTo>
                  <a:pt x="128614" y="237758"/>
                </a:lnTo>
                <a:lnTo>
                  <a:pt x="92577" y="247482"/>
                </a:lnTo>
                <a:lnTo>
                  <a:pt x="56543" y="237758"/>
                </a:lnTo>
                <a:lnTo>
                  <a:pt x="27116" y="211239"/>
                </a:lnTo>
                <a:lnTo>
                  <a:pt x="7275" y="171906"/>
                </a:lnTo>
                <a:lnTo>
                  <a:pt x="0" y="123739"/>
                </a:lnTo>
                <a:lnTo>
                  <a:pt x="7275" y="75575"/>
                </a:lnTo>
                <a:lnTo>
                  <a:pt x="27116" y="36242"/>
                </a:lnTo>
                <a:lnTo>
                  <a:pt x="56543" y="9724"/>
                </a:lnTo>
                <a:lnTo>
                  <a:pt x="9257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42140" y="1616885"/>
            <a:ext cx="1185545" cy="641350"/>
          </a:xfrm>
          <a:custGeom>
            <a:avLst/>
            <a:gdLst/>
            <a:ahLst/>
            <a:cxnLst/>
            <a:rect l="l" t="t" r="r" b="b"/>
            <a:pathLst>
              <a:path w="1185545" h="641350">
                <a:moveTo>
                  <a:pt x="104645" y="437562"/>
                </a:moveTo>
                <a:lnTo>
                  <a:pt x="55006" y="437787"/>
                </a:lnTo>
                <a:lnTo>
                  <a:pt x="16571" y="442763"/>
                </a:lnTo>
                <a:lnTo>
                  <a:pt x="0" y="468025"/>
                </a:lnTo>
                <a:lnTo>
                  <a:pt x="2422" y="480246"/>
                </a:lnTo>
                <a:lnTo>
                  <a:pt x="8493" y="489903"/>
                </a:lnTo>
                <a:lnTo>
                  <a:pt x="16418" y="497956"/>
                </a:lnTo>
                <a:lnTo>
                  <a:pt x="24401" y="505368"/>
                </a:lnTo>
                <a:lnTo>
                  <a:pt x="54274" y="537235"/>
                </a:lnTo>
                <a:lnTo>
                  <a:pt x="89195" y="569799"/>
                </a:lnTo>
                <a:lnTo>
                  <a:pt x="122759" y="593799"/>
                </a:lnTo>
                <a:lnTo>
                  <a:pt x="161590" y="611747"/>
                </a:lnTo>
                <a:lnTo>
                  <a:pt x="212310" y="626155"/>
                </a:lnTo>
                <a:lnTo>
                  <a:pt x="266064" y="635967"/>
                </a:lnTo>
                <a:lnTo>
                  <a:pt x="320652" y="641294"/>
                </a:lnTo>
                <a:lnTo>
                  <a:pt x="691089" y="641294"/>
                </a:lnTo>
                <a:lnTo>
                  <a:pt x="765787" y="630732"/>
                </a:lnTo>
                <a:lnTo>
                  <a:pt x="805453" y="620939"/>
                </a:lnTo>
                <a:lnTo>
                  <a:pt x="870281" y="598398"/>
                </a:lnTo>
                <a:lnTo>
                  <a:pt x="922991" y="563968"/>
                </a:lnTo>
                <a:lnTo>
                  <a:pt x="993355" y="497441"/>
                </a:lnTo>
                <a:lnTo>
                  <a:pt x="1008446" y="464094"/>
                </a:lnTo>
                <a:lnTo>
                  <a:pt x="1002967" y="450694"/>
                </a:lnTo>
                <a:lnTo>
                  <a:pt x="991908" y="442043"/>
                </a:lnTo>
                <a:lnTo>
                  <a:pt x="961159" y="438152"/>
                </a:lnTo>
                <a:lnTo>
                  <a:pt x="187214" y="438152"/>
                </a:lnTo>
                <a:lnTo>
                  <a:pt x="104645" y="437562"/>
                </a:lnTo>
                <a:close/>
              </a:path>
              <a:path w="1185545" h="641350">
                <a:moveTo>
                  <a:pt x="903758" y="0"/>
                </a:moveTo>
                <a:lnTo>
                  <a:pt x="113522" y="0"/>
                </a:lnTo>
                <a:lnTo>
                  <a:pt x="87954" y="8248"/>
                </a:lnTo>
                <a:lnTo>
                  <a:pt x="78606" y="27800"/>
                </a:lnTo>
                <a:lnTo>
                  <a:pt x="78264" y="50868"/>
                </a:lnTo>
                <a:lnTo>
                  <a:pt x="79638" y="68660"/>
                </a:lnTo>
                <a:lnTo>
                  <a:pt x="79764" y="71694"/>
                </a:lnTo>
                <a:lnTo>
                  <a:pt x="80716" y="111103"/>
                </a:lnTo>
                <a:lnTo>
                  <a:pt x="83972" y="154370"/>
                </a:lnTo>
                <a:lnTo>
                  <a:pt x="89369" y="196818"/>
                </a:lnTo>
                <a:lnTo>
                  <a:pt x="96794" y="235803"/>
                </a:lnTo>
                <a:lnTo>
                  <a:pt x="111931" y="292364"/>
                </a:lnTo>
                <a:lnTo>
                  <a:pt x="126573" y="331546"/>
                </a:lnTo>
                <a:lnTo>
                  <a:pt x="144051" y="369782"/>
                </a:lnTo>
                <a:lnTo>
                  <a:pt x="164797" y="404593"/>
                </a:lnTo>
                <a:lnTo>
                  <a:pt x="187214" y="438152"/>
                </a:lnTo>
                <a:lnTo>
                  <a:pt x="816566" y="438141"/>
                </a:lnTo>
                <a:lnTo>
                  <a:pt x="819421" y="433876"/>
                </a:lnTo>
                <a:lnTo>
                  <a:pt x="822712" y="430635"/>
                </a:lnTo>
                <a:lnTo>
                  <a:pt x="845182" y="398088"/>
                </a:lnTo>
                <a:lnTo>
                  <a:pt x="870900" y="352610"/>
                </a:lnTo>
                <a:lnTo>
                  <a:pt x="884275" y="320648"/>
                </a:lnTo>
                <a:lnTo>
                  <a:pt x="1162781" y="320648"/>
                </a:lnTo>
                <a:lnTo>
                  <a:pt x="1162901" y="320440"/>
                </a:lnTo>
                <a:lnTo>
                  <a:pt x="1173841" y="294077"/>
                </a:lnTo>
                <a:lnTo>
                  <a:pt x="1181206" y="266976"/>
                </a:lnTo>
                <a:lnTo>
                  <a:pt x="1185005" y="239443"/>
                </a:lnTo>
                <a:lnTo>
                  <a:pt x="1185005" y="208004"/>
                </a:lnTo>
                <a:lnTo>
                  <a:pt x="1171012" y="145780"/>
                </a:lnTo>
                <a:lnTo>
                  <a:pt x="1138367" y="88459"/>
                </a:lnTo>
                <a:lnTo>
                  <a:pt x="1121904" y="71694"/>
                </a:lnTo>
                <a:lnTo>
                  <a:pt x="926096" y="71694"/>
                </a:lnTo>
                <a:lnTo>
                  <a:pt x="926641" y="53570"/>
                </a:lnTo>
                <a:lnTo>
                  <a:pt x="926749" y="35471"/>
                </a:lnTo>
                <a:lnTo>
                  <a:pt x="924133" y="19458"/>
                </a:lnTo>
                <a:lnTo>
                  <a:pt x="916506" y="7595"/>
                </a:lnTo>
                <a:lnTo>
                  <a:pt x="913208" y="4838"/>
                </a:lnTo>
                <a:lnTo>
                  <a:pt x="903758" y="0"/>
                </a:lnTo>
                <a:close/>
              </a:path>
              <a:path w="1185545" h="641350">
                <a:moveTo>
                  <a:pt x="908663" y="437170"/>
                </a:moveTo>
                <a:lnTo>
                  <a:pt x="816559" y="438152"/>
                </a:lnTo>
                <a:lnTo>
                  <a:pt x="961159" y="438152"/>
                </a:lnTo>
                <a:lnTo>
                  <a:pt x="908663" y="437170"/>
                </a:lnTo>
                <a:close/>
              </a:path>
              <a:path w="1185545" h="641350">
                <a:moveTo>
                  <a:pt x="1162781" y="320648"/>
                </a:moveTo>
                <a:lnTo>
                  <a:pt x="884275" y="320648"/>
                </a:lnTo>
                <a:lnTo>
                  <a:pt x="897789" y="342980"/>
                </a:lnTo>
                <a:lnTo>
                  <a:pt x="922368" y="372265"/>
                </a:lnTo>
                <a:lnTo>
                  <a:pt x="952798" y="395521"/>
                </a:lnTo>
                <a:lnTo>
                  <a:pt x="1006687" y="414331"/>
                </a:lnTo>
                <a:lnTo>
                  <a:pt x="1036890" y="414986"/>
                </a:lnTo>
                <a:lnTo>
                  <a:pt x="1067763" y="408538"/>
                </a:lnTo>
                <a:lnTo>
                  <a:pt x="1114024" y="383300"/>
                </a:lnTo>
                <a:lnTo>
                  <a:pt x="1148375" y="345758"/>
                </a:lnTo>
                <a:lnTo>
                  <a:pt x="1162781" y="320648"/>
                </a:lnTo>
                <a:close/>
              </a:path>
              <a:path w="1185545" h="641350">
                <a:moveTo>
                  <a:pt x="1011907" y="32865"/>
                </a:moveTo>
                <a:lnTo>
                  <a:pt x="972190" y="42085"/>
                </a:lnTo>
                <a:lnTo>
                  <a:pt x="935734" y="63414"/>
                </a:lnTo>
                <a:lnTo>
                  <a:pt x="931529" y="66790"/>
                </a:lnTo>
                <a:lnTo>
                  <a:pt x="930629" y="68660"/>
                </a:lnTo>
                <a:lnTo>
                  <a:pt x="926096" y="71694"/>
                </a:lnTo>
                <a:lnTo>
                  <a:pt x="1121904" y="71694"/>
                </a:lnTo>
                <a:lnTo>
                  <a:pt x="1117382" y="67599"/>
                </a:lnTo>
                <a:lnTo>
                  <a:pt x="1104773" y="57935"/>
                </a:lnTo>
                <a:lnTo>
                  <a:pt x="1092744" y="50436"/>
                </a:lnTo>
                <a:lnTo>
                  <a:pt x="1052790" y="35676"/>
                </a:lnTo>
                <a:lnTo>
                  <a:pt x="1011907" y="3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80193" y="1676195"/>
            <a:ext cx="729615" cy="380365"/>
          </a:xfrm>
          <a:custGeom>
            <a:avLst/>
            <a:gdLst/>
            <a:ahLst/>
            <a:cxnLst/>
            <a:rect l="l" t="t" r="r" b="b"/>
            <a:pathLst>
              <a:path w="729614" h="380364">
                <a:moveTo>
                  <a:pt x="729339" y="0"/>
                </a:moveTo>
                <a:lnTo>
                  <a:pt x="0" y="13"/>
                </a:lnTo>
                <a:lnTo>
                  <a:pt x="2185" y="56588"/>
                </a:lnTo>
                <a:lnTo>
                  <a:pt x="7726" y="110936"/>
                </a:lnTo>
                <a:lnTo>
                  <a:pt x="16922" y="162896"/>
                </a:lnTo>
                <a:lnTo>
                  <a:pt x="30073" y="212305"/>
                </a:lnTo>
                <a:lnTo>
                  <a:pt x="47482" y="259002"/>
                </a:lnTo>
                <a:lnTo>
                  <a:pt x="69448" y="302825"/>
                </a:lnTo>
                <a:lnTo>
                  <a:pt x="98586" y="345041"/>
                </a:lnTo>
                <a:lnTo>
                  <a:pt x="129787" y="379627"/>
                </a:lnTo>
                <a:lnTo>
                  <a:pt x="594634" y="380174"/>
                </a:lnTo>
                <a:lnTo>
                  <a:pt x="609660" y="368724"/>
                </a:lnTo>
                <a:lnTo>
                  <a:pt x="648408" y="319361"/>
                </a:lnTo>
                <a:lnTo>
                  <a:pt x="682336" y="261197"/>
                </a:lnTo>
                <a:lnTo>
                  <a:pt x="700241" y="214450"/>
                </a:lnTo>
                <a:lnTo>
                  <a:pt x="713381" y="164194"/>
                </a:lnTo>
                <a:lnTo>
                  <a:pt x="722268" y="111191"/>
                </a:lnTo>
                <a:lnTo>
                  <a:pt x="727416" y="56205"/>
                </a:lnTo>
                <a:lnTo>
                  <a:pt x="729339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42267" y="2115284"/>
            <a:ext cx="805815" cy="84455"/>
          </a:xfrm>
          <a:custGeom>
            <a:avLst/>
            <a:gdLst/>
            <a:ahLst/>
            <a:cxnLst/>
            <a:rect l="l" t="t" r="r" b="b"/>
            <a:pathLst>
              <a:path w="805814" h="84455">
                <a:moveTo>
                  <a:pt x="805734" y="0"/>
                </a:moveTo>
                <a:lnTo>
                  <a:pt x="0" y="50"/>
                </a:lnTo>
                <a:lnTo>
                  <a:pt x="16594" y="17832"/>
                </a:lnTo>
                <a:lnTo>
                  <a:pt x="37438" y="34414"/>
                </a:lnTo>
                <a:lnTo>
                  <a:pt x="91822" y="60515"/>
                </a:lnTo>
                <a:lnTo>
                  <a:pt x="155936" y="76174"/>
                </a:lnTo>
                <a:lnTo>
                  <a:pt x="222512" y="84211"/>
                </a:lnTo>
                <a:lnTo>
                  <a:pt x="586980" y="84211"/>
                </a:lnTo>
                <a:lnTo>
                  <a:pt x="627281" y="80265"/>
                </a:lnTo>
                <a:lnTo>
                  <a:pt x="676285" y="69635"/>
                </a:lnTo>
                <a:lnTo>
                  <a:pt x="725012" y="54134"/>
                </a:lnTo>
                <a:lnTo>
                  <a:pt x="764485" y="35571"/>
                </a:lnTo>
                <a:lnTo>
                  <a:pt x="798442" y="7932"/>
                </a:lnTo>
                <a:lnTo>
                  <a:pt x="805734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81403" y="1718340"/>
            <a:ext cx="185154" cy="247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481403" y="1718340"/>
            <a:ext cx="185420" cy="247650"/>
          </a:xfrm>
          <a:custGeom>
            <a:avLst/>
            <a:gdLst/>
            <a:ahLst/>
            <a:cxnLst/>
            <a:rect l="l" t="t" r="r" b="b"/>
            <a:pathLst>
              <a:path w="185420" h="247650">
                <a:moveTo>
                  <a:pt x="92576" y="0"/>
                </a:moveTo>
                <a:lnTo>
                  <a:pt x="128611" y="9724"/>
                </a:lnTo>
                <a:lnTo>
                  <a:pt x="158038" y="36242"/>
                </a:lnTo>
                <a:lnTo>
                  <a:pt x="177879" y="75575"/>
                </a:lnTo>
                <a:lnTo>
                  <a:pt x="185154" y="123739"/>
                </a:lnTo>
                <a:lnTo>
                  <a:pt x="177879" y="171906"/>
                </a:lnTo>
                <a:lnTo>
                  <a:pt x="158038" y="211239"/>
                </a:lnTo>
                <a:lnTo>
                  <a:pt x="128611" y="237758"/>
                </a:lnTo>
                <a:lnTo>
                  <a:pt x="92576" y="247482"/>
                </a:lnTo>
                <a:lnTo>
                  <a:pt x="56542" y="237758"/>
                </a:lnTo>
                <a:lnTo>
                  <a:pt x="27115" y="211239"/>
                </a:lnTo>
                <a:lnTo>
                  <a:pt x="7275" y="171906"/>
                </a:lnTo>
                <a:lnTo>
                  <a:pt x="0" y="123739"/>
                </a:lnTo>
                <a:lnTo>
                  <a:pt x="7275" y="75575"/>
                </a:lnTo>
                <a:lnTo>
                  <a:pt x="27115" y="36242"/>
                </a:lnTo>
                <a:lnTo>
                  <a:pt x="56542" y="9724"/>
                </a:lnTo>
                <a:lnTo>
                  <a:pt x="92576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40729" y="1616885"/>
            <a:ext cx="1185545" cy="641350"/>
          </a:xfrm>
          <a:custGeom>
            <a:avLst/>
            <a:gdLst/>
            <a:ahLst/>
            <a:cxnLst/>
            <a:rect l="l" t="t" r="r" b="b"/>
            <a:pathLst>
              <a:path w="1185545" h="641350">
                <a:moveTo>
                  <a:pt x="104644" y="437562"/>
                </a:moveTo>
                <a:lnTo>
                  <a:pt x="55005" y="437787"/>
                </a:lnTo>
                <a:lnTo>
                  <a:pt x="16570" y="442763"/>
                </a:lnTo>
                <a:lnTo>
                  <a:pt x="0" y="468025"/>
                </a:lnTo>
                <a:lnTo>
                  <a:pt x="2422" y="480246"/>
                </a:lnTo>
                <a:lnTo>
                  <a:pt x="8493" y="489903"/>
                </a:lnTo>
                <a:lnTo>
                  <a:pt x="16417" y="497956"/>
                </a:lnTo>
                <a:lnTo>
                  <a:pt x="24400" y="505368"/>
                </a:lnTo>
                <a:lnTo>
                  <a:pt x="54273" y="537235"/>
                </a:lnTo>
                <a:lnTo>
                  <a:pt x="89194" y="569799"/>
                </a:lnTo>
                <a:lnTo>
                  <a:pt x="122758" y="593799"/>
                </a:lnTo>
                <a:lnTo>
                  <a:pt x="161588" y="611747"/>
                </a:lnTo>
                <a:lnTo>
                  <a:pt x="212309" y="626155"/>
                </a:lnTo>
                <a:lnTo>
                  <a:pt x="266063" y="635967"/>
                </a:lnTo>
                <a:lnTo>
                  <a:pt x="320650" y="641294"/>
                </a:lnTo>
                <a:lnTo>
                  <a:pt x="691088" y="641294"/>
                </a:lnTo>
                <a:lnTo>
                  <a:pt x="765786" y="630732"/>
                </a:lnTo>
                <a:lnTo>
                  <a:pt x="805453" y="620939"/>
                </a:lnTo>
                <a:lnTo>
                  <a:pt x="870280" y="598398"/>
                </a:lnTo>
                <a:lnTo>
                  <a:pt x="922989" y="563968"/>
                </a:lnTo>
                <a:lnTo>
                  <a:pt x="993354" y="497441"/>
                </a:lnTo>
                <a:lnTo>
                  <a:pt x="1008445" y="464094"/>
                </a:lnTo>
                <a:lnTo>
                  <a:pt x="1002966" y="450694"/>
                </a:lnTo>
                <a:lnTo>
                  <a:pt x="991906" y="442043"/>
                </a:lnTo>
                <a:lnTo>
                  <a:pt x="961157" y="438152"/>
                </a:lnTo>
                <a:lnTo>
                  <a:pt x="187213" y="438152"/>
                </a:lnTo>
                <a:lnTo>
                  <a:pt x="104644" y="437562"/>
                </a:lnTo>
                <a:close/>
              </a:path>
              <a:path w="1185545" h="641350">
                <a:moveTo>
                  <a:pt x="903757" y="0"/>
                </a:moveTo>
                <a:lnTo>
                  <a:pt x="113521" y="0"/>
                </a:lnTo>
                <a:lnTo>
                  <a:pt x="87953" y="8248"/>
                </a:lnTo>
                <a:lnTo>
                  <a:pt x="78605" y="27800"/>
                </a:lnTo>
                <a:lnTo>
                  <a:pt x="78263" y="50868"/>
                </a:lnTo>
                <a:lnTo>
                  <a:pt x="79636" y="68660"/>
                </a:lnTo>
                <a:lnTo>
                  <a:pt x="79763" y="71694"/>
                </a:lnTo>
                <a:lnTo>
                  <a:pt x="80714" y="111103"/>
                </a:lnTo>
                <a:lnTo>
                  <a:pt x="83971" y="154370"/>
                </a:lnTo>
                <a:lnTo>
                  <a:pt x="89368" y="196818"/>
                </a:lnTo>
                <a:lnTo>
                  <a:pt x="96793" y="235803"/>
                </a:lnTo>
                <a:lnTo>
                  <a:pt x="111930" y="292364"/>
                </a:lnTo>
                <a:lnTo>
                  <a:pt x="126572" y="331546"/>
                </a:lnTo>
                <a:lnTo>
                  <a:pt x="144049" y="369782"/>
                </a:lnTo>
                <a:lnTo>
                  <a:pt x="164796" y="404593"/>
                </a:lnTo>
                <a:lnTo>
                  <a:pt x="187213" y="438152"/>
                </a:lnTo>
                <a:lnTo>
                  <a:pt x="816566" y="438141"/>
                </a:lnTo>
                <a:lnTo>
                  <a:pt x="819420" y="433876"/>
                </a:lnTo>
                <a:lnTo>
                  <a:pt x="822711" y="430635"/>
                </a:lnTo>
                <a:lnTo>
                  <a:pt x="845180" y="398088"/>
                </a:lnTo>
                <a:lnTo>
                  <a:pt x="870899" y="352610"/>
                </a:lnTo>
                <a:lnTo>
                  <a:pt x="884274" y="320648"/>
                </a:lnTo>
                <a:lnTo>
                  <a:pt x="1162780" y="320648"/>
                </a:lnTo>
                <a:lnTo>
                  <a:pt x="1162899" y="320440"/>
                </a:lnTo>
                <a:lnTo>
                  <a:pt x="1173840" y="294077"/>
                </a:lnTo>
                <a:lnTo>
                  <a:pt x="1181204" y="266976"/>
                </a:lnTo>
                <a:lnTo>
                  <a:pt x="1185003" y="239443"/>
                </a:lnTo>
                <a:lnTo>
                  <a:pt x="1185003" y="208004"/>
                </a:lnTo>
                <a:lnTo>
                  <a:pt x="1171010" y="145780"/>
                </a:lnTo>
                <a:lnTo>
                  <a:pt x="1138365" y="88459"/>
                </a:lnTo>
                <a:lnTo>
                  <a:pt x="1121904" y="71694"/>
                </a:lnTo>
                <a:lnTo>
                  <a:pt x="926095" y="71694"/>
                </a:lnTo>
                <a:lnTo>
                  <a:pt x="926639" y="53570"/>
                </a:lnTo>
                <a:lnTo>
                  <a:pt x="926747" y="35471"/>
                </a:lnTo>
                <a:lnTo>
                  <a:pt x="924132" y="19458"/>
                </a:lnTo>
                <a:lnTo>
                  <a:pt x="916505" y="7595"/>
                </a:lnTo>
                <a:lnTo>
                  <a:pt x="913207" y="4838"/>
                </a:lnTo>
                <a:lnTo>
                  <a:pt x="903757" y="0"/>
                </a:lnTo>
                <a:close/>
              </a:path>
              <a:path w="1185545" h="641350">
                <a:moveTo>
                  <a:pt x="908662" y="437170"/>
                </a:moveTo>
                <a:lnTo>
                  <a:pt x="816559" y="438152"/>
                </a:lnTo>
                <a:lnTo>
                  <a:pt x="961157" y="438152"/>
                </a:lnTo>
                <a:lnTo>
                  <a:pt x="908662" y="437170"/>
                </a:lnTo>
                <a:close/>
              </a:path>
              <a:path w="1185545" h="641350">
                <a:moveTo>
                  <a:pt x="1162780" y="320648"/>
                </a:moveTo>
                <a:lnTo>
                  <a:pt x="884274" y="320648"/>
                </a:lnTo>
                <a:lnTo>
                  <a:pt x="897788" y="342980"/>
                </a:lnTo>
                <a:lnTo>
                  <a:pt x="922367" y="372265"/>
                </a:lnTo>
                <a:lnTo>
                  <a:pt x="952797" y="395521"/>
                </a:lnTo>
                <a:lnTo>
                  <a:pt x="1006686" y="414331"/>
                </a:lnTo>
                <a:lnTo>
                  <a:pt x="1036889" y="414986"/>
                </a:lnTo>
                <a:lnTo>
                  <a:pt x="1067762" y="408538"/>
                </a:lnTo>
                <a:lnTo>
                  <a:pt x="1114023" y="383300"/>
                </a:lnTo>
                <a:lnTo>
                  <a:pt x="1148374" y="345758"/>
                </a:lnTo>
                <a:lnTo>
                  <a:pt x="1162780" y="320648"/>
                </a:lnTo>
                <a:close/>
              </a:path>
              <a:path w="1185545" h="641350">
                <a:moveTo>
                  <a:pt x="1011905" y="32865"/>
                </a:moveTo>
                <a:lnTo>
                  <a:pt x="972189" y="42085"/>
                </a:lnTo>
                <a:lnTo>
                  <a:pt x="935733" y="63414"/>
                </a:lnTo>
                <a:lnTo>
                  <a:pt x="931528" y="66790"/>
                </a:lnTo>
                <a:lnTo>
                  <a:pt x="930628" y="68660"/>
                </a:lnTo>
                <a:lnTo>
                  <a:pt x="926095" y="71694"/>
                </a:lnTo>
                <a:lnTo>
                  <a:pt x="1121904" y="71694"/>
                </a:lnTo>
                <a:lnTo>
                  <a:pt x="1117381" y="67599"/>
                </a:lnTo>
                <a:lnTo>
                  <a:pt x="1104772" y="57935"/>
                </a:lnTo>
                <a:lnTo>
                  <a:pt x="1092743" y="50436"/>
                </a:lnTo>
                <a:lnTo>
                  <a:pt x="1052788" y="35676"/>
                </a:lnTo>
                <a:lnTo>
                  <a:pt x="1011905" y="3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78782" y="1676195"/>
            <a:ext cx="729615" cy="380365"/>
          </a:xfrm>
          <a:custGeom>
            <a:avLst/>
            <a:gdLst/>
            <a:ahLst/>
            <a:cxnLst/>
            <a:rect l="l" t="t" r="r" b="b"/>
            <a:pathLst>
              <a:path w="729615" h="380364">
                <a:moveTo>
                  <a:pt x="729338" y="0"/>
                </a:moveTo>
                <a:lnTo>
                  <a:pt x="0" y="13"/>
                </a:lnTo>
                <a:lnTo>
                  <a:pt x="2185" y="56588"/>
                </a:lnTo>
                <a:lnTo>
                  <a:pt x="7725" y="110936"/>
                </a:lnTo>
                <a:lnTo>
                  <a:pt x="16921" y="162896"/>
                </a:lnTo>
                <a:lnTo>
                  <a:pt x="30072" y="212305"/>
                </a:lnTo>
                <a:lnTo>
                  <a:pt x="47481" y="259002"/>
                </a:lnTo>
                <a:lnTo>
                  <a:pt x="69447" y="302825"/>
                </a:lnTo>
                <a:lnTo>
                  <a:pt x="98585" y="345041"/>
                </a:lnTo>
                <a:lnTo>
                  <a:pt x="129786" y="379627"/>
                </a:lnTo>
                <a:lnTo>
                  <a:pt x="594633" y="380174"/>
                </a:lnTo>
                <a:lnTo>
                  <a:pt x="609658" y="368724"/>
                </a:lnTo>
                <a:lnTo>
                  <a:pt x="648405" y="319361"/>
                </a:lnTo>
                <a:lnTo>
                  <a:pt x="682335" y="261197"/>
                </a:lnTo>
                <a:lnTo>
                  <a:pt x="700240" y="214450"/>
                </a:lnTo>
                <a:lnTo>
                  <a:pt x="713380" y="164194"/>
                </a:lnTo>
                <a:lnTo>
                  <a:pt x="722267" y="111191"/>
                </a:lnTo>
                <a:lnTo>
                  <a:pt x="727415" y="56205"/>
                </a:lnTo>
                <a:lnTo>
                  <a:pt x="729338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40856" y="2115284"/>
            <a:ext cx="805815" cy="84455"/>
          </a:xfrm>
          <a:custGeom>
            <a:avLst/>
            <a:gdLst/>
            <a:ahLst/>
            <a:cxnLst/>
            <a:rect l="l" t="t" r="r" b="b"/>
            <a:pathLst>
              <a:path w="805815" h="84455">
                <a:moveTo>
                  <a:pt x="805733" y="0"/>
                </a:moveTo>
                <a:lnTo>
                  <a:pt x="0" y="50"/>
                </a:lnTo>
                <a:lnTo>
                  <a:pt x="16593" y="17832"/>
                </a:lnTo>
                <a:lnTo>
                  <a:pt x="37438" y="34414"/>
                </a:lnTo>
                <a:lnTo>
                  <a:pt x="91821" y="60515"/>
                </a:lnTo>
                <a:lnTo>
                  <a:pt x="155935" y="76174"/>
                </a:lnTo>
                <a:lnTo>
                  <a:pt x="222511" y="84211"/>
                </a:lnTo>
                <a:lnTo>
                  <a:pt x="586980" y="84211"/>
                </a:lnTo>
                <a:lnTo>
                  <a:pt x="627280" y="80265"/>
                </a:lnTo>
                <a:lnTo>
                  <a:pt x="676284" y="69635"/>
                </a:lnTo>
                <a:lnTo>
                  <a:pt x="725011" y="54134"/>
                </a:lnTo>
                <a:lnTo>
                  <a:pt x="764484" y="35571"/>
                </a:lnTo>
                <a:lnTo>
                  <a:pt x="798441" y="7932"/>
                </a:lnTo>
                <a:lnTo>
                  <a:pt x="805733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79991" y="1718340"/>
            <a:ext cx="185154" cy="2474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79991" y="1718340"/>
            <a:ext cx="185420" cy="247650"/>
          </a:xfrm>
          <a:custGeom>
            <a:avLst/>
            <a:gdLst/>
            <a:ahLst/>
            <a:cxnLst/>
            <a:rect l="l" t="t" r="r" b="b"/>
            <a:pathLst>
              <a:path w="185420" h="247650">
                <a:moveTo>
                  <a:pt x="92576" y="0"/>
                </a:moveTo>
                <a:lnTo>
                  <a:pt x="128611" y="9724"/>
                </a:lnTo>
                <a:lnTo>
                  <a:pt x="158038" y="36242"/>
                </a:lnTo>
                <a:lnTo>
                  <a:pt x="177879" y="75575"/>
                </a:lnTo>
                <a:lnTo>
                  <a:pt x="185154" y="123739"/>
                </a:lnTo>
                <a:lnTo>
                  <a:pt x="177879" y="171906"/>
                </a:lnTo>
                <a:lnTo>
                  <a:pt x="158038" y="211239"/>
                </a:lnTo>
                <a:lnTo>
                  <a:pt x="128611" y="237758"/>
                </a:lnTo>
                <a:lnTo>
                  <a:pt x="92576" y="247482"/>
                </a:lnTo>
                <a:lnTo>
                  <a:pt x="56542" y="237758"/>
                </a:lnTo>
                <a:lnTo>
                  <a:pt x="27115" y="211239"/>
                </a:lnTo>
                <a:lnTo>
                  <a:pt x="7275" y="171906"/>
                </a:lnTo>
                <a:lnTo>
                  <a:pt x="0" y="123739"/>
                </a:lnTo>
                <a:lnTo>
                  <a:pt x="7275" y="75575"/>
                </a:lnTo>
                <a:lnTo>
                  <a:pt x="27115" y="36242"/>
                </a:lnTo>
                <a:lnTo>
                  <a:pt x="56542" y="9724"/>
                </a:lnTo>
                <a:lnTo>
                  <a:pt x="92576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73114" y="674244"/>
            <a:ext cx="6601459" cy="759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recipe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serve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people, requires 4 cups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ﬂour and 1 cup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water.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  <a:p>
            <a:pPr marL="2444115">
              <a:lnSpc>
                <a:spcPct val="100000"/>
              </a:lnSpc>
              <a:spcBef>
                <a:spcPts val="850"/>
              </a:spcBef>
              <a:tabLst>
                <a:tab pos="5934075" algn="l"/>
              </a:tabLst>
            </a:pPr>
            <a:r>
              <a:rPr dirty="0" sz="1400" spc="45" b="1">
                <a:solidFill>
                  <a:srgbClr val="DD2B1C"/>
                </a:solidFill>
                <a:latin typeface="Arial"/>
                <a:cs typeface="Arial"/>
              </a:rPr>
              <a:t>FLO</a:t>
            </a:r>
            <a:r>
              <a:rPr dirty="0" sz="1400" spc="40" b="1">
                <a:solidFill>
                  <a:srgbClr val="DD2B1C"/>
                </a:solidFill>
                <a:latin typeface="Arial"/>
                <a:cs typeface="Arial"/>
              </a:rPr>
              <a:t>U</a:t>
            </a:r>
            <a:r>
              <a:rPr dirty="0" sz="1400" spc="-5" b="1">
                <a:solidFill>
                  <a:srgbClr val="DD2B1C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400" spc="-30" b="1">
                <a:solidFill>
                  <a:srgbClr val="DD2B1C"/>
                </a:solidFill>
                <a:latin typeface="Arial"/>
                <a:cs typeface="Arial"/>
              </a:rPr>
              <a:t>W</a:t>
            </a:r>
            <a:r>
              <a:rPr dirty="0" sz="1400" spc="-60" b="1">
                <a:solidFill>
                  <a:srgbClr val="DD2B1C"/>
                </a:solidFill>
                <a:latin typeface="Arial"/>
                <a:cs typeface="Arial"/>
              </a:rPr>
              <a:t>A</a:t>
            </a:r>
            <a:r>
              <a:rPr dirty="0" sz="1400" spc="45" b="1">
                <a:solidFill>
                  <a:srgbClr val="DD2B1C"/>
                </a:solidFill>
                <a:latin typeface="Arial"/>
                <a:cs typeface="Arial"/>
              </a:rPr>
              <a:t>T</a:t>
            </a:r>
            <a:r>
              <a:rPr dirty="0" sz="1400" spc="45" b="1">
                <a:solidFill>
                  <a:srgbClr val="DD2B1C"/>
                </a:solidFill>
                <a:latin typeface="Arial"/>
                <a:cs typeface="Arial"/>
              </a:rPr>
              <a:t>E</a:t>
            </a:r>
            <a:r>
              <a:rPr dirty="0" sz="1400" spc="-5" b="1">
                <a:solidFill>
                  <a:srgbClr val="DD2B1C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35741" y="1364157"/>
            <a:ext cx="0" cy="1112520"/>
          </a:xfrm>
          <a:custGeom>
            <a:avLst/>
            <a:gdLst/>
            <a:ahLst/>
            <a:cxnLst/>
            <a:rect l="l" t="t" r="r" b="b"/>
            <a:pathLst>
              <a:path w="0" h="1112520">
                <a:moveTo>
                  <a:pt x="0" y="0"/>
                </a:moveTo>
                <a:lnTo>
                  <a:pt x="0" y="1112522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12802" y="2507637"/>
            <a:ext cx="665734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recipe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scaled up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serve 10 people, how many cups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ﬂour and water  will be required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 of 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recipe.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3372" y="2899850"/>
            <a:ext cx="653415" cy="67500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1400" spc="45">
                <a:solidFill>
                  <a:srgbClr val="DD2B1C"/>
                </a:solidFill>
                <a:latin typeface="Arial"/>
                <a:cs typeface="Arial"/>
              </a:rPr>
              <a:t>F</a:t>
            </a:r>
            <a:r>
              <a:rPr dirty="0" sz="1400" spc="40">
                <a:solidFill>
                  <a:srgbClr val="DD2B1C"/>
                </a:solidFill>
                <a:latin typeface="Arial"/>
                <a:cs typeface="Arial"/>
              </a:rPr>
              <a:t>L</a:t>
            </a:r>
            <a:r>
              <a:rPr dirty="0" sz="1400" spc="45">
                <a:solidFill>
                  <a:srgbClr val="DD2B1C"/>
                </a:solidFill>
                <a:latin typeface="Arial"/>
                <a:cs typeface="Arial"/>
              </a:rPr>
              <a:t>O</a:t>
            </a:r>
            <a:r>
              <a:rPr dirty="0" sz="1400" spc="40">
                <a:solidFill>
                  <a:srgbClr val="DD2B1C"/>
                </a:solidFill>
                <a:latin typeface="Arial"/>
                <a:cs typeface="Arial"/>
              </a:rPr>
              <a:t>U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algn="ctr" marR="22225">
              <a:lnSpc>
                <a:spcPct val="100000"/>
              </a:lnSpc>
              <a:spcBef>
                <a:spcPts val="35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41336" y="3130263"/>
            <a:ext cx="1104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57876" y="2908739"/>
            <a:ext cx="673100" cy="6508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dirty="0" sz="1400">
                <a:solidFill>
                  <a:srgbClr val="DD2B1C"/>
                </a:solidFill>
                <a:latin typeface="Arial"/>
                <a:cs typeface="Arial"/>
              </a:rPr>
              <a:t>W</a:t>
            </a:r>
            <a:r>
              <a:rPr dirty="0" sz="1400" spc="-60">
                <a:solidFill>
                  <a:srgbClr val="DD2B1C"/>
                </a:solidFill>
                <a:latin typeface="Arial"/>
                <a:cs typeface="Arial"/>
              </a:rPr>
              <a:t>A</a:t>
            </a:r>
            <a:r>
              <a:rPr dirty="0" sz="1400" spc="45">
                <a:solidFill>
                  <a:srgbClr val="DD2B1C"/>
                </a:solidFill>
                <a:latin typeface="Arial"/>
                <a:cs typeface="Arial"/>
              </a:rPr>
              <a:t>T</a:t>
            </a:r>
            <a:r>
              <a:rPr dirty="0" sz="1400" spc="45">
                <a:solidFill>
                  <a:srgbClr val="DD2B1C"/>
                </a:solidFill>
                <a:latin typeface="Arial"/>
                <a:cs typeface="Arial"/>
              </a:rPr>
              <a:t>E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algn="ctr" marL="10795">
              <a:lnSpc>
                <a:spcPct val="100000"/>
              </a:lnSpc>
              <a:spcBef>
                <a:spcPts val="229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4904" y="4422747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4904" y="4900265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74904" y="5377787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4904" y="5855305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4904" y="6332828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88307" y="3294239"/>
            <a:ext cx="3540760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215">
              <a:lnSpc>
                <a:spcPct val="100000"/>
              </a:lnSpc>
              <a:spcBef>
                <a:spcPts val="100"/>
              </a:spcBef>
            </a:pPr>
            <a:r>
              <a:rPr dirty="0" sz="1400" spc="30" b="1">
                <a:solidFill>
                  <a:srgbClr val="151616"/>
                </a:solidFill>
                <a:latin typeface="Arial"/>
                <a:cs typeface="Arial"/>
              </a:rPr>
              <a:t>SERVES TWO </a:t>
            </a:r>
            <a:r>
              <a:rPr dirty="0" sz="1400" spc="35" b="1">
                <a:solidFill>
                  <a:srgbClr val="151616"/>
                </a:solidFill>
                <a:latin typeface="Arial"/>
                <a:cs typeface="Arial"/>
              </a:rPr>
              <a:t>PEOPLE</a:t>
            </a:r>
            <a:r>
              <a:rPr dirty="0" sz="1400" spc="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27425" algn="l"/>
              </a:tabLst>
            </a:pPr>
            <a:r>
              <a:rPr dirty="0" u="sng" sz="1400" spc="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EXPLANATION:	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1849" y="6470039"/>
            <a:ext cx="647954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56044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recipe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scaled up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serve 12 people, how many cups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ﬂour and  water will be required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 of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recipe.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00522" y="6850822"/>
            <a:ext cx="662940" cy="67500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1400" spc="45" b="1">
                <a:solidFill>
                  <a:srgbClr val="DD2B1C"/>
                </a:solidFill>
                <a:latin typeface="Arial"/>
                <a:cs typeface="Arial"/>
              </a:rPr>
              <a:t>FLO</a:t>
            </a:r>
            <a:r>
              <a:rPr dirty="0" sz="1400" spc="40" b="1">
                <a:solidFill>
                  <a:srgbClr val="DD2B1C"/>
                </a:solidFill>
                <a:latin typeface="Arial"/>
                <a:cs typeface="Arial"/>
              </a:rPr>
              <a:t>U</a:t>
            </a:r>
            <a:r>
              <a:rPr dirty="0" sz="1400" spc="-5" b="1">
                <a:solidFill>
                  <a:srgbClr val="DD2B1C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algn="ctr" marR="31750">
              <a:lnSpc>
                <a:spcPct val="100000"/>
              </a:lnSpc>
              <a:spcBef>
                <a:spcPts val="35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98486" y="7081234"/>
            <a:ext cx="1104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15026" y="6859711"/>
            <a:ext cx="673100" cy="6508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dirty="0" sz="1400">
                <a:solidFill>
                  <a:srgbClr val="DD2B1C"/>
                </a:solidFill>
                <a:latin typeface="Arial"/>
                <a:cs typeface="Arial"/>
              </a:rPr>
              <a:t>W</a:t>
            </a:r>
            <a:r>
              <a:rPr dirty="0" sz="1400" spc="-60">
                <a:solidFill>
                  <a:srgbClr val="DD2B1C"/>
                </a:solidFill>
                <a:latin typeface="Arial"/>
                <a:cs typeface="Arial"/>
              </a:rPr>
              <a:t>A</a:t>
            </a:r>
            <a:r>
              <a:rPr dirty="0" sz="1400" spc="45">
                <a:solidFill>
                  <a:srgbClr val="DD2B1C"/>
                </a:solidFill>
                <a:latin typeface="Arial"/>
                <a:cs typeface="Arial"/>
              </a:rPr>
              <a:t>T</a:t>
            </a:r>
            <a:r>
              <a:rPr dirty="0" sz="1400" spc="45">
                <a:solidFill>
                  <a:srgbClr val="DD2B1C"/>
                </a:solidFill>
                <a:latin typeface="Arial"/>
                <a:cs typeface="Arial"/>
              </a:rPr>
              <a:t>E</a:t>
            </a:r>
            <a:r>
              <a:rPr dirty="0" sz="1400" spc="-5">
                <a:solidFill>
                  <a:srgbClr val="DD2B1C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algn="ctr" marL="10795">
              <a:lnSpc>
                <a:spcPct val="100000"/>
              </a:lnSpc>
              <a:spcBef>
                <a:spcPts val="229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13036" y="8277195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3036" y="8754712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13036" y="9232235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13036" y="9709754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13036" y="10187275"/>
            <a:ext cx="3541395" cy="0"/>
          </a:xfrm>
          <a:custGeom>
            <a:avLst/>
            <a:gdLst/>
            <a:ahLst/>
            <a:cxnLst/>
            <a:rect l="l" t="t" r="r" b="b"/>
            <a:pathLst>
              <a:path w="3541395" h="0">
                <a:moveTo>
                  <a:pt x="0" y="0"/>
                </a:moveTo>
                <a:lnTo>
                  <a:pt x="35409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26440" y="7245208"/>
            <a:ext cx="3540760" cy="58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4240">
              <a:lnSpc>
                <a:spcPct val="100000"/>
              </a:lnSpc>
              <a:spcBef>
                <a:spcPts val="100"/>
              </a:spcBef>
            </a:pP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SERVES TWO 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PEOPLE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3527425" algn="l"/>
              </a:tabLst>
            </a:pPr>
            <a:r>
              <a:rPr dirty="0" u="sng" sz="1400" spc="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EXPLANATION:	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41801" y="10308671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3087" y="10310784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90648" y="1029612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993" y="308974"/>
            <a:ext cx="6167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553210" algn="l"/>
                <a:tab pos="536067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http://www.technologystudent.com/pdf14/maths4.pdf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6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090" y="7599440"/>
            <a:ext cx="62293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2d.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Tessellations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designs.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tessellation?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14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993" y="7217776"/>
            <a:ext cx="6167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639"/>
              </a:lnSpc>
              <a:tabLst>
                <a:tab pos="189992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http://www.technologystudent.com/grp09/tessel1.html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388" y="8591721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6388" y="9074318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6388" y="9556915"/>
            <a:ext cx="6345555" cy="0"/>
          </a:xfrm>
          <a:custGeom>
            <a:avLst/>
            <a:gdLst/>
            <a:ahLst/>
            <a:cxnLst/>
            <a:rect l="l" t="t" r="r" b="b"/>
            <a:pathLst>
              <a:path w="6345555" h="0">
                <a:moveTo>
                  <a:pt x="0" y="0"/>
                </a:moveTo>
                <a:lnTo>
                  <a:pt x="63451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6675" y="621903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4236" y="607244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24777" y="1855789"/>
            <a:ext cx="4445000" cy="4445000"/>
          </a:xfrm>
          <a:custGeom>
            <a:avLst/>
            <a:gdLst/>
            <a:ahLst/>
            <a:cxnLst/>
            <a:rect l="l" t="t" r="r" b="b"/>
            <a:pathLst>
              <a:path w="4445000" h="4445000">
                <a:moveTo>
                  <a:pt x="2222355" y="0"/>
                </a:moveTo>
                <a:lnTo>
                  <a:pt x="2270681" y="515"/>
                </a:lnTo>
                <a:lnTo>
                  <a:pt x="2318756" y="2053"/>
                </a:lnTo>
                <a:lnTo>
                  <a:pt x="2366568" y="4604"/>
                </a:lnTo>
                <a:lnTo>
                  <a:pt x="2414108" y="8157"/>
                </a:lnTo>
                <a:lnTo>
                  <a:pt x="2461364" y="12702"/>
                </a:lnTo>
                <a:lnTo>
                  <a:pt x="2508327" y="18229"/>
                </a:lnTo>
                <a:lnTo>
                  <a:pt x="2554986" y="24726"/>
                </a:lnTo>
                <a:lnTo>
                  <a:pt x="2601331" y="32184"/>
                </a:lnTo>
                <a:lnTo>
                  <a:pt x="2647351" y="40593"/>
                </a:lnTo>
                <a:lnTo>
                  <a:pt x="2693036" y="49941"/>
                </a:lnTo>
                <a:lnTo>
                  <a:pt x="2738375" y="60218"/>
                </a:lnTo>
                <a:lnTo>
                  <a:pt x="2783358" y="71415"/>
                </a:lnTo>
                <a:lnTo>
                  <a:pt x="2827975" y="83520"/>
                </a:lnTo>
                <a:lnTo>
                  <a:pt x="2872214" y="96523"/>
                </a:lnTo>
                <a:lnTo>
                  <a:pt x="2916067" y="110413"/>
                </a:lnTo>
                <a:lnTo>
                  <a:pt x="2959521" y="125181"/>
                </a:lnTo>
                <a:lnTo>
                  <a:pt x="3002568" y="140816"/>
                </a:lnTo>
                <a:lnTo>
                  <a:pt x="3045196" y="157307"/>
                </a:lnTo>
                <a:lnTo>
                  <a:pt x="3087394" y="174644"/>
                </a:lnTo>
                <a:lnTo>
                  <a:pt x="3129154" y="192816"/>
                </a:lnTo>
                <a:lnTo>
                  <a:pt x="3170463" y="211814"/>
                </a:lnTo>
                <a:lnTo>
                  <a:pt x="3211313" y="231626"/>
                </a:lnTo>
                <a:lnTo>
                  <a:pt x="3251691" y="252242"/>
                </a:lnTo>
                <a:lnTo>
                  <a:pt x="3291589" y="273653"/>
                </a:lnTo>
                <a:lnTo>
                  <a:pt x="3330994" y="295847"/>
                </a:lnTo>
                <a:lnTo>
                  <a:pt x="3369898" y="318813"/>
                </a:lnTo>
                <a:lnTo>
                  <a:pt x="3408290" y="342543"/>
                </a:lnTo>
                <a:lnTo>
                  <a:pt x="3446158" y="367024"/>
                </a:lnTo>
                <a:lnTo>
                  <a:pt x="3483494" y="392247"/>
                </a:lnTo>
                <a:lnTo>
                  <a:pt x="3520285" y="418202"/>
                </a:lnTo>
                <a:lnTo>
                  <a:pt x="3556523" y="444877"/>
                </a:lnTo>
                <a:lnTo>
                  <a:pt x="3592196" y="472263"/>
                </a:lnTo>
                <a:lnTo>
                  <a:pt x="3627294" y="500349"/>
                </a:lnTo>
                <a:lnTo>
                  <a:pt x="3661807" y="529124"/>
                </a:lnTo>
                <a:lnTo>
                  <a:pt x="3695724" y="558579"/>
                </a:lnTo>
                <a:lnTo>
                  <a:pt x="3729035" y="588702"/>
                </a:lnTo>
                <a:lnTo>
                  <a:pt x="3761729" y="619484"/>
                </a:lnTo>
                <a:lnTo>
                  <a:pt x="3793796" y="650913"/>
                </a:lnTo>
                <a:lnTo>
                  <a:pt x="3825226" y="682980"/>
                </a:lnTo>
                <a:lnTo>
                  <a:pt x="3856007" y="715675"/>
                </a:lnTo>
                <a:lnTo>
                  <a:pt x="3886131" y="748985"/>
                </a:lnTo>
                <a:lnTo>
                  <a:pt x="3915585" y="782902"/>
                </a:lnTo>
                <a:lnTo>
                  <a:pt x="3944361" y="817415"/>
                </a:lnTo>
                <a:lnTo>
                  <a:pt x="3972447" y="852513"/>
                </a:lnTo>
                <a:lnTo>
                  <a:pt x="3999832" y="888186"/>
                </a:lnTo>
                <a:lnTo>
                  <a:pt x="4026508" y="924424"/>
                </a:lnTo>
                <a:lnTo>
                  <a:pt x="4052462" y="961216"/>
                </a:lnTo>
                <a:lnTo>
                  <a:pt x="4077685" y="998551"/>
                </a:lnTo>
                <a:lnTo>
                  <a:pt x="4102167" y="1036420"/>
                </a:lnTo>
                <a:lnTo>
                  <a:pt x="4125896" y="1074811"/>
                </a:lnTo>
                <a:lnTo>
                  <a:pt x="4148863" y="1113715"/>
                </a:lnTo>
                <a:lnTo>
                  <a:pt x="4171057" y="1153121"/>
                </a:lnTo>
                <a:lnTo>
                  <a:pt x="4192467" y="1193018"/>
                </a:lnTo>
                <a:lnTo>
                  <a:pt x="4213084" y="1233397"/>
                </a:lnTo>
                <a:lnTo>
                  <a:pt x="4232896" y="1274246"/>
                </a:lnTo>
                <a:lnTo>
                  <a:pt x="4251893" y="1315556"/>
                </a:lnTo>
                <a:lnTo>
                  <a:pt x="4270066" y="1357315"/>
                </a:lnTo>
                <a:lnTo>
                  <a:pt x="4287403" y="1399514"/>
                </a:lnTo>
                <a:lnTo>
                  <a:pt x="4303894" y="1442142"/>
                </a:lnTo>
                <a:lnTo>
                  <a:pt x="4319528" y="1485188"/>
                </a:lnTo>
                <a:lnTo>
                  <a:pt x="4334296" y="1528643"/>
                </a:lnTo>
                <a:lnTo>
                  <a:pt x="4348187" y="1572495"/>
                </a:lnTo>
                <a:lnTo>
                  <a:pt x="4361190" y="1616735"/>
                </a:lnTo>
                <a:lnTo>
                  <a:pt x="4373295" y="1661351"/>
                </a:lnTo>
                <a:lnTo>
                  <a:pt x="4384491" y="1706335"/>
                </a:lnTo>
                <a:lnTo>
                  <a:pt x="4394769" y="1751674"/>
                </a:lnTo>
                <a:lnTo>
                  <a:pt x="4404117" y="1797358"/>
                </a:lnTo>
                <a:lnTo>
                  <a:pt x="4412525" y="1843378"/>
                </a:lnTo>
                <a:lnTo>
                  <a:pt x="4419983" y="1889723"/>
                </a:lnTo>
                <a:lnTo>
                  <a:pt x="4426481" y="1936382"/>
                </a:lnTo>
                <a:lnTo>
                  <a:pt x="4432007" y="1983345"/>
                </a:lnTo>
                <a:lnTo>
                  <a:pt x="4436553" y="2030602"/>
                </a:lnTo>
                <a:lnTo>
                  <a:pt x="4440106" y="2078141"/>
                </a:lnTo>
                <a:lnTo>
                  <a:pt x="4442657" y="2125954"/>
                </a:lnTo>
                <a:lnTo>
                  <a:pt x="4444195" y="2174028"/>
                </a:lnTo>
                <a:lnTo>
                  <a:pt x="4444710" y="2222355"/>
                </a:lnTo>
                <a:lnTo>
                  <a:pt x="4444195" y="2270681"/>
                </a:lnTo>
                <a:lnTo>
                  <a:pt x="4442657" y="2318756"/>
                </a:lnTo>
                <a:lnTo>
                  <a:pt x="4440106" y="2366568"/>
                </a:lnTo>
                <a:lnTo>
                  <a:pt x="4436553" y="2414108"/>
                </a:lnTo>
                <a:lnTo>
                  <a:pt x="4432007" y="2461364"/>
                </a:lnTo>
                <a:lnTo>
                  <a:pt x="4426481" y="2508327"/>
                </a:lnTo>
                <a:lnTo>
                  <a:pt x="4419983" y="2554986"/>
                </a:lnTo>
                <a:lnTo>
                  <a:pt x="4412525" y="2601331"/>
                </a:lnTo>
                <a:lnTo>
                  <a:pt x="4404117" y="2647351"/>
                </a:lnTo>
                <a:lnTo>
                  <a:pt x="4394769" y="2693036"/>
                </a:lnTo>
                <a:lnTo>
                  <a:pt x="4384491" y="2738375"/>
                </a:lnTo>
                <a:lnTo>
                  <a:pt x="4373295" y="2783358"/>
                </a:lnTo>
                <a:lnTo>
                  <a:pt x="4361190" y="2827975"/>
                </a:lnTo>
                <a:lnTo>
                  <a:pt x="4348187" y="2872214"/>
                </a:lnTo>
                <a:lnTo>
                  <a:pt x="4334296" y="2916067"/>
                </a:lnTo>
                <a:lnTo>
                  <a:pt x="4319528" y="2959521"/>
                </a:lnTo>
                <a:lnTo>
                  <a:pt x="4303894" y="3002568"/>
                </a:lnTo>
                <a:lnTo>
                  <a:pt x="4287403" y="3045196"/>
                </a:lnTo>
                <a:lnTo>
                  <a:pt x="4270066" y="3087394"/>
                </a:lnTo>
                <a:lnTo>
                  <a:pt x="4251893" y="3129154"/>
                </a:lnTo>
                <a:lnTo>
                  <a:pt x="4232896" y="3170463"/>
                </a:lnTo>
                <a:lnTo>
                  <a:pt x="4213084" y="3211313"/>
                </a:lnTo>
                <a:lnTo>
                  <a:pt x="4192467" y="3251691"/>
                </a:lnTo>
                <a:lnTo>
                  <a:pt x="4171057" y="3291589"/>
                </a:lnTo>
                <a:lnTo>
                  <a:pt x="4148863" y="3330994"/>
                </a:lnTo>
                <a:lnTo>
                  <a:pt x="4125896" y="3369898"/>
                </a:lnTo>
                <a:lnTo>
                  <a:pt x="4102167" y="3408290"/>
                </a:lnTo>
                <a:lnTo>
                  <a:pt x="4077685" y="3446158"/>
                </a:lnTo>
                <a:lnTo>
                  <a:pt x="4052462" y="3483494"/>
                </a:lnTo>
                <a:lnTo>
                  <a:pt x="4026508" y="3520285"/>
                </a:lnTo>
                <a:lnTo>
                  <a:pt x="3999832" y="3556523"/>
                </a:lnTo>
                <a:lnTo>
                  <a:pt x="3972447" y="3592196"/>
                </a:lnTo>
                <a:lnTo>
                  <a:pt x="3944361" y="3627294"/>
                </a:lnTo>
                <a:lnTo>
                  <a:pt x="3915585" y="3661807"/>
                </a:lnTo>
                <a:lnTo>
                  <a:pt x="3886131" y="3695724"/>
                </a:lnTo>
                <a:lnTo>
                  <a:pt x="3856007" y="3729035"/>
                </a:lnTo>
                <a:lnTo>
                  <a:pt x="3825226" y="3761729"/>
                </a:lnTo>
                <a:lnTo>
                  <a:pt x="3793796" y="3793796"/>
                </a:lnTo>
                <a:lnTo>
                  <a:pt x="3761729" y="3825226"/>
                </a:lnTo>
                <a:lnTo>
                  <a:pt x="3729035" y="3856007"/>
                </a:lnTo>
                <a:lnTo>
                  <a:pt x="3695724" y="3886131"/>
                </a:lnTo>
                <a:lnTo>
                  <a:pt x="3661807" y="3915585"/>
                </a:lnTo>
                <a:lnTo>
                  <a:pt x="3627294" y="3944361"/>
                </a:lnTo>
                <a:lnTo>
                  <a:pt x="3592196" y="3972447"/>
                </a:lnTo>
                <a:lnTo>
                  <a:pt x="3556523" y="3999832"/>
                </a:lnTo>
                <a:lnTo>
                  <a:pt x="3520285" y="4026508"/>
                </a:lnTo>
                <a:lnTo>
                  <a:pt x="3483494" y="4052462"/>
                </a:lnTo>
                <a:lnTo>
                  <a:pt x="3446158" y="4077685"/>
                </a:lnTo>
                <a:lnTo>
                  <a:pt x="3408290" y="4102167"/>
                </a:lnTo>
                <a:lnTo>
                  <a:pt x="3369898" y="4125896"/>
                </a:lnTo>
                <a:lnTo>
                  <a:pt x="3330994" y="4148863"/>
                </a:lnTo>
                <a:lnTo>
                  <a:pt x="3291589" y="4171057"/>
                </a:lnTo>
                <a:lnTo>
                  <a:pt x="3251691" y="4192467"/>
                </a:lnTo>
                <a:lnTo>
                  <a:pt x="3211313" y="4213084"/>
                </a:lnTo>
                <a:lnTo>
                  <a:pt x="3170463" y="4232896"/>
                </a:lnTo>
                <a:lnTo>
                  <a:pt x="3129154" y="4251893"/>
                </a:lnTo>
                <a:lnTo>
                  <a:pt x="3087394" y="4270066"/>
                </a:lnTo>
                <a:lnTo>
                  <a:pt x="3045196" y="4287403"/>
                </a:lnTo>
                <a:lnTo>
                  <a:pt x="3002568" y="4303894"/>
                </a:lnTo>
                <a:lnTo>
                  <a:pt x="2959521" y="4319528"/>
                </a:lnTo>
                <a:lnTo>
                  <a:pt x="2916067" y="4334296"/>
                </a:lnTo>
                <a:lnTo>
                  <a:pt x="2872214" y="4348187"/>
                </a:lnTo>
                <a:lnTo>
                  <a:pt x="2827975" y="4361190"/>
                </a:lnTo>
                <a:lnTo>
                  <a:pt x="2783358" y="4373295"/>
                </a:lnTo>
                <a:lnTo>
                  <a:pt x="2738375" y="4384491"/>
                </a:lnTo>
                <a:lnTo>
                  <a:pt x="2693036" y="4394769"/>
                </a:lnTo>
                <a:lnTo>
                  <a:pt x="2647351" y="4404117"/>
                </a:lnTo>
                <a:lnTo>
                  <a:pt x="2601331" y="4412525"/>
                </a:lnTo>
                <a:lnTo>
                  <a:pt x="2554986" y="4419983"/>
                </a:lnTo>
                <a:lnTo>
                  <a:pt x="2508327" y="4426481"/>
                </a:lnTo>
                <a:lnTo>
                  <a:pt x="2461364" y="4432007"/>
                </a:lnTo>
                <a:lnTo>
                  <a:pt x="2414108" y="4436553"/>
                </a:lnTo>
                <a:lnTo>
                  <a:pt x="2366568" y="4440106"/>
                </a:lnTo>
                <a:lnTo>
                  <a:pt x="2318756" y="4442657"/>
                </a:lnTo>
                <a:lnTo>
                  <a:pt x="2270681" y="4444195"/>
                </a:lnTo>
                <a:lnTo>
                  <a:pt x="2222355" y="4444710"/>
                </a:lnTo>
                <a:lnTo>
                  <a:pt x="2174028" y="4444195"/>
                </a:lnTo>
                <a:lnTo>
                  <a:pt x="2125954" y="4442657"/>
                </a:lnTo>
                <a:lnTo>
                  <a:pt x="2078141" y="4440106"/>
                </a:lnTo>
                <a:lnTo>
                  <a:pt x="2030602" y="4436553"/>
                </a:lnTo>
                <a:lnTo>
                  <a:pt x="1983345" y="4432007"/>
                </a:lnTo>
                <a:lnTo>
                  <a:pt x="1936382" y="4426481"/>
                </a:lnTo>
                <a:lnTo>
                  <a:pt x="1889723" y="4419983"/>
                </a:lnTo>
                <a:lnTo>
                  <a:pt x="1843378" y="4412525"/>
                </a:lnTo>
                <a:lnTo>
                  <a:pt x="1797358" y="4404117"/>
                </a:lnTo>
                <a:lnTo>
                  <a:pt x="1751674" y="4394769"/>
                </a:lnTo>
                <a:lnTo>
                  <a:pt x="1706335" y="4384491"/>
                </a:lnTo>
                <a:lnTo>
                  <a:pt x="1661351" y="4373295"/>
                </a:lnTo>
                <a:lnTo>
                  <a:pt x="1616735" y="4361190"/>
                </a:lnTo>
                <a:lnTo>
                  <a:pt x="1572495" y="4348187"/>
                </a:lnTo>
                <a:lnTo>
                  <a:pt x="1528643" y="4334296"/>
                </a:lnTo>
                <a:lnTo>
                  <a:pt x="1485188" y="4319528"/>
                </a:lnTo>
                <a:lnTo>
                  <a:pt x="1442142" y="4303894"/>
                </a:lnTo>
                <a:lnTo>
                  <a:pt x="1399514" y="4287403"/>
                </a:lnTo>
                <a:lnTo>
                  <a:pt x="1357315" y="4270066"/>
                </a:lnTo>
                <a:lnTo>
                  <a:pt x="1315556" y="4251893"/>
                </a:lnTo>
                <a:lnTo>
                  <a:pt x="1274246" y="4232896"/>
                </a:lnTo>
                <a:lnTo>
                  <a:pt x="1233397" y="4213084"/>
                </a:lnTo>
                <a:lnTo>
                  <a:pt x="1193018" y="4192467"/>
                </a:lnTo>
                <a:lnTo>
                  <a:pt x="1153121" y="4171057"/>
                </a:lnTo>
                <a:lnTo>
                  <a:pt x="1113715" y="4148863"/>
                </a:lnTo>
                <a:lnTo>
                  <a:pt x="1074811" y="4125896"/>
                </a:lnTo>
                <a:lnTo>
                  <a:pt x="1036420" y="4102167"/>
                </a:lnTo>
                <a:lnTo>
                  <a:pt x="998551" y="4077685"/>
                </a:lnTo>
                <a:lnTo>
                  <a:pt x="961216" y="4052462"/>
                </a:lnTo>
                <a:lnTo>
                  <a:pt x="924424" y="4026508"/>
                </a:lnTo>
                <a:lnTo>
                  <a:pt x="888186" y="3999832"/>
                </a:lnTo>
                <a:lnTo>
                  <a:pt x="852513" y="3972447"/>
                </a:lnTo>
                <a:lnTo>
                  <a:pt x="817415" y="3944361"/>
                </a:lnTo>
                <a:lnTo>
                  <a:pt x="782902" y="3915585"/>
                </a:lnTo>
                <a:lnTo>
                  <a:pt x="748985" y="3886131"/>
                </a:lnTo>
                <a:lnTo>
                  <a:pt x="715675" y="3856007"/>
                </a:lnTo>
                <a:lnTo>
                  <a:pt x="682980" y="3825226"/>
                </a:lnTo>
                <a:lnTo>
                  <a:pt x="650913" y="3793796"/>
                </a:lnTo>
                <a:lnTo>
                  <a:pt x="619484" y="3761729"/>
                </a:lnTo>
                <a:lnTo>
                  <a:pt x="588702" y="3729035"/>
                </a:lnTo>
                <a:lnTo>
                  <a:pt x="558579" y="3695724"/>
                </a:lnTo>
                <a:lnTo>
                  <a:pt x="529124" y="3661807"/>
                </a:lnTo>
                <a:lnTo>
                  <a:pt x="500349" y="3627294"/>
                </a:lnTo>
                <a:lnTo>
                  <a:pt x="472263" y="3592196"/>
                </a:lnTo>
                <a:lnTo>
                  <a:pt x="444877" y="3556523"/>
                </a:lnTo>
                <a:lnTo>
                  <a:pt x="418202" y="3520285"/>
                </a:lnTo>
                <a:lnTo>
                  <a:pt x="392247" y="3483494"/>
                </a:lnTo>
                <a:lnTo>
                  <a:pt x="367024" y="3446158"/>
                </a:lnTo>
                <a:lnTo>
                  <a:pt x="342543" y="3408290"/>
                </a:lnTo>
                <a:lnTo>
                  <a:pt x="318813" y="3369898"/>
                </a:lnTo>
                <a:lnTo>
                  <a:pt x="295847" y="3330994"/>
                </a:lnTo>
                <a:lnTo>
                  <a:pt x="273653" y="3291589"/>
                </a:lnTo>
                <a:lnTo>
                  <a:pt x="252242" y="3251691"/>
                </a:lnTo>
                <a:lnTo>
                  <a:pt x="231626" y="3211313"/>
                </a:lnTo>
                <a:lnTo>
                  <a:pt x="211814" y="3170463"/>
                </a:lnTo>
                <a:lnTo>
                  <a:pt x="192816" y="3129154"/>
                </a:lnTo>
                <a:lnTo>
                  <a:pt x="174644" y="3087394"/>
                </a:lnTo>
                <a:lnTo>
                  <a:pt x="157307" y="3045196"/>
                </a:lnTo>
                <a:lnTo>
                  <a:pt x="140816" y="3002568"/>
                </a:lnTo>
                <a:lnTo>
                  <a:pt x="125181" y="2959521"/>
                </a:lnTo>
                <a:lnTo>
                  <a:pt x="110413" y="2916067"/>
                </a:lnTo>
                <a:lnTo>
                  <a:pt x="96523" y="2872214"/>
                </a:lnTo>
                <a:lnTo>
                  <a:pt x="83520" y="2827975"/>
                </a:lnTo>
                <a:lnTo>
                  <a:pt x="71415" y="2783358"/>
                </a:lnTo>
                <a:lnTo>
                  <a:pt x="60218" y="2738375"/>
                </a:lnTo>
                <a:lnTo>
                  <a:pt x="49941" y="2693036"/>
                </a:lnTo>
                <a:lnTo>
                  <a:pt x="40593" y="2647351"/>
                </a:lnTo>
                <a:lnTo>
                  <a:pt x="32184" y="2601331"/>
                </a:lnTo>
                <a:lnTo>
                  <a:pt x="24726" y="2554986"/>
                </a:lnTo>
                <a:lnTo>
                  <a:pt x="18229" y="2508327"/>
                </a:lnTo>
                <a:lnTo>
                  <a:pt x="12702" y="2461364"/>
                </a:lnTo>
                <a:lnTo>
                  <a:pt x="8157" y="2414108"/>
                </a:lnTo>
                <a:lnTo>
                  <a:pt x="4604" y="2366568"/>
                </a:lnTo>
                <a:lnTo>
                  <a:pt x="2053" y="2318756"/>
                </a:lnTo>
                <a:lnTo>
                  <a:pt x="515" y="2270681"/>
                </a:lnTo>
                <a:lnTo>
                  <a:pt x="0" y="2222355"/>
                </a:lnTo>
                <a:lnTo>
                  <a:pt x="515" y="2174028"/>
                </a:lnTo>
                <a:lnTo>
                  <a:pt x="2053" y="2125954"/>
                </a:lnTo>
                <a:lnTo>
                  <a:pt x="4604" y="2078141"/>
                </a:lnTo>
                <a:lnTo>
                  <a:pt x="8157" y="2030602"/>
                </a:lnTo>
                <a:lnTo>
                  <a:pt x="12702" y="1983345"/>
                </a:lnTo>
                <a:lnTo>
                  <a:pt x="18229" y="1936382"/>
                </a:lnTo>
                <a:lnTo>
                  <a:pt x="24726" y="1889723"/>
                </a:lnTo>
                <a:lnTo>
                  <a:pt x="32184" y="1843378"/>
                </a:lnTo>
                <a:lnTo>
                  <a:pt x="40593" y="1797358"/>
                </a:lnTo>
                <a:lnTo>
                  <a:pt x="49941" y="1751674"/>
                </a:lnTo>
                <a:lnTo>
                  <a:pt x="60218" y="1706335"/>
                </a:lnTo>
                <a:lnTo>
                  <a:pt x="71415" y="1661351"/>
                </a:lnTo>
                <a:lnTo>
                  <a:pt x="83520" y="1616735"/>
                </a:lnTo>
                <a:lnTo>
                  <a:pt x="96523" y="1572495"/>
                </a:lnTo>
                <a:lnTo>
                  <a:pt x="110413" y="1528643"/>
                </a:lnTo>
                <a:lnTo>
                  <a:pt x="125181" y="1485188"/>
                </a:lnTo>
                <a:lnTo>
                  <a:pt x="140816" y="1442142"/>
                </a:lnTo>
                <a:lnTo>
                  <a:pt x="157307" y="1399514"/>
                </a:lnTo>
                <a:lnTo>
                  <a:pt x="174644" y="1357315"/>
                </a:lnTo>
                <a:lnTo>
                  <a:pt x="192816" y="1315556"/>
                </a:lnTo>
                <a:lnTo>
                  <a:pt x="211814" y="1274246"/>
                </a:lnTo>
                <a:lnTo>
                  <a:pt x="231626" y="1233397"/>
                </a:lnTo>
                <a:lnTo>
                  <a:pt x="252242" y="1193018"/>
                </a:lnTo>
                <a:lnTo>
                  <a:pt x="273653" y="1153121"/>
                </a:lnTo>
                <a:lnTo>
                  <a:pt x="295847" y="1113715"/>
                </a:lnTo>
                <a:lnTo>
                  <a:pt x="318813" y="1074811"/>
                </a:lnTo>
                <a:lnTo>
                  <a:pt x="342543" y="1036420"/>
                </a:lnTo>
                <a:lnTo>
                  <a:pt x="367024" y="998551"/>
                </a:lnTo>
                <a:lnTo>
                  <a:pt x="392247" y="961216"/>
                </a:lnTo>
                <a:lnTo>
                  <a:pt x="418202" y="924424"/>
                </a:lnTo>
                <a:lnTo>
                  <a:pt x="444877" y="888186"/>
                </a:lnTo>
                <a:lnTo>
                  <a:pt x="472263" y="852513"/>
                </a:lnTo>
                <a:lnTo>
                  <a:pt x="500349" y="817415"/>
                </a:lnTo>
                <a:lnTo>
                  <a:pt x="529124" y="782902"/>
                </a:lnTo>
                <a:lnTo>
                  <a:pt x="558579" y="748985"/>
                </a:lnTo>
                <a:lnTo>
                  <a:pt x="588702" y="715675"/>
                </a:lnTo>
                <a:lnTo>
                  <a:pt x="619484" y="682980"/>
                </a:lnTo>
                <a:lnTo>
                  <a:pt x="650913" y="650913"/>
                </a:lnTo>
                <a:lnTo>
                  <a:pt x="682980" y="619484"/>
                </a:lnTo>
                <a:lnTo>
                  <a:pt x="715675" y="588702"/>
                </a:lnTo>
                <a:lnTo>
                  <a:pt x="748985" y="558579"/>
                </a:lnTo>
                <a:lnTo>
                  <a:pt x="782902" y="529124"/>
                </a:lnTo>
                <a:lnTo>
                  <a:pt x="817415" y="500349"/>
                </a:lnTo>
                <a:lnTo>
                  <a:pt x="852513" y="472263"/>
                </a:lnTo>
                <a:lnTo>
                  <a:pt x="888186" y="444877"/>
                </a:lnTo>
                <a:lnTo>
                  <a:pt x="924424" y="418202"/>
                </a:lnTo>
                <a:lnTo>
                  <a:pt x="961216" y="392247"/>
                </a:lnTo>
                <a:lnTo>
                  <a:pt x="998551" y="367024"/>
                </a:lnTo>
                <a:lnTo>
                  <a:pt x="1036420" y="342543"/>
                </a:lnTo>
                <a:lnTo>
                  <a:pt x="1074811" y="318813"/>
                </a:lnTo>
                <a:lnTo>
                  <a:pt x="1113715" y="295847"/>
                </a:lnTo>
                <a:lnTo>
                  <a:pt x="1153121" y="273653"/>
                </a:lnTo>
                <a:lnTo>
                  <a:pt x="1193018" y="252242"/>
                </a:lnTo>
                <a:lnTo>
                  <a:pt x="1233397" y="231626"/>
                </a:lnTo>
                <a:lnTo>
                  <a:pt x="1274246" y="211814"/>
                </a:lnTo>
                <a:lnTo>
                  <a:pt x="1315556" y="192816"/>
                </a:lnTo>
                <a:lnTo>
                  <a:pt x="1357315" y="174644"/>
                </a:lnTo>
                <a:lnTo>
                  <a:pt x="1399514" y="157307"/>
                </a:lnTo>
                <a:lnTo>
                  <a:pt x="1442142" y="140816"/>
                </a:lnTo>
                <a:lnTo>
                  <a:pt x="1485188" y="125181"/>
                </a:lnTo>
                <a:lnTo>
                  <a:pt x="1528643" y="110413"/>
                </a:lnTo>
                <a:lnTo>
                  <a:pt x="1572495" y="96523"/>
                </a:lnTo>
                <a:lnTo>
                  <a:pt x="1616735" y="83520"/>
                </a:lnTo>
                <a:lnTo>
                  <a:pt x="1661351" y="71415"/>
                </a:lnTo>
                <a:lnTo>
                  <a:pt x="1706335" y="60218"/>
                </a:lnTo>
                <a:lnTo>
                  <a:pt x="1751674" y="49941"/>
                </a:lnTo>
                <a:lnTo>
                  <a:pt x="1797358" y="40593"/>
                </a:lnTo>
                <a:lnTo>
                  <a:pt x="1843378" y="32184"/>
                </a:lnTo>
                <a:lnTo>
                  <a:pt x="1889723" y="24726"/>
                </a:lnTo>
                <a:lnTo>
                  <a:pt x="1936382" y="18229"/>
                </a:lnTo>
                <a:lnTo>
                  <a:pt x="1983345" y="12702"/>
                </a:lnTo>
                <a:lnTo>
                  <a:pt x="2030602" y="8157"/>
                </a:lnTo>
                <a:lnTo>
                  <a:pt x="2078141" y="4604"/>
                </a:lnTo>
                <a:lnTo>
                  <a:pt x="2125954" y="2053"/>
                </a:lnTo>
                <a:lnTo>
                  <a:pt x="2174028" y="515"/>
                </a:lnTo>
                <a:lnTo>
                  <a:pt x="2222355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55301" y="2147418"/>
            <a:ext cx="2218055" cy="1954530"/>
          </a:xfrm>
          <a:custGeom>
            <a:avLst/>
            <a:gdLst/>
            <a:ahLst/>
            <a:cxnLst/>
            <a:rect l="l" t="t" r="r" b="b"/>
            <a:pathLst>
              <a:path w="2218054" h="1954529">
                <a:moveTo>
                  <a:pt x="1096001" y="0"/>
                </a:moveTo>
                <a:lnTo>
                  <a:pt x="0" y="1950393"/>
                </a:lnTo>
                <a:lnTo>
                  <a:pt x="2217908" y="1954206"/>
                </a:lnTo>
                <a:lnTo>
                  <a:pt x="2216622" y="1902237"/>
                </a:lnTo>
                <a:lnTo>
                  <a:pt x="2214469" y="1850753"/>
                </a:lnTo>
                <a:lnTo>
                  <a:pt x="2211449" y="1799754"/>
                </a:lnTo>
                <a:lnTo>
                  <a:pt x="2207559" y="1749242"/>
                </a:lnTo>
                <a:lnTo>
                  <a:pt x="2202797" y="1699217"/>
                </a:lnTo>
                <a:lnTo>
                  <a:pt x="2197160" y="1649682"/>
                </a:lnTo>
                <a:lnTo>
                  <a:pt x="2190647" y="1600637"/>
                </a:lnTo>
                <a:lnTo>
                  <a:pt x="2183255" y="1552083"/>
                </a:lnTo>
                <a:lnTo>
                  <a:pt x="2174982" y="1504023"/>
                </a:lnTo>
                <a:lnTo>
                  <a:pt x="2165825" y="1456456"/>
                </a:lnTo>
                <a:lnTo>
                  <a:pt x="2155783" y="1409385"/>
                </a:lnTo>
                <a:lnTo>
                  <a:pt x="2144853" y="1362810"/>
                </a:lnTo>
                <a:lnTo>
                  <a:pt x="2133034" y="1316733"/>
                </a:lnTo>
                <a:lnTo>
                  <a:pt x="2120322" y="1271155"/>
                </a:lnTo>
                <a:lnTo>
                  <a:pt x="2106715" y="1226078"/>
                </a:lnTo>
                <a:lnTo>
                  <a:pt x="2092212" y="1181502"/>
                </a:lnTo>
                <a:lnTo>
                  <a:pt x="2076810" y="1137428"/>
                </a:lnTo>
                <a:lnTo>
                  <a:pt x="2060507" y="1093859"/>
                </a:lnTo>
                <a:lnTo>
                  <a:pt x="2043301" y="1050795"/>
                </a:lnTo>
                <a:lnTo>
                  <a:pt x="2025189" y="1008238"/>
                </a:lnTo>
                <a:lnTo>
                  <a:pt x="2006169" y="966188"/>
                </a:lnTo>
                <a:lnTo>
                  <a:pt x="1986239" y="924648"/>
                </a:lnTo>
                <a:lnTo>
                  <a:pt x="1965397" y="883617"/>
                </a:lnTo>
                <a:lnTo>
                  <a:pt x="1943640" y="843098"/>
                </a:lnTo>
                <a:lnTo>
                  <a:pt x="1920967" y="803092"/>
                </a:lnTo>
                <a:lnTo>
                  <a:pt x="1897375" y="763600"/>
                </a:lnTo>
                <a:lnTo>
                  <a:pt x="1872861" y="724623"/>
                </a:lnTo>
                <a:lnTo>
                  <a:pt x="1847425" y="686162"/>
                </a:lnTo>
                <a:lnTo>
                  <a:pt x="1821062" y="648219"/>
                </a:lnTo>
                <a:lnTo>
                  <a:pt x="1793772" y="610796"/>
                </a:lnTo>
                <a:lnTo>
                  <a:pt x="1765551" y="573892"/>
                </a:lnTo>
                <a:lnTo>
                  <a:pt x="1736399" y="537510"/>
                </a:lnTo>
                <a:lnTo>
                  <a:pt x="1706311" y="501650"/>
                </a:lnTo>
                <a:lnTo>
                  <a:pt x="1675287" y="466315"/>
                </a:lnTo>
                <a:lnTo>
                  <a:pt x="1643324" y="431504"/>
                </a:lnTo>
                <a:lnTo>
                  <a:pt x="1610420" y="397220"/>
                </a:lnTo>
                <a:lnTo>
                  <a:pt x="1576572" y="363464"/>
                </a:lnTo>
                <a:lnTo>
                  <a:pt x="1541779" y="330237"/>
                </a:lnTo>
                <a:lnTo>
                  <a:pt x="1506038" y="297539"/>
                </a:lnTo>
                <a:lnTo>
                  <a:pt x="1469346" y="265374"/>
                </a:lnTo>
                <a:lnTo>
                  <a:pt x="1431703" y="233740"/>
                </a:lnTo>
                <a:lnTo>
                  <a:pt x="1393104" y="202641"/>
                </a:lnTo>
                <a:lnTo>
                  <a:pt x="1353549" y="172077"/>
                </a:lnTo>
                <a:lnTo>
                  <a:pt x="1313035" y="142049"/>
                </a:lnTo>
                <a:lnTo>
                  <a:pt x="1271560" y="112559"/>
                </a:lnTo>
                <a:lnTo>
                  <a:pt x="1229121" y="83608"/>
                </a:lnTo>
                <a:lnTo>
                  <a:pt x="1185716" y="55197"/>
                </a:lnTo>
                <a:lnTo>
                  <a:pt x="1141343" y="27327"/>
                </a:lnTo>
                <a:lnTo>
                  <a:pt x="1096001" y="0"/>
                </a:lnTo>
                <a:close/>
              </a:path>
            </a:pathLst>
          </a:custGeom>
          <a:solidFill>
            <a:srgbClr val="92C7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5301" y="2147418"/>
            <a:ext cx="2218055" cy="1954530"/>
          </a:xfrm>
          <a:custGeom>
            <a:avLst/>
            <a:gdLst/>
            <a:ahLst/>
            <a:cxnLst/>
            <a:rect l="l" t="t" r="r" b="b"/>
            <a:pathLst>
              <a:path w="2218054" h="1954529">
                <a:moveTo>
                  <a:pt x="2217908" y="1954206"/>
                </a:moveTo>
                <a:lnTo>
                  <a:pt x="0" y="1950393"/>
                </a:lnTo>
                <a:lnTo>
                  <a:pt x="24909" y="1906066"/>
                </a:lnTo>
                <a:lnTo>
                  <a:pt x="49818" y="1861738"/>
                </a:lnTo>
                <a:lnTo>
                  <a:pt x="74727" y="1817411"/>
                </a:lnTo>
                <a:lnTo>
                  <a:pt x="99636" y="1773084"/>
                </a:lnTo>
                <a:lnTo>
                  <a:pt x="124545" y="1728757"/>
                </a:lnTo>
                <a:lnTo>
                  <a:pt x="149454" y="1684429"/>
                </a:lnTo>
                <a:lnTo>
                  <a:pt x="174364" y="1640102"/>
                </a:lnTo>
                <a:lnTo>
                  <a:pt x="199273" y="1595775"/>
                </a:lnTo>
                <a:lnTo>
                  <a:pt x="224182" y="1551448"/>
                </a:lnTo>
                <a:lnTo>
                  <a:pt x="249091" y="1507120"/>
                </a:lnTo>
                <a:lnTo>
                  <a:pt x="274000" y="1462793"/>
                </a:lnTo>
                <a:lnTo>
                  <a:pt x="298909" y="1418466"/>
                </a:lnTo>
                <a:lnTo>
                  <a:pt x="323818" y="1374139"/>
                </a:lnTo>
                <a:lnTo>
                  <a:pt x="348727" y="1329812"/>
                </a:lnTo>
                <a:lnTo>
                  <a:pt x="373636" y="1285485"/>
                </a:lnTo>
                <a:lnTo>
                  <a:pt x="398546" y="1241157"/>
                </a:lnTo>
                <a:lnTo>
                  <a:pt x="423455" y="1196830"/>
                </a:lnTo>
                <a:lnTo>
                  <a:pt x="448364" y="1152503"/>
                </a:lnTo>
                <a:lnTo>
                  <a:pt x="473273" y="1108176"/>
                </a:lnTo>
                <a:lnTo>
                  <a:pt x="498182" y="1063849"/>
                </a:lnTo>
                <a:lnTo>
                  <a:pt x="523091" y="1019522"/>
                </a:lnTo>
                <a:lnTo>
                  <a:pt x="548000" y="975195"/>
                </a:lnTo>
                <a:lnTo>
                  <a:pt x="572909" y="930868"/>
                </a:lnTo>
                <a:lnTo>
                  <a:pt x="597818" y="886541"/>
                </a:lnTo>
                <a:lnTo>
                  <a:pt x="622727" y="842214"/>
                </a:lnTo>
                <a:lnTo>
                  <a:pt x="647636" y="797887"/>
                </a:lnTo>
                <a:lnTo>
                  <a:pt x="672545" y="753560"/>
                </a:lnTo>
                <a:lnTo>
                  <a:pt x="697455" y="709232"/>
                </a:lnTo>
                <a:lnTo>
                  <a:pt x="722364" y="664905"/>
                </a:lnTo>
                <a:lnTo>
                  <a:pt x="747273" y="620578"/>
                </a:lnTo>
                <a:lnTo>
                  <a:pt x="772182" y="576251"/>
                </a:lnTo>
                <a:lnTo>
                  <a:pt x="797091" y="531924"/>
                </a:lnTo>
                <a:lnTo>
                  <a:pt x="822000" y="487597"/>
                </a:lnTo>
                <a:lnTo>
                  <a:pt x="846909" y="443270"/>
                </a:lnTo>
                <a:lnTo>
                  <a:pt x="871818" y="398943"/>
                </a:lnTo>
                <a:lnTo>
                  <a:pt x="896727" y="354616"/>
                </a:lnTo>
                <a:lnTo>
                  <a:pt x="921637" y="310289"/>
                </a:lnTo>
                <a:lnTo>
                  <a:pt x="946546" y="265962"/>
                </a:lnTo>
                <a:lnTo>
                  <a:pt x="971455" y="221635"/>
                </a:lnTo>
                <a:lnTo>
                  <a:pt x="996364" y="177308"/>
                </a:lnTo>
                <a:lnTo>
                  <a:pt x="1021273" y="132981"/>
                </a:lnTo>
                <a:lnTo>
                  <a:pt x="1046182" y="88654"/>
                </a:lnTo>
                <a:lnTo>
                  <a:pt x="1071091" y="44327"/>
                </a:lnTo>
                <a:lnTo>
                  <a:pt x="1096001" y="0"/>
                </a:lnTo>
                <a:lnTo>
                  <a:pt x="1141343" y="27327"/>
                </a:lnTo>
                <a:lnTo>
                  <a:pt x="1185716" y="55197"/>
                </a:lnTo>
                <a:lnTo>
                  <a:pt x="1229121" y="83608"/>
                </a:lnTo>
                <a:lnTo>
                  <a:pt x="1271560" y="112559"/>
                </a:lnTo>
                <a:lnTo>
                  <a:pt x="1313035" y="142049"/>
                </a:lnTo>
                <a:lnTo>
                  <a:pt x="1353549" y="172077"/>
                </a:lnTo>
                <a:lnTo>
                  <a:pt x="1393104" y="202641"/>
                </a:lnTo>
                <a:lnTo>
                  <a:pt x="1431703" y="233740"/>
                </a:lnTo>
                <a:lnTo>
                  <a:pt x="1469346" y="265374"/>
                </a:lnTo>
                <a:lnTo>
                  <a:pt x="1506038" y="297539"/>
                </a:lnTo>
                <a:lnTo>
                  <a:pt x="1541779" y="330237"/>
                </a:lnTo>
                <a:lnTo>
                  <a:pt x="1576572" y="363464"/>
                </a:lnTo>
                <a:lnTo>
                  <a:pt x="1610420" y="397220"/>
                </a:lnTo>
                <a:lnTo>
                  <a:pt x="1643324" y="431504"/>
                </a:lnTo>
                <a:lnTo>
                  <a:pt x="1675287" y="466315"/>
                </a:lnTo>
                <a:lnTo>
                  <a:pt x="1706311" y="501650"/>
                </a:lnTo>
                <a:lnTo>
                  <a:pt x="1736399" y="537510"/>
                </a:lnTo>
                <a:lnTo>
                  <a:pt x="1765551" y="573892"/>
                </a:lnTo>
                <a:lnTo>
                  <a:pt x="1793772" y="610796"/>
                </a:lnTo>
                <a:lnTo>
                  <a:pt x="1821062" y="648219"/>
                </a:lnTo>
                <a:lnTo>
                  <a:pt x="1847425" y="686162"/>
                </a:lnTo>
                <a:lnTo>
                  <a:pt x="1872861" y="724623"/>
                </a:lnTo>
                <a:lnTo>
                  <a:pt x="1897375" y="763600"/>
                </a:lnTo>
                <a:lnTo>
                  <a:pt x="1920967" y="803092"/>
                </a:lnTo>
                <a:lnTo>
                  <a:pt x="1943640" y="843098"/>
                </a:lnTo>
                <a:lnTo>
                  <a:pt x="1965397" y="883617"/>
                </a:lnTo>
                <a:lnTo>
                  <a:pt x="1986239" y="924648"/>
                </a:lnTo>
                <a:lnTo>
                  <a:pt x="2006169" y="966188"/>
                </a:lnTo>
                <a:lnTo>
                  <a:pt x="2025189" y="1008238"/>
                </a:lnTo>
                <a:lnTo>
                  <a:pt x="2043301" y="1050795"/>
                </a:lnTo>
                <a:lnTo>
                  <a:pt x="2060507" y="1093859"/>
                </a:lnTo>
                <a:lnTo>
                  <a:pt x="2076810" y="1137428"/>
                </a:lnTo>
                <a:lnTo>
                  <a:pt x="2092212" y="1181502"/>
                </a:lnTo>
                <a:lnTo>
                  <a:pt x="2106715" y="1226078"/>
                </a:lnTo>
                <a:lnTo>
                  <a:pt x="2120322" y="1271155"/>
                </a:lnTo>
                <a:lnTo>
                  <a:pt x="2133034" y="1316733"/>
                </a:lnTo>
                <a:lnTo>
                  <a:pt x="2144853" y="1362810"/>
                </a:lnTo>
                <a:lnTo>
                  <a:pt x="2155783" y="1409385"/>
                </a:lnTo>
                <a:lnTo>
                  <a:pt x="2165825" y="1456456"/>
                </a:lnTo>
                <a:lnTo>
                  <a:pt x="2174982" y="1504023"/>
                </a:lnTo>
                <a:lnTo>
                  <a:pt x="2183255" y="1552083"/>
                </a:lnTo>
                <a:lnTo>
                  <a:pt x="2190647" y="1600637"/>
                </a:lnTo>
                <a:lnTo>
                  <a:pt x="2197160" y="1649682"/>
                </a:lnTo>
                <a:lnTo>
                  <a:pt x="2202797" y="1699217"/>
                </a:lnTo>
                <a:lnTo>
                  <a:pt x="2207559" y="1749242"/>
                </a:lnTo>
                <a:lnTo>
                  <a:pt x="2211449" y="1799754"/>
                </a:lnTo>
                <a:lnTo>
                  <a:pt x="2214469" y="1850753"/>
                </a:lnTo>
                <a:lnTo>
                  <a:pt x="2216622" y="1902237"/>
                </a:lnTo>
                <a:lnTo>
                  <a:pt x="2217908" y="1954206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90038" y="4583228"/>
            <a:ext cx="2857500" cy="1724025"/>
          </a:xfrm>
          <a:custGeom>
            <a:avLst/>
            <a:gdLst/>
            <a:ahLst/>
            <a:cxnLst/>
            <a:rect l="l" t="t" r="r" b="b"/>
            <a:pathLst>
              <a:path w="2857500" h="1724025">
                <a:moveTo>
                  <a:pt x="0" y="0"/>
                </a:moveTo>
                <a:lnTo>
                  <a:pt x="9347" y="43987"/>
                </a:lnTo>
                <a:lnTo>
                  <a:pt x="19681" y="87633"/>
                </a:lnTo>
                <a:lnTo>
                  <a:pt x="30986" y="130929"/>
                </a:lnTo>
                <a:lnTo>
                  <a:pt x="43251" y="173865"/>
                </a:lnTo>
                <a:lnTo>
                  <a:pt x="56462" y="216431"/>
                </a:lnTo>
                <a:lnTo>
                  <a:pt x="70605" y="258617"/>
                </a:lnTo>
                <a:lnTo>
                  <a:pt x="85666" y="300413"/>
                </a:lnTo>
                <a:lnTo>
                  <a:pt x="101634" y="341810"/>
                </a:lnTo>
                <a:lnTo>
                  <a:pt x="118493" y="382797"/>
                </a:lnTo>
                <a:lnTo>
                  <a:pt x="136232" y="423366"/>
                </a:lnTo>
                <a:lnTo>
                  <a:pt x="154836" y="463505"/>
                </a:lnTo>
                <a:lnTo>
                  <a:pt x="174292" y="503206"/>
                </a:lnTo>
                <a:lnTo>
                  <a:pt x="194587" y="542458"/>
                </a:lnTo>
                <a:lnTo>
                  <a:pt x="215708" y="581251"/>
                </a:lnTo>
                <a:lnTo>
                  <a:pt x="237641" y="619576"/>
                </a:lnTo>
                <a:lnTo>
                  <a:pt x="260372" y="657424"/>
                </a:lnTo>
                <a:lnTo>
                  <a:pt x="283889" y="694783"/>
                </a:lnTo>
                <a:lnTo>
                  <a:pt x="308178" y="731644"/>
                </a:lnTo>
                <a:lnTo>
                  <a:pt x="333225" y="767998"/>
                </a:lnTo>
                <a:lnTo>
                  <a:pt x="359018" y="803835"/>
                </a:lnTo>
                <a:lnTo>
                  <a:pt x="385543" y="839144"/>
                </a:lnTo>
                <a:lnTo>
                  <a:pt x="412786" y="873917"/>
                </a:lnTo>
                <a:lnTo>
                  <a:pt x="440735" y="908142"/>
                </a:lnTo>
                <a:lnTo>
                  <a:pt x="469376" y="941811"/>
                </a:lnTo>
                <a:lnTo>
                  <a:pt x="498695" y="974914"/>
                </a:lnTo>
                <a:lnTo>
                  <a:pt x="528679" y="1007440"/>
                </a:lnTo>
                <a:lnTo>
                  <a:pt x="559315" y="1039380"/>
                </a:lnTo>
                <a:lnTo>
                  <a:pt x="590590" y="1070724"/>
                </a:lnTo>
                <a:lnTo>
                  <a:pt x="622490" y="1101463"/>
                </a:lnTo>
                <a:lnTo>
                  <a:pt x="655001" y="1131585"/>
                </a:lnTo>
                <a:lnTo>
                  <a:pt x="688111" y="1161083"/>
                </a:lnTo>
                <a:lnTo>
                  <a:pt x="721806" y="1189945"/>
                </a:lnTo>
                <a:lnTo>
                  <a:pt x="756073" y="1218162"/>
                </a:lnTo>
                <a:lnTo>
                  <a:pt x="790898" y="1245724"/>
                </a:lnTo>
                <a:lnTo>
                  <a:pt x="826268" y="1272621"/>
                </a:lnTo>
                <a:lnTo>
                  <a:pt x="862170" y="1298844"/>
                </a:lnTo>
                <a:lnTo>
                  <a:pt x="898590" y="1324383"/>
                </a:lnTo>
                <a:lnTo>
                  <a:pt x="935514" y="1349228"/>
                </a:lnTo>
                <a:lnTo>
                  <a:pt x="972931" y="1373368"/>
                </a:lnTo>
                <a:lnTo>
                  <a:pt x="1010825" y="1396795"/>
                </a:lnTo>
                <a:lnTo>
                  <a:pt x="1049185" y="1419498"/>
                </a:lnTo>
                <a:lnTo>
                  <a:pt x="1087996" y="1441467"/>
                </a:lnTo>
                <a:lnTo>
                  <a:pt x="1127245" y="1462694"/>
                </a:lnTo>
                <a:lnTo>
                  <a:pt x="1166918" y="1483167"/>
                </a:lnTo>
                <a:lnTo>
                  <a:pt x="1207004" y="1502877"/>
                </a:lnTo>
                <a:lnTo>
                  <a:pt x="1247487" y="1521815"/>
                </a:lnTo>
                <a:lnTo>
                  <a:pt x="1288355" y="1539970"/>
                </a:lnTo>
                <a:lnTo>
                  <a:pt x="1329594" y="1557333"/>
                </a:lnTo>
                <a:lnTo>
                  <a:pt x="1371191" y="1573893"/>
                </a:lnTo>
                <a:lnTo>
                  <a:pt x="1413133" y="1589642"/>
                </a:lnTo>
                <a:lnTo>
                  <a:pt x="1455407" y="1604568"/>
                </a:lnTo>
                <a:lnTo>
                  <a:pt x="1497998" y="1618663"/>
                </a:lnTo>
                <a:lnTo>
                  <a:pt x="1540893" y="1631917"/>
                </a:lnTo>
                <a:lnTo>
                  <a:pt x="1584080" y="1644319"/>
                </a:lnTo>
                <a:lnTo>
                  <a:pt x="1627545" y="1655860"/>
                </a:lnTo>
                <a:lnTo>
                  <a:pt x="1671274" y="1666530"/>
                </a:lnTo>
                <a:lnTo>
                  <a:pt x="1715255" y="1676319"/>
                </a:lnTo>
                <a:lnTo>
                  <a:pt x="1759473" y="1685218"/>
                </a:lnTo>
                <a:lnTo>
                  <a:pt x="1803915" y="1693216"/>
                </a:lnTo>
                <a:lnTo>
                  <a:pt x="1848569" y="1700304"/>
                </a:lnTo>
                <a:lnTo>
                  <a:pt x="1893420" y="1706472"/>
                </a:lnTo>
                <a:lnTo>
                  <a:pt x="1938456" y="1711710"/>
                </a:lnTo>
                <a:lnTo>
                  <a:pt x="1983663" y="1716009"/>
                </a:lnTo>
                <a:lnTo>
                  <a:pt x="2029027" y="1719358"/>
                </a:lnTo>
                <a:lnTo>
                  <a:pt x="2074536" y="1721747"/>
                </a:lnTo>
                <a:lnTo>
                  <a:pt x="2120175" y="1723167"/>
                </a:lnTo>
                <a:lnTo>
                  <a:pt x="2165932" y="1723609"/>
                </a:lnTo>
                <a:lnTo>
                  <a:pt x="2211794" y="1723061"/>
                </a:lnTo>
                <a:lnTo>
                  <a:pt x="2257746" y="1721515"/>
                </a:lnTo>
                <a:lnTo>
                  <a:pt x="2303776" y="1718961"/>
                </a:lnTo>
                <a:lnTo>
                  <a:pt x="2349869" y="1715388"/>
                </a:lnTo>
                <a:lnTo>
                  <a:pt x="2396014" y="1710787"/>
                </a:lnTo>
                <a:lnTo>
                  <a:pt x="2442196" y="1705148"/>
                </a:lnTo>
                <a:lnTo>
                  <a:pt x="2488402" y="1698461"/>
                </a:lnTo>
                <a:lnTo>
                  <a:pt x="2534619" y="1690717"/>
                </a:lnTo>
                <a:lnTo>
                  <a:pt x="2580833" y="1681905"/>
                </a:lnTo>
                <a:lnTo>
                  <a:pt x="2627032" y="1672017"/>
                </a:lnTo>
                <a:lnTo>
                  <a:pt x="2673200" y="1661041"/>
                </a:lnTo>
                <a:lnTo>
                  <a:pt x="2719327" y="1648968"/>
                </a:lnTo>
                <a:lnTo>
                  <a:pt x="2765397" y="1635789"/>
                </a:lnTo>
                <a:lnTo>
                  <a:pt x="2811397" y="1621493"/>
                </a:lnTo>
                <a:lnTo>
                  <a:pt x="2857315" y="1606071"/>
                </a:lnTo>
                <a:lnTo>
                  <a:pt x="0" y="0"/>
                </a:lnTo>
                <a:close/>
              </a:path>
            </a:pathLst>
          </a:custGeom>
          <a:solidFill>
            <a:srgbClr val="92C7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90038" y="4583228"/>
            <a:ext cx="2857500" cy="1724025"/>
          </a:xfrm>
          <a:custGeom>
            <a:avLst/>
            <a:gdLst/>
            <a:ahLst/>
            <a:cxnLst/>
            <a:rect l="l" t="t" r="r" b="b"/>
            <a:pathLst>
              <a:path w="2857500" h="1724025">
                <a:moveTo>
                  <a:pt x="0" y="0"/>
                </a:moveTo>
                <a:lnTo>
                  <a:pt x="2857315" y="1606071"/>
                </a:lnTo>
                <a:lnTo>
                  <a:pt x="2811397" y="1621493"/>
                </a:lnTo>
                <a:lnTo>
                  <a:pt x="2765397" y="1635789"/>
                </a:lnTo>
                <a:lnTo>
                  <a:pt x="2719327" y="1648968"/>
                </a:lnTo>
                <a:lnTo>
                  <a:pt x="2673200" y="1661041"/>
                </a:lnTo>
                <a:lnTo>
                  <a:pt x="2627032" y="1672017"/>
                </a:lnTo>
                <a:lnTo>
                  <a:pt x="2580833" y="1681905"/>
                </a:lnTo>
                <a:lnTo>
                  <a:pt x="2534619" y="1690717"/>
                </a:lnTo>
                <a:lnTo>
                  <a:pt x="2488402" y="1698461"/>
                </a:lnTo>
                <a:lnTo>
                  <a:pt x="2442196" y="1705148"/>
                </a:lnTo>
                <a:lnTo>
                  <a:pt x="2396014" y="1710787"/>
                </a:lnTo>
                <a:lnTo>
                  <a:pt x="2349869" y="1715388"/>
                </a:lnTo>
                <a:lnTo>
                  <a:pt x="2303776" y="1718961"/>
                </a:lnTo>
                <a:lnTo>
                  <a:pt x="2257746" y="1721515"/>
                </a:lnTo>
                <a:lnTo>
                  <a:pt x="2211794" y="1723061"/>
                </a:lnTo>
                <a:lnTo>
                  <a:pt x="2165932" y="1723609"/>
                </a:lnTo>
                <a:lnTo>
                  <a:pt x="2120175" y="1723167"/>
                </a:lnTo>
                <a:lnTo>
                  <a:pt x="2074536" y="1721747"/>
                </a:lnTo>
                <a:lnTo>
                  <a:pt x="2029027" y="1719358"/>
                </a:lnTo>
                <a:lnTo>
                  <a:pt x="1983663" y="1716009"/>
                </a:lnTo>
                <a:lnTo>
                  <a:pt x="1938456" y="1711710"/>
                </a:lnTo>
                <a:lnTo>
                  <a:pt x="1893420" y="1706472"/>
                </a:lnTo>
                <a:lnTo>
                  <a:pt x="1848569" y="1700304"/>
                </a:lnTo>
                <a:lnTo>
                  <a:pt x="1803915" y="1693216"/>
                </a:lnTo>
                <a:lnTo>
                  <a:pt x="1759473" y="1685218"/>
                </a:lnTo>
                <a:lnTo>
                  <a:pt x="1715255" y="1676319"/>
                </a:lnTo>
                <a:lnTo>
                  <a:pt x="1671274" y="1666530"/>
                </a:lnTo>
                <a:lnTo>
                  <a:pt x="1627545" y="1655860"/>
                </a:lnTo>
                <a:lnTo>
                  <a:pt x="1584080" y="1644319"/>
                </a:lnTo>
                <a:lnTo>
                  <a:pt x="1540893" y="1631917"/>
                </a:lnTo>
                <a:lnTo>
                  <a:pt x="1497998" y="1618663"/>
                </a:lnTo>
                <a:lnTo>
                  <a:pt x="1455407" y="1604568"/>
                </a:lnTo>
                <a:lnTo>
                  <a:pt x="1413133" y="1589642"/>
                </a:lnTo>
                <a:lnTo>
                  <a:pt x="1371191" y="1573893"/>
                </a:lnTo>
                <a:lnTo>
                  <a:pt x="1329594" y="1557333"/>
                </a:lnTo>
                <a:lnTo>
                  <a:pt x="1288355" y="1539970"/>
                </a:lnTo>
                <a:lnTo>
                  <a:pt x="1247487" y="1521815"/>
                </a:lnTo>
                <a:lnTo>
                  <a:pt x="1207004" y="1502877"/>
                </a:lnTo>
                <a:lnTo>
                  <a:pt x="1166918" y="1483167"/>
                </a:lnTo>
                <a:lnTo>
                  <a:pt x="1127245" y="1462694"/>
                </a:lnTo>
                <a:lnTo>
                  <a:pt x="1087996" y="1441467"/>
                </a:lnTo>
                <a:lnTo>
                  <a:pt x="1049185" y="1419498"/>
                </a:lnTo>
                <a:lnTo>
                  <a:pt x="1010825" y="1396795"/>
                </a:lnTo>
                <a:lnTo>
                  <a:pt x="972931" y="1373368"/>
                </a:lnTo>
                <a:lnTo>
                  <a:pt x="935514" y="1349228"/>
                </a:lnTo>
                <a:lnTo>
                  <a:pt x="898590" y="1324383"/>
                </a:lnTo>
                <a:lnTo>
                  <a:pt x="862170" y="1298844"/>
                </a:lnTo>
                <a:lnTo>
                  <a:pt x="826268" y="1272621"/>
                </a:lnTo>
                <a:lnTo>
                  <a:pt x="790898" y="1245724"/>
                </a:lnTo>
                <a:lnTo>
                  <a:pt x="756073" y="1218162"/>
                </a:lnTo>
                <a:lnTo>
                  <a:pt x="721806" y="1189945"/>
                </a:lnTo>
                <a:lnTo>
                  <a:pt x="688111" y="1161083"/>
                </a:lnTo>
                <a:lnTo>
                  <a:pt x="655001" y="1131585"/>
                </a:lnTo>
                <a:lnTo>
                  <a:pt x="622490" y="1101463"/>
                </a:lnTo>
                <a:lnTo>
                  <a:pt x="590590" y="1070724"/>
                </a:lnTo>
                <a:lnTo>
                  <a:pt x="559315" y="1039380"/>
                </a:lnTo>
                <a:lnTo>
                  <a:pt x="528679" y="1007440"/>
                </a:lnTo>
                <a:lnTo>
                  <a:pt x="498695" y="974914"/>
                </a:lnTo>
                <a:lnTo>
                  <a:pt x="469376" y="941811"/>
                </a:lnTo>
                <a:lnTo>
                  <a:pt x="440735" y="908142"/>
                </a:lnTo>
                <a:lnTo>
                  <a:pt x="412786" y="873917"/>
                </a:lnTo>
                <a:lnTo>
                  <a:pt x="385543" y="839144"/>
                </a:lnTo>
                <a:lnTo>
                  <a:pt x="359018" y="803835"/>
                </a:lnTo>
                <a:lnTo>
                  <a:pt x="333225" y="767998"/>
                </a:lnTo>
                <a:lnTo>
                  <a:pt x="308178" y="731644"/>
                </a:lnTo>
                <a:lnTo>
                  <a:pt x="283889" y="694783"/>
                </a:lnTo>
                <a:lnTo>
                  <a:pt x="260372" y="657424"/>
                </a:lnTo>
                <a:lnTo>
                  <a:pt x="237641" y="619576"/>
                </a:lnTo>
                <a:lnTo>
                  <a:pt x="215708" y="581251"/>
                </a:lnTo>
                <a:lnTo>
                  <a:pt x="194587" y="542458"/>
                </a:lnTo>
                <a:lnTo>
                  <a:pt x="174292" y="503206"/>
                </a:lnTo>
                <a:lnTo>
                  <a:pt x="154836" y="463505"/>
                </a:lnTo>
                <a:lnTo>
                  <a:pt x="136232" y="423366"/>
                </a:lnTo>
                <a:lnTo>
                  <a:pt x="118493" y="382797"/>
                </a:lnTo>
                <a:lnTo>
                  <a:pt x="101634" y="341810"/>
                </a:lnTo>
                <a:lnTo>
                  <a:pt x="85666" y="300413"/>
                </a:lnTo>
                <a:lnTo>
                  <a:pt x="70605" y="258617"/>
                </a:lnTo>
                <a:lnTo>
                  <a:pt x="56462" y="216431"/>
                </a:lnTo>
                <a:lnTo>
                  <a:pt x="43251" y="173865"/>
                </a:lnTo>
                <a:lnTo>
                  <a:pt x="30986" y="130929"/>
                </a:lnTo>
                <a:lnTo>
                  <a:pt x="19681" y="87633"/>
                </a:lnTo>
                <a:lnTo>
                  <a:pt x="9347" y="4398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06588" y="2994170"/>
            <a:ext cx="1963420" cy="1104900"/>
          </a:xfrm>
          <a:custGeom>
            <a:avLst/>
            <a:gdLst/>
            <a:ahLst/>
            <a:cxnLst/>
            <a:rect l="l" t="t" r="r" b="b"/>
            <a:pathLst>
              <a:path w="1963420" h="1104900">
                <a:moveTo>
                  <a:pt x="79028" y="33941"/>
                </a:moveTo>
                <a:lnTo>
                  <a:pt x="70233" y="49647"/>
                </a:lnTo>
                <a:lnTo>
                  <a:pt x="1954425" y="1104836"/>
                </a:lnTo>
                <a:lnTo>
                  <a:pt x="1963224" y="1089132"/>
                </a:lnTo>
                <a:lnTo>
                  <a:pt x="79028" y="33941"/>
                </a:lnTo>
                <a:close/>
              </a:path>
              <a:path w="1963420" h="1104900">
                <a:moveTo>
                  <a:pt x="0" y="0"/>
                </a:moveTo>
                <a:lnTo>
                  <a:pt x="51639" y="82847"/>
                </a:lnTo>
                <a:lnTo>
                  <a:pt x="70233" y="49647"/>
                </a:lnTo>
                <a:lnTo>
                  <a:pt x="63760" y="46022"/>
                </a:lnTo>
                <a:lnTo>
                  <a:pt x="72558" y="30318"/>
                </a:lnTo>
                <a:lnTo>
                  <a:pt x="81057" y="30318"/>
                </a:lnTo>
                <a:lnTo>
                  <a:pt x="97622" y="741"/>
                </a:lnTo>
                <a:lnTo>
                  <a:pt x="0" y="0"/>
                </a:lnTo>
                <a:close/>
              </a:path>
              <a:path w="1963420" h="1104900">
                <a:moveTo>
                  <a:pt x="72558" y="30318"/>
                </a:moveTo>
                <a:lnTo>
                  <a:pt x="63760" y="46022"/>
                </a:lnTo>
                <a:lnTo>
                  <a:pt x="70233" y="49647"/>
                </a:lnTo>
                <a:lnTo>
                  <a:pt x="79028" y="33941"/>
                </a:lnTo>
                <a:lnTo>
                  <a:pt x="72558" y="30318"/>
                </a:lnTo>
                <a:close/>
              </a:path>
              <a:path w="1963420" h="1104900">
                <a:moveTo>
                  <a:pt x="81057" y="30318"/>
                </a:moveTo>
                <a:lnTo>
                  <a:pt x="72558" y="30318"/>
                </a:lnTo>
                <a:lnTo>
                  <a:pt x="79028" y="33941"/>
                </a:lnTo>
                <a:lnTo>
                  <a:pt x="81057" y="3031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94799" y="4033980"/>
            <a:ext cx="119246" cy="119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12904" y="4226666"/>
            <a:ext cx="0" cy="567055"/>
          </a:xfrm>
          <a:custGeom>
            <a:avLst/>
            <a:gdLst/>
            <a:ahLst/>
            <a:cxnLst/>
            <a:rect l="l" t="t" r="r" b="b"/>
            <a:pathLst>
              <a:path w="0" h="567054">
                <a:moveTo>
                  <a:pt x="0" y="0"/>
                </a:moveTo>
                <a:lnTo>
                  <a:pt x="0" y="566572"/>
                </a:lnTo>
              </a:path>
            </a:pathLst>
          </a:custGeom>
          <a:ln w="179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85630" y="4226666"/>
            <a:ext cx="0" cy="585470"/>
          </a:xfrm>
          <a:custGeom>
            <a:avLst/>
            <a:gdLst/>
            <a:ahLst/>
            <a:cxnLst/>
            <a:rect l="l" t="t" r="r" b="b"/>
            <a:pathLst>
              <a:path w="0" h="585470">
                <a:moveTo>
                  <a:pt x="0" y="0"/>
                </a:moveTo>
                <a:lnTo>
                  <a:pt x="0" y="585241"/>
                </a:lnTo>
              </a:path>
            </a:pathLst>
          </a:custGeom>
          <a:ln w="179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22242" y="4535052"/>
            <a:ext cx="4463415" cy="108585"/>
          </a:xfrm>
          <a:custGeom>
            <a:avLst/>
            <a:gdLst/>
            <a:ahLst/>
            <a:cxnLst/>
            <a:rect l="l" t="t" r="r" b="b"/>
            <a:pathLst>
              <a:path w="4463415" h="108585">
                <a:moveTo>
                  <a:pt x="126000" y="0"/>
                </a:moveTo>
                <a:lnTo>
                  <a:pt x="0" y="54000"/>
                </a:lnTo>
                <a:lnTo>
                  <a:pt x="126000" y="108000"/>
                </a:lnTo>
                <a:lnTo>
                  <a:pt x="124366" y="104627"/>
                </a:lnTo>
                <a:lnTo>
                  <a:pt x="122835" y="101250"/>
                </a:lnTo>
                <a:lnTo>
                  <a:pt x="112975" y="64127"/>
                </a:lnTo>
                <a:lnTo>
                  <a:pt x="112887" y="63000"/>
                </a:lnTo>
                <a:lnTo>
                  <a:pt x="63323" y="63000"/>
                </a:lnTo>
                <a:lnTo>
                  <a:pt x="63323" y="44999"/>
                </a:lnTo>
                <a:lnTo>
                  <a:pt x="112887" y="44999"/>
                </a:lnTo>
                <a:lnTo>
                  <a:pt x="112975" y="43873"/>
                </a:lnTo>
                <a:lnTo>
                  <a:pt x="122835" y="6750"/>
                </a:lnTo>
                <a:lnTo>
                  <a:pt x="124366" y="3373"/>
                </a:lnTo>
                <a:lnTo>
                  <a:pt x="126000" y="0"/>
                </a:lnTo>
                <a:close/>
              </a:path>
              <a:path w="4463415" h="108585">
                <a:moveTo>
                  <a:pt x="4337387" y="0"/>
                </a:moveTo>
                <a:lnTo>
                  <a:pt x="4349570" y="37123"/>
                </a:lnTo>
                <a:lnTo>
                  <a:pt x="4350833" y="50623"/>
                </a:lnTo>
                <a:lnTo>
                  <a:pt x="4350833" y="57377"/>
                </a:lnTo>
                <a:lnTo>
                  <a:pt x="4341973" y="97877"/>
                </a:lnTo>
                <a:lnTo>
                  <a:pt x="4337387" y="108000"/>
                </a:lnTo>
                <a:lnTo>
                  <a:pt x="4442387" y="63000"/>
                </a:lnTo>
                <a:lnTo>
                  <a:pt x="4400063" y="63000"/>
                </a:lnTo>
                <a:lnTo>
                  <a:pt x="4400063" y="44999"/>
                </a:lnTo>
                <a:lnTo>
                  <a:pt x="4442387" y="44999"/>
                </a:lnTo>
                <a:lnTo>
                  <a:pt x="4337387" y="0"/>
                </a:lnTo>
                <a:close/>
              </a:path>
              <a:path w="4463415" h="108585">
                <a:moveTo>
                  <a:pt x="112887" y="44999"/>
                </a:moveTo>
                <a:lnTo>
                  <a:pt x="63323" y="44999"/>
                </a:lnTo>
                <a:lnTo>
                  <a:pt x="63323" y="63000"/>
                </a:lnTo>
                <a:lnTo>
                  <a:pt x="112887" y="63000"/>
                </a:lnTo>
                <a:lnTo>
                  <a:pt x="112712" y="60750"/>
                </a:lnTo>
                <a:lnTo>
                  <a:pt x="112553" y="57377"/>
                </a:lnTo>
                <a:lnTo>
                  <a:pt x="112553" y="50623"/>
                </a:lnTo>
                <a:lnTo>
                  <a:pt x="112712" y="47250"/>
                </a:lnTo>
                <a:lnTo>
                  <a:pt x="112887" y="44999"/>
                </a:lnTo>
                <a:close/>
              </a:path>
              <a:path w="4463415" h="108585">
                <a:moveTo>
                  <a:pt x="4350500" y="44999"/>
                </a:moveTo>
                <a:lnTo>
                  <a:pt x="112887" y="44999"/>
                </a:lnTo>
                <a:lnTo>
                  <a:pt x="112712" y="47250"/>
                </a:lnTo>
                <a:lnTo>
                  <a:pt x="112553" y="50623"/>
                </a:lnTo>
                <a:lnTo>
                  <a:pt x="112553" y="57377"/>
                </a:lnTo>
                <a:lnTo>
                  <a:pt x="112712" y="60750"/>
                </a:lnTo>
                <a:lnTo>
                  <a:pt x="112887" y="63000"/>
                </a:lnTo>
                <a:lnTo>
                  <a:pt x="4350500" y="63000"/>
                </a:lnTo>
                <a:lnTo>
                  <a:pt x="4350675" y="60750"/>
                </a:lnTo>
                <a:lnTo>
                  <a:pt x="4350833" y="57377"/>
                </a:lnTo>
                <a:lnTo>
                  <a:pt x="4350833" y="50623"/>
                </a:lnTo>
                <a:lnTo>
                  <a:pt x="4350675" y="47250"/>
                </a:lnTo>
                <a:lnTo>
                  <a:pt x="4350500" y="44999"/>
                </a:lnTo>
                <a:close/>
              </a:path>
              <a:path w="4463415" h="108585">
                <a:moveTo>
                  <a:pt x="4442387" y="44999"/>
                </a:moveTo>
                <a:lnTo>
                  <a:pt x="4400063" y="44999"/>
                </a:lnTo>
                <a:lnTo>
                  <a:pt x="4400063" y="63000"/>
                </a:lnTo>
                <a:lnTo>
                  <a:pt x="4442387" y="63000"/>
                </a:lnTo>
                <a:lnTo>
                  <a:pt x="4463388" y="54000"/>
                </a:lnTo>
                <a:lnTo>
                  <a:pt x="4442387" y="44999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21816" y="811326"/>
            <a:ext cx="644906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58787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Round section (circular section material) is regularly used in workshops.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parts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circle are listed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circle,  write each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labels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correct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positions.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445" y="2358750"/>
            <a:ext cx="1962785" cy="2451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u="sng" sz="18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NAMES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/</a:t>
            </a:r>
            <a:r>
              <a:rPr dirty="0" u="sng" sz="1800" spc="-6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LABELS</a:t>
            </a:r>
            <a:endParaRPr sz="1800">
              <a:latin typeface="Arial"/>
              <a:cs typeface="Arial"/>
            </a:endParaRPr>
          </a:p>
          <a:p>
            <a:pPr algn="ctr" marR="145415">
              <a:lnSpc>
                <a:spcPct val="100000"/>
              </a:lnSpc>
              <a:spcBef>
                <a:spcPts val="1964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CIRCUMFERENCE</a:t>
            </a:r>
            <a:endParaRPr sz="1600">
              <a:latin typeface="Arial"/>
              <a:cs typeface="Arial"/>
            </a:endParaRPr>
          </a:p>
          <a:p>
            <a:pPr algn="ctr" marL="400050" marR="549275" indent="-3810">
              <a:lnSpc>
                <a:spcPct val="148400"/>
              </a:lnSpc>
              <a:spcBef>
                <a:spcPts val="45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SECTOR 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SEGMENT</a:t>
            </a:r>
            <a:endParaRPr sz="1600">
              <a:latin typeface="Arial"/>
              <a:cs typeface="Arial"/>
            </a:endParaRPr>
          </a:p>
          <a:p>
            <a:pPr algn="ctr" marL="372110" marR="532130" indent="8890">
              <a:lnSpc>
                <a:spcPct val="179700"/>
              </a:lnSpc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RADIUS 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DIAMETER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590" y="461376"/>
            <a:ext cx="6167755" cy="23367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520"/>
              </a:lnSpc>
              <a:tabLst>
                <a:tab pos="1804670" algn="l"/>
              </a:tabLst>
            </a:pPr>
            <a:r>
              <a:rPr dirty="0" baseline="-3968" sz="21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3968" sz="2100" spc="-6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3968" sz="21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http://www.technologystudent.com/prddes1/perfpk16.html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726" y="6137459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3726" y="6640156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3726" y="7142853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3726" y="7645550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6675" y="802875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4236" y="78821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3726" y="8204353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4056" y="1017641"/>
            <a:ext cx="6769100" cy="84963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700" marR="5080">
              <a:lnSpc>
                <a:spcPts val="1560"/>
              </a:lnSpc>
              <a:spcBef>
                <a:spcPts val="250"/>
              </a:spcBef>
              <a:tabLst>
                <a:tab pos="604139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2e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Tessellations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very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useful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designing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nets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(developments)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packaging.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case?</a:t>
            </a:r>
            <a:r>
              <a:rPr dirty="0" sz="1400" spc="-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should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brief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9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algn="ctr" marL="18415">
              <a:lnSpc>
                <a:spcPct val="100000"/>
              </a:lnSpc>
              <a:spcBef>
                <a:spcPts val="154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3176" y="5324210"/>
            <a:ext cx="638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2240" y="1942764"/>
          <a:ext cx="6882765" cy="660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3095"/>
                <a:gridCol w="3695700"/>
              </a:tblGrid>
              <a:tr h="411109"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ELECTRONICS</a:t>
                      </a:r>
                      <a:r>
                        <a:rPr dirty="0" sz="1600" spc="-4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TOOL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62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55"/>
                        </a:spcBef>
                        <a:tabLst>
                          <a:tab pos="3622040" algn="l"/>
                        </a:tabLst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NAME:</a:t>
                      </a:r>
                      <a:r>
                        <a:rPr dirty="0" sz="1400" spc="12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4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tabLst>
                          <a:tab pos="3622040" algn="l"/>
                        </a:tabLst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EXPLANATION:</a:t>
                      </a:r>
                      <a:r>
                        <a:rPr dirty="0" u="sng" sz="14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68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61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45"/>
                        </a:spcBef>
                        <a:tabLst>
                          <a:tab pos="3622040" algn="l"/>
                        </a:tabLst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NAME:</a:t>
                      </a:r>
                      <a:r>
                        <a:rPr dirty="0" sz="1400" spc="12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4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tabLst>
                          <a:tab pos="3622040" algn="l"/>
                        </a:tabLst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EXPLANATION:</a:t>
                      </a:r>
                      <a:r>
                        <a:rPr dirty="0" u="sng" sz="14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71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061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435"/>
                        </a:spcBef>
                        <a:tabLst>
                          <a:tab pos="3622040" algn="l"/>
                        </a:tabLst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NAME:</a:t>
                      </a:r>
                      <a:r>
                        <a:rPr dirty="0" sz="1400" spc="12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4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622040" algn="l"/>
                        </a:tabLst>
                      </a:pPr>
                      <a:r>
                        <a:rPr dirty="0" sz="1400" spc="-5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EXPLANATION:</a:t>
                      </a:r>
                      <a:r>
                        <a:rPr dirty="0" u="sng" sz="1400">
                          <a:solidFill>
                            <a:srgbClr val="151616"/>
                          </a:solidFill>
                          <a:uFill>
                            <a:solidFill>
                              <a:srgbClr val="151616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8224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608113" y="218271"/>
            <a:ext cx="50888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716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http://www.technologystudent.com/elec1/stcomp2.htm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578" y="565451"/>
            <a:ext cx="6776084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446655" algn="l"/>
                <a:tab pos="46951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baseline="8547" sz="9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030" y="958328"/>
            <a:ext cx="64166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672589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Three basic tools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electronics are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each tool and brieﬂy  explain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function.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4207" y="2647947"/>
            <a:ext cx="2743192" cy="13588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5003" y="4953002"/>
            <a:ext cx="2717791" cy="1142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4051" y="7226297"/>
            <a:ext cx="2578096" cy="761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32532" y="3715189"/>
            <a:ext cx="3498850" cy="0"/>
          </a:xfrm>
          <a:custGeom>
            <a:avLst/>
            <a:gdLst/>
            <a:ahLst/>
            <a:cxnLst/>
            <a:rect l="l" t="t" r="r" b="b"/>
            <a:pathLst>
              <a:path w="3498850" h="0">
                <a:moveTo>
                  <a:pt x="0" y="0"/>
                </a:moveTo>
                <a:lnTo>
                  <a:pt x="34988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32532" y="4194611"/>
            <a:ext cx="3498850" cy="0"/>
          </a:xfrm>
          <a:custGeom>
            <a:avLst/>
            <a:gdLst/>
            <a:ahLst/>
            <a:cxnLst/>
            <a:rect l="l" t="t" r="r" b="b"/>
            <a:pathLst>
              <a:path w="3498850" h="0">
                <a:moveTo>
                  <a:pt x="0" y="0"/>
                </a:moveTo>
                <a:lnTo>
                  <a:pt x="34988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32532" y="5763598"/>
            <a:ext cx="3498850" cy="0"/>
          </a:xfrm>
          <a:custGeom>
            <a:avLst/>
            <a:gdLst/>
            <a:ahLst/>
            <a:cxnLst/>
            <a:rect l="l" t="t" r="r" b="b"/>
            <a:pathLst>
              <a:path w="3498850" h="0">
                <a:moveTo>
                  <a:pt x="0" y="0"/>
                </a:moveTo>
                <a:lnTo>
                  <a:pt x="34988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32532" y="6243022"/>
            <a:ext cx="3498850" cy="0"/>
          </a:xfrm>
          <a:custGeom>
            <a:avLst/>
            <a:gdLst/>
            <a:ahLst/>
            <a:cxnLst/>
            <a:rect l="l" t="t" r="r" b="b"/>
            <a:pathLst>
              <a:path w="3498850" h="0">
                <a:moveTo>
                  <a:pt x="0" y="0"/>
                </a:moveTo>
                <a:lnTo>
                  <a:pt x="34988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32532" y="7874556"/>
            <a:ext cx="3498850" cy="0"/>
          </a:xfrm>
          <a:custGeom>
            <a:avLst/>
            <a:gdLst/>
            <a:ahLst/>
            <a:cxnLst/>
            <a:rect l="l" t="t" r="r" b="b"/>
            <a:pathLst>
              <a:path w="3498850" h="0">
                <a:moveTo>
                  <a:pt x="0" y="0"/>
                </a:moveTo>
                <a:lnTo>
                  <a:pt x="34988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32532" y="8353980"/>
            <a:ext cx="3498850" cy="0"/>
          </a:xfrm>
          <a:custGeom>
            <a:avLst/>
            <a:gdLst/>
            <a:ahLst/>
            <a:cxnLst/>
            <a:rect l="l" t="t" r="r" b="b"/>
            <a:pathLst>
              <a:path w="3498850" h="0">
                <a:moveTo>
                  <a:pt x="0" y="0"/>
                </a:moveTo>
                <a:lnTo>
                  <a:pt x="349885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724" y="4167838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6724" y="4670535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6724" y="5173232"/>
            <a:ext cx="6743065" cy="0"/>
          </a:xfrm>
          <a:custGeom>
            <a:avLst/>
            <a:gdLst/>
            <a:ahLst/>
            <a:cxnLst/>
            <a:rect l="l" t="t" r="r" b="b"/>
            <a:pathLst>
              <a:path w="6743065" h="0">
                <a:moveTo>
                  <a:pt x="0" y="0"/>
                </a:moveTo>
                <a:lnTo>
                  <a:pt x="674266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36809" y="211219"/>
            <a:ext cx="518477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http://www.technologystudent.com/enerﬂsh/soltor1.html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5359" y="5402981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1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http://www.technologystudent.com/pdf14/ratios1.pdf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9959" y="53580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675" y="550464"/>
            <a:ext cx="4462145" cy="16935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14"/>
              </a:spcBef>
              <a:tabLst>
                <a:tab pos="242887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12700" marR="2013585">
              <a:lnSpc>
                <a:spcPts val="156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3b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SolarBright 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Torch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seen  opposite.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a solar panel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batteries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recharge,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sunlight.</a:t>
            </a:r>
            <a:endParaRPr sz="1400">
              <a:latin typeface="Arial"/>
              <a:cs typeface="Arial"/>
            </a:endParaRPr>
          </a:p>
          <a:p>
            <a:pPr marL="12700" marR="2385695">
              <a:lnSpc>
                <a:spcPts val="1560"/>
              </a:lnSpc>
              <a:spcBef>
                <a:spcPts val="158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function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suction cup?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1324" y="989204"/>
            <a:ext cx="3610833" cy="2616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418498" y="1228954"/>
            <a:ext cx="830580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10" b="1">
                <a:solidFill>
                  <a:srgbClr val="313130"/>
                </a:solidFill>
                <a:latin typeface="Arial"/>
                <a:cs typeface="Arial"/>
              </a:rPr>
              <a:t>SUCTION</a:t>
            </a:r>
            <a:r>
              <a:rPr dirty="0" sz="900" spc="-45" b="1">
                <a:solidFill>
                  <a:srgbClr val="313130"/>
                </a:solidFill>
                <a:latin typeface="Arial"/>
                <a:cs typeface="Arial"/>
              </a:rPr>
              <a:t> </a:t>
            </a:r>
            <a:r>
              <a:rPr dirty="0" sz="900" spc="10" b="1">
                <a:solidFill>
                  <a:srgbClr val="313130"/>
                </a:solidFill>
                <a:latin typeface="Arial"/>
                <a:cs typeface="Arial"/>
              </a:rPr>
              <a:t>CUP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53597" y="1385866"/>
            <a:ext cx="412115" cy="399415"/>
          </a:xfrm>
          <a:custGeom>
            <a:avLst/>
            <a:gdLst/>
            <a:ahLst/>
            <a:cxnLst/>
            <a:rect l="l" t="t" r="r" b="b"/>
            <a:pathLst>
              <a:path w="412115" h="399414">
                <a:moveTo>
                  <a:pt x="412106" y="0"/>
                </a:moveTo>
                <a:lnTo>
                  <a:pt x="0" y="399023"/>
                </a:lnTo>
              </a:path>
            </a:pathLst>
          </a:custGeom>
          <a:ln w="900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96655" y="5654595"/>
            <a:ext cx="6969759" cy="256286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question is about alternative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energy.</a:t>
            </a:r>
            <a:endParaRPr sz="1400">
              <a:latin typeface="Arial"/>
              <a:cs typeface="Arial"/>
            </a:endParaRPr>
          </a:p>
          <a:p>
            <a:pPr marL="22860" marR="5080">
              <a:lnSpc>
                <a:spcPts val="1560"/>
              </a:lnSpc>
              <a:spcBef>
                <a:spcPts val="985"/>
              </a:spcBef>
              <a:tabLst>
                <a:tab pos="526034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total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renewable energy produced in 2016 was 90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(Twh).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ratio of hydroelectricity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compared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other renewable energy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1:12. 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energy was produced through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hydroelectricity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  <a:spcBef>
                <a:spcPts val="5"/>
              </a:spcBef>
              <a:tabLst>
                <a:tab pos="3334385" algn="l"/>
                <a:tab pos="3620135" algn="l"/>
              </a:tabLst>
            </a:pPr>
            <a:r>
              <a:rPr dirty="0" sz="1600" spc="50">
                <a:solidFill>
                  <a:srgbClr val="151616"/>
                </a:solidFill>
                <a:latin typeface="Arial"/>
                <a:cs typeface="Arial"/>
              </a:rPr>
              <a:t>HYDROELECTRICITY	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OTHER RENEWABLE</a:t>
            </a:r>
            <a:r>
              <a:rPr dirty="0" sz="16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FORMS</a:t>
            </a:r>
            <a:endParaRPr sz="1600">
              <a:latin typeface="Arial"/>
              <a:cs typeface="Arial"/>
            </a:endParaRPr>
          </a:p>
          <a:p>
            <a:pPr algn="ctr" marR="40640">
              <a:lnSpc>
                <a:spcPct val="100000"/>
              </a:lnSpc>
              <a:spcBef>
                <a:spcPts val="70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: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12</a:t>
            </a:r>
            <a:endParaRPr sz="240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440"/>
              </a:spcBef>
              <a:tabLst>
                <a:tab pos="3228975" algn="l"/>
              </a:tabLst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4269" y="864907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4269" y="9085953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4269" y="9522831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4269" y="9959709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4269" y="10396587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OCR GCSE DESIGN AND TECHNOLOGY SAMPLE PAPER 2</cp:keywords>
  <dc:title>ocr_examination2.cdr</dc:title>
  <dcterms:created xsi:type="dcterms:W3CDTF">2020-05-14T11:52:42Z</dcterms:created>
  <dcterms:modified xsi:type="dcterms:W3CDTF">2020-05-14T11:52:42Z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2018-10-25T00:00:00Z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2020-05-14T00:00:00Z</vt:filetime>
  </property>
</Properties>
</file>