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4" r:id="rId4"/>
    <p:sldId id="283" r:id="rId5"/>
    <p:sldId id="282" r:id="rId6"/>
    <p:sldId id="281" r:id="rId7"/>
    <p:sldId id="280" r:id="rId8"/>
    <p:sldId id="279" r:id="rId9"/>
    <p:sldId id="278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114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1AB4-BAED-490B-B03B-A69805495307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2D63-EF80-4732-BB71-DDC7D6082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00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1AB4-BAED-490B-B03B-A69805495307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2D63-EF80-4732-BB71-DDC7D6082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9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1AB4-BAED-490B-B03B-A69805495307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2D63-EF80-4732-BB71-DDC7D6082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1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1AB4-BAED-490B-B03B-A69805495307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2D63-EF80-4732-BB71-DDC7D6082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0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1AB4-BAED-490B-B03B-A69805495307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2D63-EF80-4732-BB71-DDC7D6082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11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1AB4-BAED-490B-B03B-A69805495307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2D63-EF80-4732-BB71-DDC7D6082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28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1AB4-BAED-490B-B03B-A69805495307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2D63-EF80-4732-BB71-DDC7D6082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3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1AB4-BAED-490B-B03B-A69805495307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2D63-EF80-4732-BB71-DDC7D6082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5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1AB4-BAED-490B-B03B-A69805495307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2D63-EF80-4732-BB71-DDC7D6082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61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1AB4-BAED-490B-B03B-A69805495307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2D63-EF80-4732-BB71-DDC7D6082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1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1AB4-BAED-490B-B03B-A69805495307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2D63-EF80-4732-BB71-DDC7D6082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1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1AB4-BAED-490B-B03B-A69805495307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12D63-EF80-4732-BB71-DDC7D6082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80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modern_material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244174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MODERN MATERIALS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341503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“MODERN MATERIALS”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089166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257647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D39DCCC-D10B-41AE-A262-E1A19D3155E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6226D2D-318F-40AE-8255-D34EA6506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EC6265-1C38-4CCF-A17B-7C7C4FD9343B}"/>
                </a:ext>
              </a:extLst>
            </p:cNvPr>
            <p:cNvSpPr/>
            <p:nvPr/>
          </p:nvSpPr>
          <p:spPr>
            <a:xfrm>
              <a:off x="5181600" y="1737360"/>
              <a:ext cx="313944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9D4D5D-D4D9-4068-B9FF-86E1118C35A9}"/>
                </a:ext>
              </a:extLst>
            </p:cNvPr>
            <p:cNvSpPr/>
            <p:nvPr/>
          </p:nvSpPr>
          <p:spPr>
            <a:xfrm>
              <a:off x="9225280" y="2092960"/>
              <a:ext cx="3210560" cy="238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5AE4CA-163E-46FA-9E35-DDDF11FA31F7}"/>
                </a:ext>
              </a:extLst>
            </p:cNvPr>
            <p:cNvSpPr/>
            <p:nvPr/>
          </p:nvSpPr>
          <p:spPr>
            <a:xfrm>
              <a:off x="6014720" y="6045200"/>
              <a:ext cx="290576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429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941846B-FDD5-49F9-A043-4D593D30094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47E158A-D452-4FEA-BFC9-F7443AC6B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FD02E-6878-46DD-89D2-CB9F081B1D84}"/>
                </a:ext>
              </a:extLst>
            </p:cNvPr>
            <p:cNvSpPr/>
            <p:nvPr/>
          </p:nvSpPr>
          <p:spPr>
            <a:xfrm>
              <a:off x="5204460" y="1722120"/>
              <a:ext cx="313944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68D486-A712-431C-83C9-6CC4C4137869}"/>
                </a:ext>
              </a:extLst>
            </p:cNvPr>
            <p:cNvSpPr/>
            <p:nvPr/>
          </p:nvSpPr>
          <p:spPr>
            <a:xfrm>
              <a:off x="9273540" y="2110740"/>
              <a:ext cx="313944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FE77DA-F6C6-4505-85C5-1A1756F3CCD2}"/>
                </a:ext>
              </a:extLst>
            </p:cNvPr>
            <p:cNvSpPr/>
            <p:nvPr/>
          </p:nvSpPr>
          <p:spPr>
            <a:xfrm>
              <a:off x="6019800" y="5989320"/>
              <a:ext cx="2895600" cy="2392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D6115D-4717-4C88-A759-8E3146656539}"/>
                </a:ext>
              </a:extLst>
            </p:cNvPr>
            <p:cNvSpPr/>
            <p:nvPr/>
          </p:nvSpPr>
          <p:spPr>
            <a:xfrm>
              <a:off x="9540240" y="5577840"/>
              <a:ext cx="2895600" cy="2720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128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B84708A-79FF-4D46-8BEE-D08D7C081CF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3C8C505-838B-4D3E-ACEB-58C3B2B41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345BBA-45D0-459B-8CD6-173E74B00B1F}"/>
                </a:ext>
              </a:extLst>
            </p:cNvPr>
            <p:cNvSpPr/>
            <p:nvPr/>
          </p:nvSpPr>
          <p:spPr>
            <a:xfrm>
              <a:off x="5181600" y="1729740"/>
              <a:ext cx="3154680" cy="2750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44F8BA-B41C-4E5D-8D55-E44FDB4EE01C}"/>
                </a:ext>
              </a:extLst>
            </p:cNvPr>
            <p:cNvSpPr/>
            <p:nvPr/>
          </p:nvSpPr>
          <p:spPr>
            <a:xfrm>
              <a:off x="9227820" y="2133600"/>
              <a:ext cx="320802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5C967A-12AC-47F3-B631-C21270B10CB8}"/>
                </a:ext>
              </a:extLst>
            </p:cNvPr>
            <p:cNvSpPr/>
            <p:nvPr/>
          </p:nvSpPr>
          <p:spPr>
            <a:xfrm>
              <a:off x="6019800" y="6019800"/>
              <a:ext cx="291084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F4A2E9-D590-41F0-9946-97C803B917CA}"/>
                </a:ext>
              </a:extLst>
            </p:cNvPr>
            <p:cNvSpPr/>
            <p:nvPr/>
          </p:nvSpPr>
          <p:spPr>
            <a:xfrm>
              <a:off x="9502140" y="5935538"/>
              <a:ext cx="291084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2027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FE770EA-5076-48B2-B613-0535F36AD05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BFB9FED-1136-4D0C-80B8-F47AC6E04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E29A1B-84C9-4DAD-A77E-0D18037E7D2D}"/>
                </a:ext>
              </a:extLst>
            </p:cNvPr>
            <p:cNvSpPr/>
            <p:nvPr/>
          </p:nvSpPr>
          <p:spPr>
            <a:xfrm>
              <a:off x="5189220" y="1737360"/>
              <a:ext cx="313944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8BE7BC-8627-42EF-9B3A-13B3F205BEAE}"/>
                </a:ext>
              </a:extLst>
            </p:cNvPr>
            <p:cNvSpPr/>
            <p:nvPr/>
          </p:nvSpPr>
          <p:spPr>
            <a:xfrm>
              <a:off x="9258300" y="1676400"/>
              <a:ext cx="3139440" cy="280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241B39-94C7-4932-9742-F74974290FB2}"/>
                </a:ext>
              </a:extLst>
            </p:cNvPr>
            <p:cNvSpPr/>
            <p:nvPr/>
          </p:nvSpPr>
          <p:spPr>
            <a:xfrm>
              <a:off x="6012180" y="6057900"/>
              <a:ext cx="2895600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6D2E28-A3EC-4183-8E92-8A604BBC1095}"/>
                </a:ext>
              </a:extLst>
            </p:cNvPr>
            <p:cNvSpPr/>
            <p:nvPr/>
          </p:nvSpPr>
          <p:spPr>
            <a:xfrm>
              <a:off x="9517380" y="5943158"/>
              <a:ext cx="2880360" cy="2438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203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B8FA8F8-9BD7-406F-A7ED-31C5BA107EF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9CCBC18-A6A1-4D4D-AED0-DF9627B3E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94C6F28-2A2B-4FCF-B29B-5B3F5371F3DE}"/>
                </a:ext>
              </a:extLst>
            </p:cNvPr>
            <p:cNvSpPr/>
            <p:nvPr/>
          </p:nvSpPr>
          <p:spPr>
            <a:xfrm>
              <a:off x="5189220" y="1744980"/>
              <a:ext cx="3154680" cy="2735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E33D14-E3C2-423B-B252-25B4932CC63A}"/>
                </a:ext>
              </a:extLst>
            </p:cNvPr>
            <p:cNvSpPr/>
            <p:nvPr/>
          </p:nvSpPr>
          <p:spPr>
            <a:xfrm>
              <a:off x="9243060" y="2080260"/>
              <a:ext cx="315468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C911A5-172B-4516-B8EA-F1C4AE14CB47}"/>
                </a:ext>
              </a:extLst>
            </p:cNvPr>
            <p:cNvSpPr/>
            <p:nvPr/>
          </p:nvSpPr>
          <p:spPr>
            <a:xfrm>
              <a:off x="5989320" y="6042660"/>
              <a:ext cx="2926080" cy="2339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FDE84A-152D-452B-89B6-2934DEE6C419}"/>
                </a:ext>
              </a:extLst>
            </p:cNvPr>
            <p:cNvSpPr/>
            <p:nvPr/>
          </p:nvSpPr>
          <p:spPr>
            <a:xfrm>
              <a:off x="9525000" y="6042660"/>
              <a:ext cx="2926080" cy="2339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4048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28EF55-C82E-44C8-9804-0514B2734D3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4EC5357-C759-43DD-8DB0-EA538F260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31234B-0770-4039-80B2-66AE339AB091}"/>
                </a:ext>
              </a:extLst>
            </p:cNvPr>
            <p:cNvSpPr/>
            <p:nvPr/>
          </p:nvSpPr>
          <p:spPr>
            <a:xfrm>
              <a:off x="5204460" y="1722120"/>
              <a:ext cx="3124200" cy="2758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6D0378-85CF-4EDC-8792-F348A48058CD}"/>
                </a:ext>
              </a:extLst>
            </p:cNvPr>
            <p:cNvSpPr/>
            <p:nvPr/>
          </p:nvSpPr>
          <p:spPr>
            <a:xfrm>
              <a:off x="6012180" y="5989320"/>
              <a:ext cx="290322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25A544-DA12-4F38-9F06-9F6F590C2CE1}"/>
                </a:ext>
              </a:extLst>
            </p:cNvPr>
            <p:cNvSpPr/>
            <p:nvPr/>
          </p:nvSpPr>
          <p:spPr>
            <a:xfrm>
              <a:off x="9525000" y="5989320"/>
              <a:ext cx="290322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060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64B19-4FBC-45C1-B30D-28004A0246F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A6C79AD-2C65-4FB3-977B-16308199A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522D47-59E3-4989-8E3C-8D572DB1995A}"/>
                </a:ext>
              </a:extLst>
            </p:cNvPr>
            <p:cNvSpPr/>
            <p:nvPr/>
          </p:nvSpPr>
          <p:spPr>
            <a:xfrm>
              <a:off x="5181600" y="1744980"/>
              <a:ext cx="3162300" cy="2727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BCFC00-7925-4160-BC34-35FF1480BC3C}"/>
                </a:ext>
              </a:extLst>
            </p:cNvPr>
            <p:cNvSpPr/>
            <p:nvPr/>
          </p:nvSpPr>
          <p:spPr>
            <a:xfrm>
              <a:off x="9250680" y="2118360"/>
              <a:ext cx="316230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23BAF5-C425-406F-B3F1-AC0E8541D0E2}"/>
                </a:ext>
              </a:extLst>
            </p:cNvPr>
            <p:cNvSpPr/>
            <p:nvPr/>
          </p:nvSpPr>
          <p:spPr>
            <a:xfrm>
              <a:off x="6012180" y="6057900"/>
              <a:ext cx="2910840" cy="231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76C2F5-A665-4E01-A1C4-20346A7F0DD6}"/>
                </a:ext>
              </a:extLst>
            </p:cNvPr>
            <p:cNvSpPr/>
            <p:nvPr/>
          </p:nvSpPr>
          <p:spPr>
            <a:xfrm>
              <a:off x="9540240" y="5943158"/>
              <a:ext cx="2872740" cy="243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3498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863E920-C93F-48AD-BB85-9DD4E82C651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799F140C-4FDF-4023-90E2-371AD9D33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7AB858-48C4-4937-9950-E2033584BA55}"/>
                </a:ext>
              </a:extLst>
            </p:cNvPr>
            <p:cNvSpPr/>
            <p:nvPr/>
          </p:nvSpPr>
          <p:spPr>
            <a:xfrm>
              <a:off x="5204460" y="1729740"/>
              <a:ext cx="3131820" cy="2758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7793FB-EE3F-42DE-AA4D-D1E8B3BDC8B9}"/>
                </a:ext>
              </a:extLst>
            </p:cNvPr>
            <p:cNvSpPr/>
            <p:nvPr/>
          </p:nvSpPr>
          <p:spPr>
            <a:xfrm>
              <a:off x="9227820" y="2072640"/>
              <a:ext cx="3192780" cy="2415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F0B75C-A163-4337-8D2A-57659A5FF1D3}"/>
                </a:ext>
              </a:extLst>
            </p:cNvPr>
            <p:cNvSpPr/>
            <p:nvPr/>
          </p:nvSpPr>
          <p:spPr>
            <a:xfrm>
              <a:off x="6027420" y="6027420"/>
              <a:ext cx="291846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44388F-C7F4-460C-8867-65FB8CD65105}"/>
                </a:ext>
              </a:extLst>
            </p:cNvPr>
            <p:cNvSpPr/>
            <p:nvPr/>
          </p:nvSpPr>
          <p:spPr>
            <a:xfrm>
              <a:off x="9532620" y="6027420"/>
              <a:ext cx="2887980" cy="2293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08907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108</Words>
  <Application>Microsoft Office PowerPoint</Application>
  <PresentationFormat>A3 Paper (297x420 mm)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2020-04-08T15:04:51Z</dcterms:created>
  <dcterms:modified xsi:type="dcterms:W3CDTF">2020-04-08T15:13:37Z</dcterms:modified>
</cp:coreProperties>
</file>