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0" r:id="rId4"/>
    <p:sldId id="279" r:id="rId5"/>
    <p:sldId id="278" r:id="rId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E06E-0CA2-4AC7-BA23-28C382E781FA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73BF-17A0-4A5C-9662-8F3F9A7E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83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E06E-0CA2-4AC7-BA23-28C382E781FA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73BF-17A0-4A5C-9662-8F3F9A7E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9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E06E-0CA2-4AC7-BA23-28C382E781FA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73BF-17A0-4A5C-9662-8F3F9A7E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0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E06E-0CA2-4AC7-BA23-28C382E781FA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73BF-17A0-4A5C-9662-8F3F9A7E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93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E06E-0CA2-4AC7-BA23-28C382E781FA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73BF-17A0-4A5C-9662-8F3F9A7E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6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E06E-0CA2-4AC7-BA23-28C382E781FA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73BF-17A0-4A5C-9662-8F3F9A7E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67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E06E-0CA2-4AC7-BA23-28C382E781FA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73BF-17A0-4A5C-9662-8F3F9A7E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874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E06E-0CA2-4AC7-BA23-28C382E781FA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73BF-17A0-4A5C-9662-8F3F9A7E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04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E06E-0CA2-4AC7-BA23-28C382E781FA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73BF-17A0-4A5C-9662-8F3F9A7E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52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E06E-0CA2-4AC7-BA23-28C382E781FA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73BF-17A0-4A5C-9662-8F3F9A7E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35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E06E-0CA2-4AC7-BA23-28C382E781FA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E73BF-17A0-4A5C-9662-8F3F9A7E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8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1E06E-0CA2-4AC7-BA23-28C382E781FA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E73BF-17A0-4A5C-9662-8F3F9A7E2B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2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environmental_issues1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288955" y="93862"/>
            <a:ext cx="1220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ENVIRONMENTAL ISSUES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88955" y="1127145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QUESTIONS, YOU WILL NEED TO DOWNLOAD THE “ENVIRONMENTAL ISSUES”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088932" y="4160793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14599" y="4329274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00341B6-8334-4C1C-8C8E-4643B27D7134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E1E9EFE-0A88-44CD-B19B-BFC732BAD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242C9F5-11CA-4CB4-9074-8725C4CAF194}"/>
                </a:ext>
              </a:extLst>
            </p:cNvPr>
            <p:cNvSpPr/>
            <p:nvPr/>
          </p:nvSpPr>
          <p:spPr>
            <a:xfrm>
              <a:off x="5036820" y="2095500"/>
              <a:ext cx="345948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D7D2068-32E3-4DDD-A55E-EE07B461EBAE}"/>
                </a:ext>
              </a:extLst>
            </p:cNvPr>
            <p:cNvSpPr/>
            <p:nvPr/>
          </p:nvSpPr>
          <p:spPr>
            <a:xfrm>
              <a:off x="9075420" y="2095500"/>
              <a:ext cx="3322320" cy="2377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0D8B4F-5EE3-4ADB-9EF1-4D0E037A6584}"/>
                </a:ext>
              </a:extLst>
            </p:cNvPr>
            <p:cNvSpPr/>
            <p:nvPr/>
          </p:nvSpPr>
          <p:spPr>
            <a:xfrm>
              <a:off x="403860" y="5897880"/>
              <a:ext cx="3893820" cy="2415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041059-A4B5-462B-9EED-82DF94B77EAA}"/>
                </a:ext>
              </a:extLst>
            </p:cNvPr>
            <p:cNvSpPr/>
            <p:nvPr/>
          </p:nvSpPr>
          <p:spPr>
            <a:xfrm>
              <a:off x="4937760" y="5897880"/>
              <a:ext cx="3726180" cy="2415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7412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F6BAEA-01DB-4C60-AB2C-C36821679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762"/>
            <a:ext cx="12801600" cy="9051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3A913C-0292-4E66-A278-98D4B4FD0CBF}"/>
              </a:ext>
            </a:extLst>
          </p:cNvPr>
          <p:cNvSpPr/>
          <p:nvPr/>
        </p:nvSpPr>
        <p:spPr>
          <a:xfrm>
            <a:off x="5059680" y="2034540"/>
            <a:ext cx="7063740" cy="1927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75E830-9687-4AC7-A3EB-40FA9B1011B6}"/>
              </a:ext>
            </a:extLst>
          </p:cNvPr>
          <p:cNvSpPr/>
          <p:nvPr/>
        </p:nvSpPr>
        <p:spPr>
          <a:xfrm>
            <a:off x="373380" y="5882640"/>
            <a:ext cx="4442460" cy="2446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3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2AB97BA-D3B9-4D45-B9A6-9F20660645E8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2FE354E-64D3-44EA-A628-C9C3DBF52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124A9E-8244-4BD7-9B07-40B20AA46426}"/>
                </a:ext>
              </a:extLst>
            </p:cNvPr>
            <p:cNvSpPr/>
            <p:nvPr/>
          </p:nvSpPr>
          <p:spPr>
            <a:xfrm>
              <a:off x="5021580" y="2080260"/>
              <a:ext cx="344424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DD0B97-7A39-4D75-B028-7203D38BEC17}"/>
                </a:ext>
              </a:extLst>
            </p:cNvPr>
            <p:cNvSpPr/>
            <p:nvPr/>
          </p:nvSpPr>
          <p:spPr>
            <a:xfrm>
              <a:off x="9113520" y="2080260"/>
              <a:ext cx="327660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54733A-C7F6-4585-BB3C-46247CC752CB}"/>
                </a:ext>
              </a:extLst>
            </p:cNvPr>
            <p:cNvSpPr/>
            <p:nvPr/>
          </p:nvSpPr>
          <p:spPr>
            <a:xfrm>
              <a:off x="358140" y="5974080"/>
              <a:ext cx="3977640" cy="2362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A40527-3AE5-42A9-A788-83EED712BAE4}"/>
                </a:ext>
              </a:extLst>
            </p:cNvPr>
            <p:cNvSpPr/>
            <p:nvPr/>
          </p:nvSpPr>
          <p:spPr>
            <a:xfrm>
              <a:off x="4808220" y="6362700"/>
              <a:ext cx="3901440" cy="1973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C689E2-CC45-4BE6-AEAD-31984FF48AA4}"/>
                </a:ext>
              </a:extLst>
            </p:cNvPr>
            <p:cNvSpPr/>
            <p:nvPr/>
          </p:nvSpPr>
          <p:spPr>
            <a:xfrm>
              <a:off x="9113520" y="6362700"/>
              <a:ext cx="3390900" cy="1973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3004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18D318-5675-4F6D-915B-BF6CFF9928E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FFB5985D-C6B9-46F2-B181-7C3A5316B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409DAD2-56DA-4E3B-9A5D-C0B40439EA41}"/>
                </a:ext>
              </a:extLst>
            </p:cNvPr>
            <p:cNvSpPr/>
            <p:nvPr/>
          </p:nvSpPr>
          <p:spPr>
            <a:xfrm>
              <a:off x="5044440" y="2148840"/>
              <a:ext cx="342900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B3A7D6-7A61-49C6-820B-EE2DC69ADEA2}"/>
                </a:ext>
              </a:extLst>
            </p:cNvPr>
            <p:cNvSpPr/>
            <p:nvPr/>
          </p:nvSpPr>
          <p:spPr>
            <a:xfrm>
              <a:off x="9083040" y="2148840"/>
              <a:ext cx="3368040" cy="2324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0C9B10-4FE9-42EF-A8D0-271078CD6DA1}"/>
                </a:ext>
              </a:extLst>
            </p:cNvPr>
            <p:cNvSpPr/>
            <p:nvPr/>
          </p:nvSpPr>
          <p:spPr>
            <a:xfrm>
              <a:off x="350520" y="5943600"/>
              <a:ext cx="3970020" cy="238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B50285A-5FA9-4AA9-B57F-DA7FD9BA791B}"/>
                </a:ext>
              </a:extLst>
            </p:cNvPr>
            <p:cNvSpPr/>
            <p:nvPr/>
          </p:nvSpPr>
          <p:spPr>
            <a:xfrm>
              <a:off x="4823460" y="6408420"/>
              <a:ext cx="3909060" cy="192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1A3B6B-32EC-4015-8C6F-0BF072D052A7}"/>
                </a:ext>
              </a:extLst>
            </p:cNvPr>
            <p:cNvSpPr/>
            <p:nvPr/>
          </p:nvSpPr>
          <p:spPr>
            <a:xfrm>
              <a:off x="9083040" y="6408420"/>
              <a:ext cx="3421380" cy="1920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76465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109</Words>
  <Application>Microsoft Office PowerPoint</Application>
  <PresentationFormat>A3 Paper (297x420 mm)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3</cp:revision>
  <dcterms:created xsi:type="dcterms:W3CDTF">2020-04-14T15:59:34Z</dcterms:created>
  <dcterms:modified xsi:type="dcterms:W3CDTF">2020-04-14T16:05:48Z</dcterms:modified>
</cp:coreProperties>
</file>