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3" r:id="rId6"/>
    <p:sldId id="262" r:id="rId7"/>
    <p:sldId id="261" r:id="rId8"/>
    <p:sldId id="260" r:id="rId9"/>
    <p:sldId id="259" r:id="rId10"/>
    <p:sldId id="265" r:id="rId11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430" y="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17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15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7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7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92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5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1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17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51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43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AEE15-37C5-4C24-9F84-FE0AE3B02E64}" type="datetimeFigureOut">
              <a:rPr lang="en-GB" smtClean="0"/>
              <a:t>13/10/2021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890D7-875F-44E1-B034-A54FB4D4C4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0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logystudent.com/mobapps/jewellery2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188782-54F3-46C5-B8EA-0B2E1756C0B5}"/>
              </a:ext>
            </a:extLst>
          </p:cNvPr>
          <p:cNvGrpSpPr/>
          <p:nvPr/>
        </p:nvGrpSpPr>
        <p:grpSpPr>
          <a:xfrm>
            <a:off x="195942" y="441942"/>
            <a:ext cx="12443783" cy="8741247"/>
            <a:chOff x="195942" y="441942"/>
            <a:chExt cx="12443783" cy="8741247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9B9B2052-8E4F-44E2-A70C-994419EC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42" y="441942"/>
              <a:ext cx="12443783" cy="8741247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08E72F68-CA42-4E63-BC41-CC287586F808}"/>
                </a:ext>
              </a:extLst>
            </p:cNvPr>
            <p:cNvSpPr/>
            <p:nvPr/>
          </p:nvSpPr>
          <p:spPr>
            <a:xfrm>
              <a:off x="7145383" y="4787537"/>
              <a:ext cx="1404257" cy="140425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612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C5CEE4-C25B-46C5-B479-682F3CA6AF53}"/>
              </a:ext>
            </a:extLst>
          </p:cNvPr>
          <p:cNvGrpSpPr/>
          <p:nvPr/>
        </p:nvGrpSpPr>
        <p:grpSpPr>
          <a:xfrm>
            <a:off x="-143691" y="493212"/>
            <a:ext cx="13259473" cy="8731286"/>
            <a:chOff x="-143691" y="493212"/>
            <a:chExt cx="13259473" cy="873128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A45DD6-9424-4551-AC3E-1F7C53BC3482}"/>
                </a:ext>
              </a:extLst>
            </p:cNvPr>
            <p:cNvGrpSpPr/>
            <p:nvPr/>
          </p:nvGrpSpPr>
          <p:grpSpPr>
            <a:xfrm>
              <a:off x="-143691" y="493212"/>
              <a:ext cx="13259473" cy="8731286"/>
              <a:chOff x="-143691" y="493212"/>
              <a:chExt cx="13259473" cy="8731286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B41E4F97-FF35-45F1-9D49-C564F2224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3691" y="493212"/>
                <a:ext cx="13259473" cy="873128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093B24-387C-4511-AD31-862F05FE531C}"/>
                  </a:ext>
                </a:extLst>
              </p:cNvPr>
              <p:cNvSpPr/>
              <p:nvPr/>
            </p:nvSpPr>
            <p:spPr>
              <a:xfrm>
                <a:off x="4921550" y="2063931"/>
                <a:ext cx="3072919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9B19BB-9148-4256-9E37-F4ED0293F6A3}"/>
                </a:ext>
              </a:extLst>
            </p:cNvPr>
            <p:cNvSpPr/>
            <p:nvPr/>
          </p:nvSpPr>
          <p:spPr>
            <a:xfrm>
              <a:off x="2249424" y="1686850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C21A69-05C8-4785-9E98-45B35564BB03}"/>
                </a:ext>
              </a:extLst>
            </p:cNvPr>
            <p:cNvSpPr txBox="1"/>
            <p:nvPr/>
          </p:nvSpPr>
          <p:spPr>
            <a:xfrm>
              <a:off x="2182368" y="1584099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37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541A02E-1221-49EE-8A12-5ABEE049B8C4}"/>
              </a:ext>
            </a:extLst>
          </p:cNvPr>
          <p:cNvGrpSpPr/>
          <p:nvPr/>
        </p:nvGrpSpPr>
        <p:grpSpPr>
          <a:xfrm>
            <a:off x="-117565" y="507465"/>
            <a:ext cx="13212218" cy="8701849"/>
            <a:chOff x="-117565" y="507465"/>
            <a:chExt cx="13212218" cy="87018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14096B-3B8F-433B-97D4-F4F789F6B68F}"/>
                </a:ext>
              </a:extLst>
            </p:cNvPr>
            <p:cNvGrpSpPr/>
            <p:nvPr/>
          </p:nvGrpSpPr>
          <p:grpSpPr>
            <a:xfrm>
              <a:off x="-117565" y="507465"/>
              <a:ext cx="13212218" cy="8701849"/>
              <a:chOff x="-117565" y="507465"/>
              <a:chExt cx="13212218" cy="8701849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5FCDE075-B300-4303-8711-CA6CF82F5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7565" y="507465"/>
                <a:ext cx="13212218" cy="870184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EC32500-016A-4146-974A-68BB99CE535C}"/>
                  </a:ext>
                </a:extLst>
              </p:cNvPr>
              <p:cNvSpPr/>
              <p:nvPr/>
            </p:nvSpPr>
            <p:spPr>
              <a:xfrm>
                <a:off x="5225143" y="2207623"/>
                <a:ext cx="3108960" cy="2364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0A3F954-BB74-4038-80C1-956B1040CD1B}"/>
                  </a:ext>
                </a:extLst>
              </p:cNvPr>
              <p:cNvSpPr/>
              <p:nvPr/>
            </p:nvSpPr>
            <p:spPr>
              <a:xfrm>
                <a:off x="5717177" y="5891349"/>
                <a:ext cx="3108960" cy="25058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5867665-B291-46F3-8097-70057582C90E}"/>
                  </a:ext>
                </a:extLst>
              </p:cNvPr>
              <p:cNvSpPr/>
              <p:nvPr/>
            </p:nvSpPr>
            <p:spPr>
              <a:xfrm>
                <a:off x="9270274" y="6040484"/>
                <a:ext cx="3108960" cy="2364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F1BF3A-ED60-40B3-A9A3-082E3CCA9C85}"/>
                </a:ext>
              </a:extLst>
            </p:cNvPr>
            <p:cNvSpPr/>
            <p:nvPr/>
          </p:nvSpPr>
          <p:spPr>
            <a:xfrm>
              <a:off x="2249424" y="1712976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C8BB1A-A77F-44E9-AECE-CC112D472DE4}"/>
                </a:ext>
              </a:extLst>
            </p:cNvPr>
            <p:cNvSpPr txBox="1"/>
            <p:nvPr/>
          </p:nvSpPr>
          <p:spPr>
            <a:xfrm>
              <a:off x="2182368" y="1610225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37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C49ED1-DDB8-4C62-A5D8-5BB2AD006C5C}"/>
              </a:ext>
            </a:extLst>
          </p:cNvPr>
          <p:cNvGrpSpPr/>
          <p:nvPr/>
        </p:nvGrpSpPr>
        <p:grpSpPr>
          <a:xfrm>
            <a:off x="-117564" y="521512"/>
            <a:ext cx="13464108" cy="8729533"/>
            <a:chOff x="-117564" y="521512"/>
            <a:chExt cx="13464108" cy="87295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AFE9B13-F1B2-4D6C-97DC-E1683DDFDCE9}"/>
                </a:ext>
              </a:extLst>
            </p:cNvPr>
            <p:cNvGrpSpPr/>
            <p:nvPr/>
          </p:nvGrpSpPr>
          <p:grpSpPr>
            <a:xfrm>
              <a:off x="-117564" y="521512"/>
              <a:ext cx="13464108" cy="8729533"/>
              <a:chOff x="-117564" y="521512"/>
              <a:chExt cx="13464108" cy="8729533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E8F0788A-A517-4575-8549-5BFFFEBE6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7564" y="521512"/>
                <a:ext cx="13464108" cy="872953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C710B0-D9FA-4A8D-8D1A-AD213BC32879}"/>
                  </a:ext>
                </a:extLst>
              </p:cNvPr>
              <p:cNvSpPr/>
              <p:nvPr/>
            </p:nvSpPr>
            <p:spPr>
              <a:xfrm>
                <a:off x="4963883" y="2207623"/>
                <a:ext cx="3108960" cy="2364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7A403A-7B13-436E-9659-A5A5BF256B77}"/>
                  </a:ext>
                </a:extLst>
              </p:cNvPr>
              <p:cNvSpPr/>
              <p:nvPr/>
            </p:nvSpPr>
            <p:spPr>
              <a:xfrm>
                <a:off x="8229600" y="5538652"/>
                <a:ext cx="4206239" cy="28738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0C49EB-98A3-49B7-9118-1483DB859CE5}"/>
                </a:ext>
              </a:extLst>
            </p:cNvPr>
            <p:cNvSpPr/>
            <p:nvPr/>
          </p:nvSpPr>
          <p:spPr>
            <a:xfrm>
              <a:off x="2249424" y="1712976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A0066-03C6-48C1-8070-F786F6D9395C}"/>
                </a:ext>
              </a:extLst>
            </p:cNvPr>
            <p:cNvSpPr txBox="1"/>
            <p:nvPr/>
          </p:nvSpPr>
          <p:spPr>
            <a:xfrm>
              <a:off x="2182368" y="1610225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13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A11BE2-27E2-4939-BD90-06F87B5127AE}"/>
              </a:ext>
            </a:extLst>
          </p:cNvPr>
          <p:cNvGrpSpPr/>
          <p:nvPr/>
        </p:nvGrpSpPr>
        <p:grpSpPr>
          <a:xfrm>
            <a:off x="-130628" y="569168"/>
            <a:ext cx="13471193" cy="8734127"/>
            <a:chOff x="-130628" y="569168"/>
            <a:chExt cx="13471193" cy="87341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B71F46-5832-434F-92D3-C5DB62F9225B}"/>
                </a:ext>
              </a:extLst>
            </p:cNvPr>
            <p:cNvGrpSpPr/>
            <p:nvPr/>
          </p:nvGrpSpPr>
          <p:grpSpPr>
            <a:xfrm>
              <a:off x="-130628" y="569168"/>
              <a:ext cx="13471193" cy="8734127"/>
              <a:chOff x="-130628" y="569168"/>
              <a:chExt cx="13471193" cy="8734127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FAD69A73-EEC2-4AA5-8D0C-906F6FA43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0628" y="569168"/>
                <a:ext cx="13471193" cy="8734127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CFA1EC-6F54-45D6-A8CA-B05168737BCF}"/>
                  </a:ext>
                </a:extLst>
              </p:cNvPr>
              <p:cNvSpPr/>
              <p:nvPr/>
            </p:nvSpPr>
            <p:spPr>
              <a:xfrm>
                <a:off x="4937760" y="2246812"/>
                <a:ext cx="3108960" cy="23643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59EDC1-5D7A-4113-89B7-5B28DA3E150A}"/>
                  </a:ext>
                </a:extLst>
              </p:cNvPr>
              <p:cNvSpPr/>
              <p:nvPr/>
            </p:nvSpPr>
            <p:spPr>
              <a:xfrm>
                <a:off x="8268789" y="5617028"/>
                <a:ext cx="4167051" cy="2834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67A9-1FE3-4082-B1F4-B37026957A3C}"/>
                </a:ext>
              </a:extLst>
            </p:cNvPr>
            <p:cNvSpPr/>
            <p:nvPr/>
          </p:nvSpPr>
          <p:spPr>
            <a:xfrm>
              <a:off x="2249424" y="1791354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A2458A-24B4-48C1-9AB4-4F81BA641EAD}"/>
                </a:ext>
              </a:extLst>
            </p:cNvPr>
            <p:cNvSpPr txBox="1"/>
            <p:nvPr/>
          </p:nvSpPr>
          <p:spPr>
            <a:xfrm>
              <a:off x="2182368" y="1688603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434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46C653-8E16-4AC9-B875-A51A46926F22}"/>
              </a:ext>
            </a:extLst>
          </p:cNvPr>
          <p:cNvGrpSpPr/>
          <p:nvPr/>
        </p:nvGrpSpPr>
        <p:grpSpPr>
          <a:xfrm>
            <a:off x="-130629" y="462605"/>
            <a:ext cx="13304615" cy="8762703"/>
            <a:chOff x="-130629" y="462605"/>
            <a:chExt cx="13304615" cy="876270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492C5D-C55B-4222-B151-0E11218354CD}"/>
                </a:ext>
              </a:extLst>
            </p:cNvPr>
            <p:cNvGrpSpPr/>
            <p:nvPr/>
          </p:nvGrpSpPr>
          <p:grpSpPr>
            <a:xfrm>
              <a:off x="-130629" y="462605"/>
              <a:ext cx="13304615" cy="8762703"/>
              <a:chOff x="-130629" y="462605"/>
              <a:chExt cx="13304615" cy="8762703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442128-446E-40D7-A98D-D1A7EC389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0629" y="462605"/>
                <a:ext cx="13304615" cy="8762703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B493D92-C118-4D5C-8F51-4B8D9A59B995}"/>
                  </a:ext>
                </a:extLst>
              </p:cNvPr>
              <p:cNvSpPr/>
              <p:nvPr/>
            </p:nvSpPr>
            <p:spPr>
              <a:xfrm>
                <a:off x="5225142" y="1763485"/>
                <a:ext cx="3161211" cy="2808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402BC87-002D-4D13-BF77-8E9FB29928EA}"/>
                  </a:ext>
                </a:extLst>
              </p:cNvPr>
              <p:cNvSpPr/>
              <p:nvPr/>
            </p:nvSpPr>
            <p:spPr>
              <a:xfrm>
                <a:off x="5786846" y="5969725"/>
                <a:ext cx="3108960" cy="24688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C5930B-B4A7-4F11-832B-87950A8BA948}"/>
                  </a:ext>
                </a:extLst>
              </p:cNvPr>
              <p:cNvSpPr/>
              <p:nvPr/>
            </p:nvSpPr>
            <p:spPr>
              <a:xfrm>
                <a:off x="9313817" y="5721532"/>
                <a:ext cx="3200400" cy="27170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ECE5E1-29C6-43DA-B33D-C73A54210C7B}"/>
                </a:ext>
              </a:extLst>
            </p:cNvPr>
            <p:cNvSpPr/>
            <p:nvPr/>
          </p:nvSpPr>
          <p:spPr>
            <a:xfrm>
              <a:off x="2249424" y="1712976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09251C-F537-43CC-A6CD-C999356399E1}"/>
                </a:ext>
              </a:extLst>
            </p:cNvPr>
            <p:cNvSpPr txBox="1"/>
            <p:nvPr/>
          </p:nvSpPr>
          <p:spPr>
            <a:xfrm>
              <a:off x="2182368" y="1610225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22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2A45E5A-9ADD-4BE6-A0BF-0D7C6ECC5ED0}"/>
              </a:ext>
            </a:extLst>
          </p:cNvPr>
          <p:cNvGrpSpPr/>
          <p:nvPr/>
        </p:nvGrpSpPr>
        <p:grpSpPr>
          <a:xfrm>
            <a:off x="-91439" y="501587"/>
            <a:ext cx="13257328" cy="8716412"/>
            <a:chOff x="-91439" y="501587"/>
            <a:chExt cx="13257328" cy="87164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B194620-85B9-4BDF-9068-234908B0AE9F}"/>
                </a:ext>
              </a:extLst>
            </p:cNvPr>
            <p:cNvGrpSpPr/>
            <p:nvPr/>
          </p:nvGrpSpPr>
          <p:grpSpPr>
            <a:xfrm>
              <a:off x="-91439" y="501587"/>
              <a:ext cx="13257328" cy="8716412"/>
              <a:chOff x="-91439" y="501587"/>
              <a:chExt cx="13257328" cy="8716412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CC15553A-8DA2-46CA-B5A3-0839B51A6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1439" y="501587"/>
                <a:ext cx="13257328" cy="8716412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2EC1EF-20E2-4252-8364-C4A024EEECA1}"/>
                  </a:ext>
                </a:extLst>
              </p:cNvPr>
              <p:cNvSpPr/>
              <p:nvPr/>
            </p:nvSpPr>
            <p:spPr>
              <a:xfrm>
                <a:off x="5225142" y="2094411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67734D3-804F-44B4-BA51-B1979301A021}"/>
                  </a:ext>
                </a:extLst>
              </p:cNvPr>
              <p:cNvSpPr/>
              <p:nvPr/>
            </p:nvSpPr>
            <p:spPr>
              <a:xfrm>
                <a:off x="9225995" y="2135051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781A0B-4D2C-4E69-9514-DD63DE0FCA96}"/>
                  </a:ext>
                </a:extLst>
              </p:cNvPr>
              <p:cNvSpPr/>
              <p:nvPr/>
            </p:nvSpPr>
            <p:spPr>
              <a:xfrm>
                <a:off x="8757920" y="5558971"/>
                <a:ext cx="3722623" cy="2833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124589-FD84-44A5-90C1-C807633644DF}"/>
                </a:ext>
              </a:extLst>
            </p:cNvPr>
            <p:cNvSpPr/>
            <p:nvPr/>
          </p:nvSpPr>
          <p:spPr>
            <a:xfrm>
              <a:off x="2249424" y="1752165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0D046D-0603-4C6C-8A84-3BDDDA146A09}"/>
                </a:ext>
              </a:extLst>
            </p:cNvPr>
            <p:cNvSpPr txBox="1"/>
            <p:nvPr/>
          </p:nvSpPr>
          <p:spPr>
            <a:xfrm>
              <a:off x="2182368" y="1649414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746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3577D6-66DB-410A-91B8-92425E9184A9}"/>
              </a:ext>
            </a:extLst>
          </p:cNvPr>
          <p:cNvGrpSpPr/>
          <p:nvPr/>
        </p:nvGrpSpPr>
        <p:grpSpPr>
          <a:xfrm>
            <a:off x="-117566" y="431977"/>
            <a:ext cx="13287630" cy="8756589"/>
            <a:chOff x="-117566" y="431977"/>
            <a:chExt cx="13287630" cy="87565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11C3A2E-78A5-45B0-9125-A9263ADB9CBC}"/>
                </a:ext>
              </a:extLst>
            </p:cNvPr>
            <p:cNvGrpSpPr/>
            <p:nvPr/>
          </p:nvGrpSpPr>
          <p:grpSpPr>
            <a:xfrm>
              <a:off x="-117566" y="431977"/>
              <a:ext cx="13287630" cy="8756589"/>
              <a:chOff x="-117566" y="431977"/>
              <a:chExt cx="13287630" cy="8756589"/>
            </a:xfrm>
          </p:grpSpPr>
          <p:pic>
            <p:nvPicPr>
              <p:cNvPr id="3" name="Picture 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25DF17FD-2AF3-42A1-B01F-B47BF9AD2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7566" y="431977"/>
                <a:ext cx="13287630" cy="875658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E99F446-F203-4639-9CA7-C25BC2E9C8DD}"/>
                  </a:ext>
                </a:extLst>
              </p:cNvPr>
              <p:cNvSpPr/>
              <p:nvPr/>
            </p:nvSpPr>
            <p:spPr>
              <a:xfrm>
                <a:off x="5225142" y="1841863"/>
                <a:ext cx="3181241" cy="2936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7F98F63-EE12-47C9-B2C8-B6F788B7BD2E}"/>
                  </a:ext>
                </a:extLst>
              </p:cNvPr>
              <p:cNvSpPr/>
              <p:nvPr/>
            </p:nvSpPr>
            <p:spPr>
              <a:xfrm>
                <a:off x="8406383" y="5412377"/>
                <a:ext cx="4075611" cy="29369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F36EA9-0453-446B-B3EA-8D66507891BE}"/>
                </a:ext>
              </a:extLst>
            </p:cNvPr>
            <p:cNvSpPr/>
            <p:nvPr/>
          </p:nvSpPr>
          <p:spPr>
            <a:xfrm>
              <a:off x="2249424" y="1660724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86338C-2A17-4D92-8933-76412FF6D120}"/>
                </a:ext>
              </a:extLst>
            </p:cNvPr>
            <p:cNvSpPr txBox="1"/>
            <p:nvPr/>
          </p:nvSpPr>
          <p:spPr>
            <a:xfrm>
              <a:off x="2182368" y="1557973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92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F2F245-6506-4186-8B96-0819E2846968}"/>
              </a:ext>
            </a:extLst>
          </p:cNvPr>
          <p:cNvGrpSpPr/>
          <p:nvPr/>
        </p:nvGrpSpPr>
        <p:grpSpPr>
          <a:xfrm>
            <a:off x="-143692" y="370665"/>
            <a:ext cx="13303491" cy="8760271"/>
            <a:chOff x="-143692" y="370665"/>
            <a:chExt cx="13303491" cy="87602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5DF4A35-5EA9-4106-A5E5-87073F76C335}"/>
                </a:ext>
              </a:extLst>
            </p:cNvPr>
            <p:cNvGrpSpPr/>
            <p:nvPr/>
          </p:nvGrpSpPr>
          <p:grpSpPr>
            <a:xfrm>
              <a:off x="-143692" y="370665"/>
              <a:ext cx="13303491" cy="8760271"/>
              <a:chOff x="-143692" y="370665"/>
              <a:chExt cx="13303491" cy="8760271"/>
            </a:xfrm>
          </p:grpSpPr>
          <p:pic>
            <p:nvPicPr>
              <p:cNvPr id="3" name="Picture 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5ABE4C67-7676-43A2-B734-009526989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3692" y="370665"/>
                <a:ext cx="13303491" cy="876027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79586C-E0E9-47CC-B706-E5084BB16FB1}"/>
                  </a:ext>
                </a:extLst>
              </p:cNvPr>
              <p:cNvSpPr/>
              <p:nvPr/>
            </p:nvSpPr>
            <p:spPr>
              <a:xfrm>
                <a:off x="4891306" y="1937658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982AE5-5614-4FCA-84A0-006701DF947E}"/>
                  </a:ext>
                </a:extLst>
              </p:cNvPr>
              <p:cNvSpPr/>
              <p:nvPr/>
            </p:nvSpPr>
            <p:spPr>
              <a:xfrm>
                <a:off x="4810179" y="5534297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BE8F74-1D56-42C8-838C-64FAE8E153C8}"/>
                  </a:ext>
                </a:extLst>
              </p:cNvPr>
              <p:cNvSpPr/>
              <p:nvPr/>
            </p:nvSpPr>
            <p:spPr>
              <a:xfrm>
                <a:off x="8451670" y="5595259"/>
                <a:ext cx="4017262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9F43F3-99CC-49B3-8332-6B473C8CEB35}"/>
                </a:ext>
              </a:extLst>
            </p:cNvPr>
            <p:cNvSpPr/>
            <p:nvPr/>
          </p:nvSpPr>
          <p:spPr>
            <a:xfrm>
              <a:off x="2249424" y="1608472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35CDC-3D54-43B2-A967-EF5EAF3B0E56}"/>
                </a:ext>
              </a:extLst>
            </p:cNvPr>
            <p:cNvSpPr txBox="1"/>
            <p:nvPr/>
          </p:nvSpPr>
          <p:spPr>
            <a:xfrm>
              <a:off x="2182368" y="1505721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67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C80591-C691-4B20-ACFF-56FEA8CC794F}"/>
              </a:ext>
            </a:extLst>
          </p:cNvPr>
          <p:cNvGrpSpPr/>
          <p:nvPr/>
        </p:nvGrpSpPr>
        <p:grpSpPr>
          <a:xfrm>
            <a:off x="-130629" y="436499"/>
            <a:ext cx="13286085" cy="8748810"/>
            <a:chOff x="-130629" y="436499"/>
            <a:chExt cx="13286085" cy="87488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928A05-CE28-4D36-A6FC-7DD08334AD97}"/>
                </a:ext>
              </a:extLst>
            </p:cNvPr>
            <p:cNvGrpSpPr/>
            <p:nvPr/>
          </p:nvGrpSpPr>
          <p:grpSpPr>
            <a:xfrm>
              <a:off x="-130629" y="436499"/>
              <a:ext cx="13286085" cy="8748810"/>
              <a:chOff x="-130629" y="436499"/>
              <a:chExt cx="13286085" cy="8748810"/>
            </a:xfrm>
          </p:grpSpPr>
          <p:pic>
            <p:nvPicPr>
              <p:cNvPr id="3" name="Picture 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9F942F3F-7276-4C25-8B3B-1D2D1EADC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0629" y="436499"/>
                <a:ext cx="13286085" cy="874881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2990C2-1327-43B4-9986-71694D4ED8EE}"/>
                  </a:ext>
                </a:extLst>
              </p:cNvPr>
              <p:cNvSpPr/>
              <p:nvPr/>
            </p:nvSpPr>
            <p:spPr>
              <a:xfrm>
                <a:off x="4895666" y="2037805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C00AFC0-8D88-4AAF-9027-CAD889157AE6}"/>
                  </a:ext>
                </a:extLst>
              </p:cNvPr>
              <p:cNvSpPr/>
              <p:nvPr/>
            </p:nvSpPr>
            <p:spPr>
              <a:xfrm>
                <a:off x="4895665" y="5634448"/>
                <a:ext cx="318124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F03BEF8-C1CF-494F-9DDC-0ABB2ADF333D}"/>
                  </a:ext>
                </a:extLst>
              </p:cNvPr>
              <p:cNvSpPr/>
              <p:nvPr/>
            </p:nvSpPr>
            <p:spPr>
              <a:xfrm>
                <a:off x="8490857" y="5634448"/>
                <a:ext cx="4004201" cy="2736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932E27-5073-4629-8B15-0BA5C9FDC1EF}"/>
                </a:ext>
              </a:extLst>
            </p:cNvPr>
            <p:cNvSpPr/>
            <p:nvPr/>
          </p:nvSpPr>
          <p:spPr>
            <a:xfrm>
              <a:off x="2249424" y="1647661"/>
              <a:ext cx="2157984" cy="1042416"/>
            </a:xfrm>
            <a:prstGeom prst="rect">
              <a:avLst/>
            </a:prstGeom>
            <a:solidFill>
              <a:srgbClr val="EB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889EC5-E3F9-4D0A-AF8A-E68592CD32F4}"/>
                </a:ext>
              </a:extLst>
            </p:cNvPr>
            <p:cNvSpPr txBox="1"/>
            <p:nvPr/>
          </p:nvSpPr>
          <p:spPr>
            <a:xfrm>
              <a:off x="2182368" y="1544910"/>
              <a:ext cx="22311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TO ANSWER ALL THE QUESTIONS YOU WILL NEED TO DOWNLOAD THE ‘JEWELLERY AND SILVERSMITHING -2’ APP, FROM THE INTERACTIVE MOBILE APP SECTION OF www.technologystudent.com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288</Words>
  <Application>Microsoft Office PowerPoint</Application>
  <PresentationFormat>A3 Paper (297x420 mm)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9</cp:revision>
  <dcterms:created xsi:type="dcterms:W3CDTF">2021-10-07T17:53:00Z</dcterms:created>
  <dcterms:modified xsi:type="dcterms:W3CDTF">2021-10-13T14:15:37Z</dcterms:modified>
</cp:coreProperties>
</file>