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8" r:id="rId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3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47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28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9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5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8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78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9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4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C931-0DD2-4FD4-B2FA-F17AABD7A10F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60CFF-65CE-4B79-B6E6-9788959E8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7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odel_making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-9729" y="337871"/>
            <a:ext cx="1295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MODEL MAKING AND PROTOTYPES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“MODEL MAKING AND PROTOTYPES”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D1CA81F-E362-4678-BB75-B47ED6FE9C4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B1B140-1155-45C7-8136-0E5D42A2C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71E7F4-AD26-436E-B03E-9782BD401EB3}"/>
                </a:ext>
              </a:extLst>
            </p:cNvPr>
            <p:cNvSpPr/>
            <p:nvPr/>
          </p:nvSpPr>
          <p:spPr>
            <a:xfrm>
              <a:off x="5210827" y="2041742"/>
              <a:ext cx="3144033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2549A0-B04B-4C20-B52C-C37DB87FE4DC}"/>
                </a:ext>
              </a:extLst>
            </p:cNvPr>
            <p:cNvSpPr/>
            <p:nvPr/>
          </p:nvSpPr>
          <p:spPr>
            <a:xfrm>
              <a:off x="9283873" y="1755730"/>
              <a:ext cx="3144033" cy="2728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C03678-2D6D-4D83-A192-EB7ADA3C7B4E}"/>
                </a:ext>
              </a:extLst>
            </p:cNvPr>
            <p:cNvSpPr/>
            <p:nvPr/>
          </p:nvSpPr>
          <p:spPr>
            <a:xfrm>
              <a:off x="5994400" y="6114788"/>
              <a:ext cx="2956560" cy="2265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A167BF-5A38-4249-A6F0-93EB0332260D}"/>
                </a:ext>
              </a:extLst>
            </p:cNvPr>
            <p:cNvSpPr/>
            <p:nvPr/>
          </p:nvSpPr>
          <p:spPr>
            <a:xfrm>
              <a:off x="9564837" y="5608320"/>
              <a:ext cx="2913675" cy="277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A9B437-420A-4961-9583-54C0F8281501}"/>
                </a:ext>
              </a:extLst>
            </p:cNvPr>
            <p:cNvSpPr/>
            <p:nvPr/>
          </p:nvSpPr>
          <p:spPr>
            <a:xfrm>
              <a:off x="3048290" y="5937336"/>
              <a:ext cx="2332233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845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844381F-CDD4-4722-BF4D-FD5A41EE82F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F1F0569-6F0E-4907-A37E-6B464FA65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B156F7-A769-4E05-9DD9-D8F9FAC616F4}"/>
                </a:ext>
              </a:extLst>
            </p:cNvPr>
            <p:cNvSpPr/>
            <p:nvPr/>
          </p:nvSpPr>
          <p:spPr>
            <a:xfrm>
              <a:off x="5210827" y="2041742"/>
              <a:ext cx="3144033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C3CD5E-C090-4F30-8231-E22E16CB01EB}"/>
                </a:ext>
              </a:extLst>
            </p:cNvPr>
            <p:cNvSpPr/>
            <p:nvPr/>
          </p:nvSpPr>
          <p:spPr>
            <a:xfrm>
              <a:off x="5994400" y="6858000"/>
              <a:ext cx="2956560" cy="1521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4FA563-900C-462B-8EDD-D9C048E1C820}"/>
                </a:ext>
              </a:extLst>
            </p:cNvPr>
            <p:cNvSpPr/>
            <p:nvPr/>
          </p:nvSpPr>
          <p:spPr>
            <a:xfrm>
              <a:off x="9499601" y="6979920"/>
              <a:ext cx="2905760" cy="1399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5CFB21-9D8A-42C1-BB1E-851AF15A6CB4}"/>
                </a:ext>
              </a:extLst>
            </p:cNvPr>
            <p:cNvSpPr/>
            <p:nvPr/>
          </p:nvSpPr>
          <p:spPr>
            <a:xfrm>
              <a:off x="3007360" y="5937336"/>
              <a:ext cx="2373163" cy="2442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426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112</Words>
  <Application>Microsoft Office PowerPoint</Application>
  <PresentationFormat>A3 Paper (297x420 mm)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2020-04-02T16:25:39Z</dcterms:created>
  <dcterms:modified xsi:type="dcterms:W3CDTF">2020-04-02T16:31:27Z</dcterms:modified>
</cp:coreProperties>
</file>