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5" r:id="rId4"/>
    <p:sldId id="274" r:id="rId5"/>
    <p:sldId id="273" r:id="rId6"/>
    <p:sldId id="272" r:id="rId7"/>
    <p:sldId id="271" r:id="rId8"/>
    <p:sldId id="270" r:id="rId9"/>
    <p:sldId id="269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7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5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6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5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28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6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6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6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C1356-6F12-46C1-94A0-793A0A0CA5A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24FD-0069-4724-BAC3-1C5C930EE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orals_ethics_environment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337871"/>
            <a:ext cx="1295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MORAL, SOCIAL AND ENVIRONMENTAL ISSUES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“MORAL, SOCIAL AND ENVIRONMENTAL ISSUES - DESIGN”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900E9B2-F583-451A-A272-4DC72966402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E8C164B-8A24-4418-977A-64C51735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842930-AE0D-4D32-8A76-FDD3B9616985}"/>
                </a:ext>
              </a:extLst>
            </p:cNvPr>
            <p:cNvSpPr/>
            <p:nvPr/>
          </p:nvSpPr>
          <p:spPr>
            <a:xfrm>
              <a:off x="5185775" y="2079321"/>
              <a:ext cx="3169085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40C648-C4B7-4B26-B137-FE4C196D4992}"/>
                </a:ext>
              </a:extLst>
            </p:cNvPr>
            <p:cNvSpPr/>
            <p:nvPr/>
          </p:nvSpPr>
          <p:spPr>
            <a:xfrm>
              <a:off x="9258821" y="2081408"/>
              <a:ext cx="3169085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40AE8-AB76-42D6-A345-F9D82F6B364A}"/>
                </a:ext>
              </a:extLst>
            </p:cNvPr>
            <p:cNvSpPr/>
            <p:nvPr/>
          </p:nvSpPr>
          <p:spPr>
            <a:xfrm>
              <a:off x="578285" y="5889321"/>
              <a:ext cx="3169085" cy="252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94A21C-49ED-47F2-B9CE-80C47CD6AAE5}"/>
                </a:ext>
              </a:extLst>
            </p:cNvPr>
            <p:cNvSpPr/>
            <p:nvPr/>
          </p:nvSpPr>
          <p:spPr>
            <a:xfrm>
              <a:off x="4637135" y="5889321"/>
              <a:ext cx="3697405" cy="252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35CB1B-31A8-414A-A95C-F11DBEA1A46A}"/>
                </a:ext>
              </a:extLst>
            </p:cNvPr>
            <p:cNvSpPr/>
            <p:nvPr/>
          </p:nvSpPr>
          <p:spPr>
            <a:xfrm>
              <a:off x="8873855" y="5797881"/>
              <a:ext cx="3617865" cy="252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66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20483C-F2B9-40FF-9FBC-08A8337964B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3812131-AC23-42A8-A8E3-C2E69DCDC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21B736-5F04-4ECA-90DA-C8A38E4886E1}"/>
                </a:ext>
              </a:extLst>
            </p:cNvPr>
            <p:cNvSpPr/>
            <p:nvPr/>
          </p:nvSpPr>
          <p:spPr>
            <a:xfrm>
              <a:off x="5185775" y="2079321"/>
              <a:ext cx="3169085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0CFB16-F21B-4314-9F8A-C77756B589E9}"/>
                </a:ext>
              </a:extLst>
            </p:cNvPr>
            <p:cNvSpPr/>
            <p:nvPr/>
          </p:nvSpPr>
          <p:spPr>
            <a:xfrm>
              <a:off x="8860267" y="2081408"/>
              <a:ext cx="3567639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D4BE29-8A84-44F5-A0B6-6CC286445C01}"/>
                </a:ext>
              </a:extLst>
            </p:cNvPr>
            <p:cNvSpPr/>
            <p:nvPr/>
          </p:nvSpPr>
          <p:spPr>
            <a:xfrm>
              <a:off x="578285" y="5889321"/>
              <a:ext cx="3567639" cy="252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34F4E-DDD3-4D10-8C46-25D816125A41}"/>
                </a:ext>
              </a:extLst>
            </p:cNvPr>
            <p:cNvSpPr/>
            <p:nvPr/>
          </p:nvSpPr>
          <p:spPr>
            <a:xfrm>
              <a:off x="8896351" y="5273040"/>
              <a:ext cx="3595370" cy="3139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8BCBE65-AAA1-40E0-BD14-BEBC5C6C914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4DBD8D2-A2D0-42A5-8855-A17C9E3E8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B40A1B-6FCF-49D3-A7D6-600B632B388E}"/>
                </a:ext>
              </a:extLst>
            </p:cNvPr>
            <p:cNvSpPr/>
            <p:nvPr/>
          </p:nvSpPr>
          <p:spPr>
            <a:xfrm>
              <a:off x="5185775" y="2079321"/>
              <a:ext cx="3169085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B76899-F204-49DF-9D95-8973F4C35308}"/>
                </a:ext>
              </a:extLst>
            </p:cNvPr>
            <p:cNvSpPr/>
            <p:nvPr/>
          </p:nvSpPr>
          <p:spPr>
            <a:xfrm>
              <a:off x="8873855" y="2081408"/>
              <a:ext cx="3554051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BFC753-3DF5-4E6D-9138-4F489DB53E6C}"/>
                </a:ext>
              </a:extLst>
            </p:cNvPr>
            <p:cNvSpPr/>
            <p:nvPr/>
          </p:nvSpPr>
          <p:spPr>
            <a:xfrm>
              <a:off x="578285" y="5889321"/>
              <a:ext cx="3536515" cy="252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7436E-1315-4406-8D4A-7A936C353313}"/>
                </a:ext>
              </a:extLst>
            </p:cNvPr>
            <p:cNvSpPr/>
            <p:nvPr/>
          </p:nvSpPr>
          <p:spPr>
            <a:xfrm>
              <a:off x="8873855" y="5311036"/>
              <a:ext cx="3617865" cy="3048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558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7FA152-C279-4C72-B4E3-03B08543B37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B9177D7-97B5-44FB-87EF-9761E0A5B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C6A222-9C3D-4D7D-8AA5-78F7D163C698}"/>
                </a:ext>
              </a:extLst>
            </p:cNvPr>
            <p:cNvSpPr/>
            <p:nvPr/>
          </p:nvSpPr>
          <p:spPr>
            <a:xfrm>
              <a:off x="5185775" y="1665963"/>
              <a:ext cx="3169085" cy="2830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DC8F8E-0C7B-40FA-B045-DF5A78A8CDEC}"/>
                </a:ext>
              </a:extLst>
            </p:cNvPr>
            <p:cNvSpPr/>
            <p:nvPr/>
          </p:nvSpPr>
          <p:spPr>
            <a:xfrm>
              <a:off x="8873855" y="2081408"/>
              <a:ext cx="3554051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814820-70ED-400E-BE08-0D40428D5E0C}"/>
                </a:ext>
              </a:extLst>
            </p:cNvPr>
            <p:cNvSpPr/>
            <p:nvPr/>
          </p:nvSpPr>
          <p:spPr>
            <a:xfrm>
              <a:off x="578285" y="5889321"/>
              <a:ext cx="3536515" cy="252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15E351-3756-4463-9067-965A2DA9DF19}"/>
                </a:ext>
              </a:extLst>
            </p:cNvPr>
            <p:cNvSpPr/>
            <p:nvPr/>
          </p:nvSpPr>
          <p:spPr>
            <a:xfrm>
              <a:off x="8873855" y="5311036"/>
              <a:ext cx="3617865" cy="3048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71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5D80ED-C002-47D5-AA6F-CE2C57FBBBC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A0BAA24-26EB-4CE7-A9B1-E41F73BD2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F87293-FFE7-4C1F-A296-21597BFF4C43}"/>
                </a:ext>
              </a:extLst>
            </p:cNvPr>
            <p:cNvSpPr/>
            <p:nvPr/>
          </p:nvSpPr>
          <p:spPr>
            <a:xfrm>
              <a:off x="5185775" y="2079321"/>
              <a:ext cx="3169085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477B3C-DC79-41BA-BC78-C1EA98FAD858}"/>
                </a:ext>
              </a:extLst>
            </p:cNvPr>
            <p:cNvSpPr/>
            <p:nvPr/>
          </p:nvSpPr>
          <p:spPr>
            <a:xfrm>
              <a:off x="8873855" y="5521124"/>
              <a:ext cx="3617865" cy="283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C5D8EC-2840-451F-9C5D-F69661FFC098}"/>
                </a:ext>
              </a:extLst>
            </p:cNvPr>
            <p:cNvSpPr/>
            <p:nvPr/>
          </p:nvSpPr>
          <p:spPr>
            <a:xfrm>
              <a:off x="8884920" y="1851660"/>
              <a:ext cx="3535680" cy="2575560"/>
            </a:xfrm>
            <a:custGeom>
              <a:avLst/>
              <a:gdLst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678180 w 3535680"/>
                <a:gd name="connsiteY4" fmla="*/ 1432560 h 2575560"/>
                <a:gd name="connsiteX5" fmla="*/ 647700 w 3535680"/>
                <a:gd name="connsiteY5" fmla="*/ 1684020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5680" h="2575560">
                  <a:moveTo>
                    <a:pt x="830580" y="30480"/>
                  </a:moveTo>
                  <a:lnTo>
                    <a:pt x="739140" y="327660"/>
                  </a:lnTo>
                  <a:lnTo>
                    <a:pt x="38100" y="342900"/>
                  </a:lnTo>
                  <a:lnTo>
                    <a:pt x="53340" y="1409700"/>
                  </a:lnTo>
                  <a:lnTo>
                    <a:pt x="678180" y="1432560"/>
                  </a:lnTo>
                  <a:lnTo>
                    <a:pt x="647700" y="1684020"/>
                  </a:lnTo>
                  <a:lnTo>
                    <a:pt x="0" y="1783080"/>
                  </a:lnTo>
                  <a:lnTo>
                    <a:pt x="15240" y="2575560"/>
                  </a:lnTo>
                  <a:lnTo>
                    <a:pt x="1653540" y="2552700"/>
                  </a:lnTo>
                  <a:lnTo>
                    <a:pt x="3535680" y="2552700"/>
                  </a:lnTo>
                  <a:lnTo>
                    <a:pt x="3535680" y="0"/>
                  </a:lnTo>
                  <a:lnTo>
                    <a:pt x="830580" y="304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13CC169-5420-4806-8E04-24E858338AEC}"/>
                </a:ext>
              </a:extLst>
            </p:cNvPr>
            <p:cNvSpPr/>
            <p:nvPr/>
          </p:nvSpPr>
          <p:spPr>
            <a:xfrm>
              <a:off x="599376" y="5806729"/>
              <a:ext cx="3535680" cy="2575560"/>
            </a:xfrm>
            <a:custGeom>
              <a:avLst/>
              <a:gdLst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678180 w 3535680"/>
                <a:gd name="connsiteY4" fmla="*/ 1432560 h 2575560"/>
                <a:gd name="connsiteX5" fmla="*/ 647700 w 3535680"/>
                <a:gd name="connsiteY5" fmla="*/ 1684020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793926 w 3535680"/>
                <a:gd name="connsiteY4" fmla="*/ 1409411 h 2575560"/>
                <a:gd name="connsiteX5" fmla="*/ 647700 w 3535680"/>
                <a:gd name="connsiteY5" fmla="*/ 1684020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793926 w 3535680"/>
                <a:gd name="connsiteY4" fmla="*/ 1409411 h 2575560"/>
                <a:gd name="connsiteX5" fmla="*/ 763447 w 3535680"/>
                <a:gd name="connsiteY5" fmla="*/ 1684020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5680" h="2575560">
                  <a:moveTo>
                    <a:pt x="830580" y="30480"/>
                  </a:moveTo>
                  <a:lnTo>
                    <a:pt x="739140" y="327660"/>
                  </a:lnTo>
                  <a:lnTo>
                    <a:pt x="38100" y="342900"/>
                  </a:lnTo>
                  <a:lnTo>
                    <a:pt x="53340" y="1409700"/>
                  </a:lnTo>
                  <a:lnTo>
                    <a:pt x="793926" y="1409411"/>
                  </a:lnTo>
                  <a:lnTo>
                    <a:pt x="763447" y="1684020"/>
                  </a:lnTo>
                  <a:lnTo>
                    <a:pt x="0" y="1783080"/>
                  </a:lnTo>
                  <a:lnTo>
                    <a:pt x="15240" y="2575560"/>
                  </a:lnTo>
                  <a:lnTo>
                    <a:pt x="1653540" y="2552700"/>
                  </a:lnTo>
                  <a:lnTo>
                    <a:pt x="3535680" y="2552700"/>
                  </a:lnTo>
                  <a:lnTo>
                    <a:pt x="3535680" y="0"/>
                  </a:lnTo>
                  <a:lnTo>
                    <a:pt x="830580" y="304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BD9E77-AE6A-4777-9CAF-89CF016BCFE8}"/>
                </a:ext>
              </a:extLst>
            </p:cNvPr>
            <p:cNvSpPr/>
            <p:nvPr/>
          </p:nvSpPr>
          <p:spPr>
            <a:xfrm>
              <a:off x="4724756" y="5783579"/>
              <a:ext cx="3535680" cy="2575560"/>
            </a:xfrm>
            <a:custGeom>
              <a:avLst/>
              <a:gdLst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678180 w 3535680"/>
                <a:gd name="connsiteY4" fmla="*/ 1432560 h 2575560"/>
                <a:gd name="connsiteX5" fmla="*/ 647700 w 3535680"/>
                <a:gd name="connsiteY5" fmla="*/ 1684020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678180 w 3535680"/>
                <a:gd name="connsiteY4" fmla="*/ 1432560 h 2575560"/>
                <a:gd name="connsiteX5" fmla="*/ 798171 w 3535680"/>
                <a:gd name="connsiteY5" fmla="*/ 1741894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793927 w 3535680"/>
                <a:gd name="connsiteY4" fmla="*/ 1409410 h 2575560"/>
                <a:gd name="connsiteX5" fmla="*/ 798171 w 3535680"/>
                <a:gd name="connsiteY5" fmla="*/ 1741894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793927 w 3535680"/>
                <a:gd name="connsiteY4" fmla="*/ 1409410 h 2575560"/>
                <a:gd name="connsiteX5" fmla="*/ 890768 w 3535680"/>
                <a:gd name="connsiteY5" fmla="*/ 1741894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  <a:gd name="connsiteX0" fmla="*/ 830580 w 3535680"/>
                <a:gd name="connsiteY0" fmla="*/ 30480 h 2575560"/>
                <a:gd name="connsiteX1" fmla="*/ 739140 w 3535680"/>
                <a:gd name="connsiteY1" fmla="*/ 327660 h 2575560"/>
                <a:gd name="connsiteX2" fmla="*/ 38100 w 3535680"/>
                <a:gd name="connsiteY2" fmla="*/ 342900 h 2575560"/>
                <a:gd name="connsiteX3" fmla="*/ 53340 w 3535680"/>
                <a:gd name="connsiteY3" fmla="*/ 1409700 h 2575560"/>
                <a:gd name="connsiteX4" fmla="*/ 909674 w 3535680"/>
                <a:gd name="connsiteY4" fmla="*/ 1409410 h 2575560"/>
                <a:gd name="connsiteX5" fmla="*/ 890768 w 3535680"/>
                <a:gd name="connsiteY5" fmla="*/ 1741894 h 2575560"/>
                <a:gd name="connsiteX6" fmla="*/ 0 w 3535680"/>
                <a:gd name="connsiteY6" fmla="*/ 1783080 h 2575560"/>
                <a:gd name="connsiteX7" fmla="*/ 15240 w 3535680"/>
                <a:gd name="connsiteY7" fmla="*/ 2575560 h 2575560"/>
                <a:gd name="connsiteX8" fmla="*/ 1653540 w 3535680"/>
                <a:gd name="connsiteY8" fmla="*/ 2552700 h 2575560"/>
                <a:gd name="connsiteX9" fmla="*/ 3535680 w 3535680"/>
                <a:gd name="connsiteY9" fmla="*/ 2552700 h 2575560"/>
                <a:gd name="connsiteX10" fmla="*/ 3535680 w 3535680"/>
                <a:gd name="connsiteY10" fmla="*/ 0 h 2575560"/>
                <a:gd name="connsiteX11" fmla="*/ 830580 w 3535680"/>
                <a:gd name="connsiteY11" fmla="*/ 30480 h 257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5680" h="2575560">
                  <a:moveTo>
                    <a:pt x="830580" y="30480"/>
                  </a:moveTo>
                  <a:lnTo>
                    <a:pt x="739140" y="327660"/>
                  </a:lnTo>
                  <a:lnTo>
                    <a:pt x="38100" y="342900"/>
                  </a:lnTo>
                  <a:lnTo>
                    <a:pt x="53340" y="1409700"/>
                  </a:lnTo>
                  <a:lnTo>
                    <a:pt x="909674" y="1409410"/>
                  </a:lnTo>
                  <a:cubicBezTo>
                    <a:pt x="911089" y="1520238"/>
                    <a:pt x="889353" y="1631066"/>
                    <a:pt x="890768" y="1741894"/>
                  </a:cubicBezTo>
                  <a:lnTo>
                    <a:pt x="0" y="1783080"/>
                  </a:lnTo>
                  <a:lnTo>
                    <a:pt x="15240" y="2575560"/>
                  </a:lnTo>
                  <a:lnTo>
                    <a:pt x="1653540" y="2552700"/>
                  </a:lnTo>
                  <a:lnTo>
                    <a:pt x="3535680" y="2552700"/>
                  </a:lnTo>
                  <a:lnTo>
                    <a:pt x="3535680" y="0"/>
                  </a:lnTo>
                  <a:lnTo>
                    <a:pt x="830580" y="304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7118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16AB74-DA7D-4161-B0C8-1E641BF48B7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515AC45-572C-40F0-BF5D-126496BD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A1D19B-1A7C-4D45-AA69-FC2C44F63AA5}"/>
                </a:ext>
              </a:extLst>
            </p:cNvPr>
            <p:cNvSpPr/>
            <p:nvPr/>
          </p:nvSpPr>
          <p:spPr>
            <a:xfrm>
              <a:off x="5185458" y="1979271"/>
              <a:ext cx="3183038" cy="2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0610F6-8410-4757-88B2-44A9A7F4F621}"/>
                </a:ext>
              </a:extLst>
            </p:cNvPr>
            <p:cNvSpPr/>
            <p:nvPr/>
          </p:nvSpPr>
          <p:spPr>
            <a:xfrm>
              <a:off x="8917329" y="1979271"/>
              <a:ext cx="3525456" cy="2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2548A6-FC30-46AA-BA0A-32DB6EE88D48}"/>
                </a:ext>
              </a:extLst>
            </p:cNvPr>
            <p:cNvSpPr/>
            <p:nvPr/>
          </p:nvSpPr>
          <p:spPr>
            <a:xfrm>
              <a:off x="638535" y="5731396"/>
              <a:ext cx="3482051" cy="2671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D0577F-D4A2-43EC-8733-E54BF5493FE7}"/>
                </a:ext>
              </a:extLst>
            </p:cNvPr>
            <p:cNvSpPr/>
            <p:nvPr/>
          </p:nvSpPr>
          <p:spPr>
            <a:xfrm>
              <a:off x="4759120" y="5891513"/>
              <a:ext cx="3482051" cy="2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A28DC7-2DB4-4F30-8F44-136349F283E7}"/>
                </a:ext>
              </a:extLst>
            </p:cNvPr>
            <p:cNvSpPr/>
            <p:nvPr/>
          </p:nvSpPr>
          <p:spPr>
            <a:xfrm>
              <a:off x="8879705" y="5870295"/>
              <a:ext cx="3575615" cy="2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314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16B58B7-E5A2-46EB-84CE-83A8DD4EAC5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BB0F027-99DD-44DF-B6B3-894D4952E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0D8EFD-1DE6-4C71-802D-74F4C5FF1515}"/>
                </a:ext>
              </a:extLst>
            </p:cNvPr>
            <p:cNvSpPr/>
            <p:nvPr/>
          </p:nvSpPr>
          <p:spPr>
            <a:xfrm>
              <a:off x="5185458" y="2083443"/>
              <a:ext cx="3183038" cy="2407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94E02-0109-44F4-9C03-6BCD1659847C}"/>
                </a:ext>
              </a:extLst>
            </p:cNvPr>
            <p:cNvSpPr/>
            <p:nvPr/>
          </p:nvSpPr>
          <p:spPr>
            <a:xfrm>
              <a:off x="8894179" y="1840375"/>
              <a:ext cx="3525456" cy="2650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EA95A0-732B-4973-8BE7-9C80EB5B0D17}"/>
                </a:ext>
              </a:extLst>
            </p:cNvPr>
            <p:cNvSpPr/>
            <p:nvPr/>
          </p:nvSpPr>
          <p:spPr>
            <a:xfrm>
              <a:off x="638535" y="7268901"/>
              <a:ext cx="3482051" cy="1134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5A74A2-A257-4F6E-80AF-33B6A7BFE76C}"/>
                </a:ext>
              </a:extLst>
            </p:cNvPr>
            <p:cNvSpPr/>
            <p:nvPr/>
          </p:nvSpPr>
          <p:spPr>
            <a:xfrm>
              <a:off x="4502552" y="7268899"/>
              <a:ext cx="3738619" cy="1134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4749E6-0843-4E48-A51F-2350A994D997}"/>
                </a:ext>
              </a:extLst>
            </p:cNvPr>
            <p:cNvSpPr/>
            <p:nvPr/>
          </p:nvSpPr>
          <p:spPr>
            <a:xfrm>
              <a:off x="8879705" y="5870295"/>
              <a:ext cx="3575615" cy="2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661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73E35D-B465-453A-9EB3-C19735EF269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54D7220-9FAE-498D-B497-A0B20C2D3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4E0249-875F-4B9C-8947-2CB747470C09}"/>
                </a:ext>
              </a:extLst>
            </p:cNvPr>
            <p:cNvSpPr/>
            <p:nvPr/>
          </p:nvSpPr>
          <p:spPr>
            <a:xfrm>
              <a:off x="5185458" y="1678329"/>
              <a:ext cx="3183038" cy="281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82F5A4-FEF2-4F7D-9958-10FA10B07330}"/>
                </a:ext>
              </a:extLst>
            </p:cNvPr>
            <p:cNvSpPr/>
            <p:nvPr/>
          </p:nvSpPr>
          <p:spPr>
            <a:xfrm>
              <a:off x="8882604" y="1979271"/>
              <a:ext cx="3525456" cy="2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2A7A3A-811E-4122-902E-E554AF8F4A70}"/>
                </a:ext>
              </a:extLst>
            </p:cNvPr>
            <p:cNvSpPr/>
            <p:nvPr/>
          </p:nvSpPr>
          <p:spPr>
            <a:xfrm>
              <a:off x="638535" y="5731396"/>
              <a:ext cx="3482051" cy="2671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B764E-AF90-4E4D-AB99-ECD2087AD0C9}"/>
                </a:ext>
              </a:extLst>
            </p:cNvPr>
            <p:cNvSpPr/>
            <p:nvPr/>
          </p:nvSpPr>
          <p:spPr>
            <a:xfrm>
              <a:off x="4607683" y="5891513"/>
              <a:ext cx="3575614" cy="251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EA25BB-A392-4558-A9CE-7AF2F03DA135}"/>
                </a:ext>
              </a:extLst>
            </p:cNvPr>
            <p:cNvSpPr/>
            <p:nvPr/>
          </p:nvSpPr>
          <p:spPr>
            <a:xfrm>
              <a:off x="8879705" y="6195485"/>
              <a:ext cx="3575615" cy="2186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242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118</Words>
  <Application>Microsoft Office PowerPoint</Application>
  <PresentationFormat>A3 Paper (297x420 mm)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2020-04-02T16:01:42Z</dcterms:created>
  <dcterms:modified xsi:type="dcterms:W3CDTF">2020-04-02T16:16:21Z</dcterms:modified>
</cp:coreProperties>
</file>