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7" r:id="rId4"/>
    <p:sldId id="257" r:id="rId5"/>
    <p:sldId id="266" r:id="rId6"/>
    <p:sldId id="265" r:id="rId7"/>
    <p:sldId id="264" r:id="rId8"/>
    <p:sldId id="263" r:id="rId9"/>
    <p:sldId id="258" r:id="rId10"/>
    <p:sldId id="262" r:id="rId11"/>
    <p:sldId id="261" r:id="rId12"/>
    <p:sldId id="260" r:id="rId13"/>
    <p:sldId id="269" r:id="rId14"/>
    <p:sldId id="271" r:id="rId15"/>
    <p:sldId id="270" r:id="rId16"/>
    <p:sldId id="268" r:id="rId17"/>
    <p:sldId id="276" r:id="rId18"/>
    <p:sldId id="275" r:id="rId19"/>
    <p:sldId id="274" r:id="rId20"/>
    <p:sldId id="273" r:id="rId21"/>
    <p:sldId id="277" r:id="rId22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686" y="96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2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66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38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43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33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3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13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76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58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51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92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CCBB4-B7A7-46C5-ACA3-836217982544}" type="datetimeFigureOut">
              <a:rPr lang="en-GB" smtClean="0"/>
              <a:t>10/03/2023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E9B4D-0403-4952-8A5A-3F28E1995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11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logystudent.com/mobapps/saws1.pd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9F7BA1C-4EB0-90CC-DFC9-F84CA1667855}"/>
              </a:ext>
            </a:extLst>
          </p:cNvPr>
          <p:cNvGrpSpPr/>
          <p:nvPr/>
        </p:nvGrpSpPr>
        <p:grpSpPr>
          <a:xfrm>
            <a:off x="-67235" y="167186"/>
            <a:ext cx="12801600" cy="9051675"/>
            <a:chOff x="-67235" y="167186"/>
            <a:chExt cx="12801600" cy="9051675"/>
          </a:xfrm>
        </p:grpSpPr>
        <p:pic>
          <p:nvPicPr>
            <p:cNvPr id="5" name="Picture 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A01D791-4031-E542-A787-4F26274DA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235" y="167186"/>
              <a:ext cx="12801600" cy="9051675"/>
            </a:xfrm>
            <a:prstGeom prst="rect">
              <a:avLst/>
            </a:prstGeom>
          </p:spPr>
        </p:pic>
        <p:sp>
          <p:nvSpPr>
            <p:cNvPr id="6" name="Oval 5">
              <a:hlinkClick r:id="rId3"/>
              <a:extLst>
                <a:ext uri="{FF2B5EF4-FFF2-40B4-BE49-F238E27FC236}">
                  <a16:creationId xmlns:a16="http://schemas.microsoft.com/office/drawing/2014/main" id="{53328AC2-2A5E-D4BF-7512-C3F6B81246B1}"/>
                </a:ext>
              </a:extLst>
            </p:cNvPr>
            <p:cNvSpPr/>
            <p:nvPr/>
          </p:nvSpPr>
          <p:spPr>
            <a:xfrm>
              <a:off x="9009529" y="4518212"/>
              <a:ext cx="1532965" cy="153296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73794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ECCDC10-02A1-AAE2-F22E-6046B405C025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496E2-502D-5E42-DC1D-3EC8674CE0F6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CE7FC663-B231-C29F-C8E6-AD9132AC2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A0B803-A935-1268-FD9D-8C6A3A28A392}"/>
                  </a:ext>
                </a:extLst>
              </p:cNvPr>
              <p:cNvSpPr/>
              <p:nvPr/>
            </p:nvSpPr>
            <p:spPr>
              <a:xfrm>
                <a:off x="4924911" y="1831489"/>
                <a:ext cx="3160059" cy="28615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FAB5FD6-91A2-0216-D5DF-7F1A8690421B}"/>
                  </a:ext>
                </a:extLst>
              </p:cNvPr>
              <p:cNvSpPr/>
              <p:nvPr/>
            </p:nvSpPr>
            <p:spPr>
              <a:xfrm>
                <a:off x="487382" y="5502536"/>
                <a:ext cx="3160059" cy="2821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52740EE9-3619-60C5-BB24-17739FA174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4993273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A353A93-2429-373C-79B0-0F706D404C88}"/>
                </a:ext>
              </a:extLst>
            </p:cNvPr>
            <p:cNvSpPr/>
            <p:nvPr/>
          </p:nvSpPr>
          <p:spPr>
            <a:xfrm>
              <a:off x="520700" y="2988412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2317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61D3416-4A6F-4DDE-54F2-1A8360E19D39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12F704-895B-F0FF-27CC-9D2129559FCF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74B17A02-463B-AD78-ABFA-E0E5A02E5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4637590-AF07-FD3C-7751-D2F8F1FEC678}"/>
                  </a:ext>
                </a:extLst>
              </p:cNvPr>
              <p:cNvSpPr/>
              <p:nvPr/>
            </p:nvSpPr>
            <p:spPr>
              <a:xfrm>
                <a:off x="4820770" y="1831489"/>
                <a:ext cx="3274359" cy="28615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19A0E48-1541-1011-A189-4EE43976CCFA}"/>
                  </a:ext>
                </a:extLst>
              </p:cNvPr>
              <p:cNvSpPr/>
              <p:nvPr/>
            </p:nvSpPr>
            <p:spPr>
              <a:xfrm>
                <a:off x="487382" y="5556324"/>
                <a:ext cx="3160059" cy="2821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722ABB6B-4B1E-6D46-5890-2D0A5EEB1B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3497984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2E5E9C-38E3-067C-E1C3-7C0C1988D147}"/>
                </a:ext>
              </a:extLst>
            </p:cNvPr>
            <p:cNvSpPr/>
            <p:nvPr/>
          </p:nvSpPr>
          <p:spPr>
            <a:xfrm>
              <a:off x="520700" y="2988412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68287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57A109-8AF7-594B-120E-85E451D552A1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702193C-B86C-0642-6329-477E8D21CDC3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C63DF49C-C94A-18A9-DBAE-E9F55E195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4244AC4-E53D-5AF8-1405-AE69C24E7A9C}"/>
                  </a:ext>
                </a:extLst>
              </p:cNvPr>
              <p:cNvSpPr/>
              <p:nvPr/>
            </p:nvSpPr>
            <p:spPr>
              <a:xfrm>
                <a:off x="4820770" y="1871830"/>
                <a:ext cx="3260912" cy="28346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E59DC5-9E8D-CC9D-8C2C-77EB648BDFBE}"/>
                  </a:ext>
                </a:extLst>
              </p:cNvPr>
              <p:cNvSpPr/>
              <p:nvPr/>
            </p:nvSpPr>
            <p:spPr>
              <a:xfrm>
                <a:off x="460487" y="5542877"/>
                <a:ext cx="3160059" cy="2780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ACDDD758-3E4A-59EB-71A8-98E0B5338F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3005526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15A266-56E3-9D46-8BF5-8600E5F2B7A4}"/>
                </a:ext>
              </a:extLst>
            </p:cNvPr>
            <p:cNvSpPr/>
            <p:nvPr/>
          </p:nvSpPr>
          <p:spPr>
            <a:xfrm>
              <a:off x="520700" y="2988412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05493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A7DD235-1B62-26A5-BAA6-651679E9B0DE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38E958-3296-53D0-D68A-56F1B6E8A260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E2110E8E-7E3E-186F-F86F-75FE00F31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07D635A-01F2-01DB-E670-EC828A790EAC}"/>
                  </a:ext>
                </a:extLst>
              </p:cNvPr>
              <p:cNvSpPr/>
              <p:nvPr/>
            </p:nvSpPr>
            <p:spPr>
              <a:xfrm>
                <a:off x="4820770" y="1831489"/>
                <a:ext cx="3274359" cy="28749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3643BC-95D1-FF4D-542E-32BCD8C98D9A}"/>
                  </a:ext>
                </a:extLst>
              </p:cNvPr>
              <p:cNvSpPr/>
              <p:nvPr/>
            </p:nvSpPr>
            <p:spPr>
              <a:xfrm>
                <a:off x="447041" y="5515983"/>
                <a:ext cx="3224006" cy="2821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DF94C092-9E5E-D240-04BD-AF89CB6E97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10107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138F75-606F-558D-83C3-110B5D6D20F1}"/>
                </a:ext>
              </a:extLst>
            </p:cNvPr>
            <p:cNvSpPr/>
            <p:nvPr/>
          </p:nvSpPr>
          <p:spPr>
            <a:xfrm>
              <a:off x="520700" y="2988412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09116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02F1D4-942E-CEEE-2F22-4F84D5F94DA0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265E20-1E0C-B91D-6FE1-0013C1EAF111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850BECED-E411-FFCF-F80B-557BCF32A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46C32F3-D8E8-E83D-6E43-E917ADE66213}"/>
                  </a:ext>
                </a:extLst>
              </p:cNvPr>
              <p:cNvSpPr/>
              <p:nvPr/>
            </p:nvSpPr>
            <p:spPr>
              <a:xfrm>
                <a:off x="4820770" y="1750807"/>
                <a:ext cx="3274359" cy="29287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E341B90-281A-88ED-7207-4525171666AB}"/>
                  </a:ext>
                </a:extLst>
              </p:cNvPr>
              <p:cNvSpPr/>
              <p:nvPr/>
            </p:nvSpPr>
            <p:spPr>
              <a:xfrm>
                <a:off x="527723" y="5502536"/>
                <a:ext cx="3160059" cy="2821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2868D5A6-ACF8-5F41-B847-A77F61225D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904302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2093D99-5FEC-0D72-0690-58B9A0B41F67}"/>
                </a:ext>
              </a:extLst>
            </p:cNvPr>
            <p:cNvSpPr/>
            <p:nvPr/>
          </p:nvSpPr>
          <p:spPr>
            <a:xfrm>
              <a:off x="520700" y="3201354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8908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69E610-D6A7-C814-0C75-3C42C5AF97B8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568AED-EBAD-BAAB-DD11-676312984EFA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89FECC72-CA78-AE3F-1955-D7FEE0F11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D1F895-0A2E-19A6-FAC2-1B4B2E048E80}"/>
                  </a:ext>
                </a:extLst>
              </p:cNvPr>
              <p:cNvSpPr/>
              <p:nvPr/>
            </p:nvSpPr>
            <p:spPr>
              <a:xfrm>
                <a:off x="4820770" y="1871830"/>
                <a:ext cx="3260912" cy="28346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ED15D9A-84FA-8D74-C9B4-44E16EC29D89}"/>
                  </a:ext>
                </a:extLst>
              </p:cNvPr>
              <p:cNvSpPr/>
              <p:nvPr/>
            </p:nvSpPr>
            <p:spPr>
              <a:xfrm>
                <a:off x="514275" y="5515983"/>
                <a:ext cx="3160059" cy="28346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6CE6582E-E475-D24E-9E19-ED3B1EB4F3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8535810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252FC1-2F86-BBC4-34AC-C52E4F8165F4}"/>
                </a:ext>
              </a:extLst>
            </p:cNvPr>
            <p:cNvSpPr/>
            <p:nvPr/>
          </p:nvSpPr>
          <p:spPr>
            <a:xfrm>
              <a:off x="520700" y="3201354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5627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930353-A82B-C2D1-D039-58BB0A0A3B4F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18C277-23E6-B7E5-423A-0D63D65A6CE3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47184947-29AA-8269-6DAC-FE7BA0F94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F0521F9-9C7B-5EB6-7D26-490B2A025188}"/>
                  </a:ext>
                </a:extLst>
              </p:cNvPr>
              <p:cNvSpPr/>
              <p:nvPr/>
            </p:nvSpPr>
            <p:spPr>
              <a:xfrm>
                <a:off x="4924910" y="1844936"/>
                <a:ext cx="3160059" cy="2848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3B8B54A-E653-05C8-F837-34E2173EAB16}"/>
                  </a:ext>
                </a:extLst>
              </p:cNvPr>
              <p:cNvSpPr/>
              <p:nvPr/>
            </p:nvSpPr>
            <p:spPr>
              <a:xfrm>
                <a:off x="514276" y="5502536"/>
                <a:ext cx="3160059" cy="2821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9F54C3A4-0E89-164D-5674-F286944F11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9339952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EB9326C-AD8D-3B53-D466-04C482124EEF}"/>
                </a:ext>
              </a:extLst>
            </p:cNvPr>
            <p:cNvSpPr/>
            <p:nvPr/>
          </p:nvSpPr>
          <p:spPr>
            <a:xfrm>
              <a:off x="520700" y="3201354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24885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EBF70C-D5EF-34BE-88D7-9094EEDCFF20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E141BC3-B278-5456-98C0-3D1AC621772C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41827722-50F6-576B-C551-6D2FD1D01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9AC4AD-3C09-CF3D-F981-87939F66AD81}"/>
                  </a:ext>
                </a:extLst>
              </p:cNvPr>
              <p:cNvSpPr/>
              <p:nvPr/>
            </p:nvSpPr>
            <p:spPr>
              <a:xfrm>
                <a:off x="5180405" y="1775013"/>
                <a:ext cx="3160059" cy="27163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7E4A4E-E074-5C58-D6DF-4777C720AC5C}"/>
                  </a:ext>
                </a:extLst>
              </p:cNvPr>
              <p:cNvSpPr/>
              <p:nvPr/>
            </p:nvSpPr>
            <p:spPr>
              <a:xfrm>
                <a:off x="5731734" y="5650454"/>
                <a:ext cx="3160059" cy="27163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BC6DBDF-707E-EDC3-6A77-D0A67F94D2AD}"/>
                  </a:ext>
                </a:extLst>
              </p:cNvPr>
              <p:cNvSpPr/>
              <p:nvPr/>
            </p:nvSpPr>
            <p:spPr>
              <a:xfrm>
                <a:off x="9322099" y="5992008"/>
                <a:ext cx="3160059" cy="2374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1A75201E-EDC4-0FA2-72F0-7AD2408EA52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0685631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FADBB9-44E2-0ED4-426D-EFDEEFAA0DB3}"/>
                </a:ext>
              </a:extLst>
            </p:cNvPr>
            <p:cNvSpPr/>
            <p:nvPr/>
          </p:nvSpPr>
          <p:spPr>
            <a:xfrm>
              <a:off x="520700" y="3389244"/>
              <a:ext cx="1473200" cy="3435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2389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4C2901D-4CC4-2F7A-C2AE-A1830124F85D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3A1FAE0-3ACF-26FA-D4DB-5D5271EF7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09EE9C-4D16-F646-E195-928ACE335838}"/>
                </a:ext>
              </a:extLst>
            </p:cNvPr>
            <p:cNvSpPr/>
            <p:nvPr/>
          </p:nvSpPr>
          <p:spPr>
            <a:xfrm>
              <a:off x="5190565" y="1922929"/>
              <a:ext cx="3160059" cy="2756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709089-1E85-C9AD-CEAF-4DE0928C84AB}"/>
                </a:ext>
              </a:extLst>
            </p:cNvPr>
            <p:cNvSpPr/>
            <p:nvPr/>
          </p:nvSpPr>
          <p:spPr>
            <a:xfrm>
              <a:off x="5692588" y="5679440"/>
              <a:ext cx="3160059" cy="2671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D92227-46A1-7137-D9C7-431AD1753B76}"/>
                </a:ext>
              </a:extLst>
            </p:cNvPr>
            <p:cNvSpPr/>
            <p:nvPr/>
          </p:nvSpPr>
          <p:spPr>
            <a:xfrm>
              <a:off x="9308054" y="5616501"/>
              <a:ext cx="3160059" cy="2756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05317503-8F61-37B5-B6D3-7345AB6243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4314591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10797D-1F5B-6AFC-ACB4-7DAC49A7E227}"/>
                </a:ext>
              </a:extLst>
            </p:cNvPr>
            <p:cNvSpPr/>
            <p:nvPr/>
          </p:nvSpPr>
          <p:spPr>
            <a:xfrm>
              <a:off x="520700" y="3401770"/>
              <a:ext cx="1473200" cy="3309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6158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2DAC15E-58A9-54C4-C761-4390B3035496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648766-1854-3CAD-A33E-BCA98B3720B4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443B0C49-EB9E-D8BE-15FF-B8FEB67B3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8FFF9A2-36E6-9027-3397-D476491D849C}"/>
                  </a:ext>
                </a:extLst>
              </p:cNvPr>
              <p:cNvSpPr/>
              <p:nvPr/>
            </p:nvSpPr>
            <p:spPr>
              <a:xfrm>
                <a:off x="5180405" y="1815354"/>
                <a:ext cx="3160059" cy="26894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A14FBD-4A36-BE75-E80C-5D0F195D72AB}"/>
                  </a:ext>
                </a:extLst>
              </p:cNvPr>
              <p:cNvSpPr/>
              <p:nvPr/>
            </p:nvSpPr>
            <p:spPr>
              <a:xfrm>
                <a:off x="5745181" y="5687885"/>
                <a:ext cx="3160059" cy="26894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D7646D-6AA5-27EC-1D8A-7ACEE379C36E}"/>
                  </a:ext>
                </a:extLst>
              </p:cNvPr>
              <p:cNvSpPr/>
              <p:nvPr/>
            </p:nvSpPr>
            <p:spPr>
              <a:xfrm>
                <a:off x="9273390" y="5845215"/>
                <a:ext cx="3160059" cy="2532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47E83B61-53D3-8D05-C0DD-C29FC09C5CB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1074079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800865B-25BC-ED2E-A8A3-16A3EC8ED65F}"/>
                </a:ext>
              </a:extLst>
            </p:cNvPr>
            <p:cNvSpPr/>
            <p:nvPr/>
          </p:nvSpPr>
          <p:spPr>
            <a:xfrm>
              <a:off x="520700" y="3414296"/>
              <a:ext cx="1473200" cy="3184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2281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57C0403-4CA4-CAA7-A430-EB7976B1D54A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B792723-9260-C3BF-DFF5-597F6B83F531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ACEDE90C-ACFA-7157-2015-8FF412ACD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58B577-1469-8FA2-D8C0-F2A12791EA19}"/>
                  </a:ext>
                </a:extLst>
              </p:cNvPr>
              <p:cNvSpPr/>
              <p:nvPr/>
            </p:nvSpPr>
            <p:spPr>
              <a:xfrm>
                <a:off x="5180405" y="2288689"/>
                <a:ext cx="3160059" cy="2374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97F754-A545-83F9-FCD0-DA66B232BFFA}"/>
                  </a:ext>
                </a:extLst>
              </p:cNvPr>
              <p:cNvSpPr/>
              <p:nvPr/>
            </p:nvSpPr>
            <p:spPr>
              <a:xfrm>
                <a:off x="9213925" y="2288688"/>
                <a:ext cx="3160059" cy="2374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06414425-539B-579D-A1C5-C7D69DF3DEF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1554868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0FD8C8C-ECC9-D821-A1B4-7FB2AD25520E}"/>
                </a:ext>
              </a:extLst>
            </p:cNvPr>
            <p:cNvSpPr/>
            <p:nvPr/>
          </p:nvSpPr>
          <p:spPr>
            <a:xfrm>
              <a:off x="520700" y="1898650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05823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D7434F1-B742-D264-FA7F-1E3D160E1353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74DD6EE-C4D5-D6EF-24D4-EAD054F8DE87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068DEE85-A71C-E2C6-A740-9745C3935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A271124-1EE5-0DBB-3537-58FC6447AC60}"/>
                  </a:ext>
                </a:extLst>
              </p:cNvPr>
              <p:cNvSpPr/>
              <p:nvPr/>
            </p:nvSpPr>
            <p:spPr>
              <a:xfrm>
                <a:off x="5180405" y="1775013"/>
                <a:ext cx="3160059" cy="2689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930D21-F43E-1DE7-910A-32174FA75E81}"/>
                  </a:ext>
                </a:extLst>
              </p:cNvPr>
              <p:cNvSpPr/>
              <p:nvPr/>
            </p:nvSpPr>
            <p:spPr>
              <a:xfrm>
                <a:off x="5745181" y="5667714"/>
                <a:ext cx="3160059" cy="2689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8B139B-EB36-1330-C6B5-176B8895A630}"/>
                  </a:ext>
                </a:extLst>
              </p:cNvPr>
              <p:cNvSpPr/>
              <p:nvPr/>
            </p:nvSpPr>
            <p:spPr>
              <a:xfrm>
                <a:off x="9273390" y="5825043"/>
                <a:ext cx="3160059" cy="2532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43673476-6A9C-E513-DF17-D73DA8E6596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100394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A32629-379E-C662-9A2E-D69C8C08FE48}"/>
                </a:ext>
              </a:extLst>
            </p:cNvPr>
            <p:cNvSpPr/>
            <p:nvPr/>
          </p:nvSpPr>
          <p:spPr>
            <a:xfrm>
              <a:off x="520700" y="3389244"/>
              <a:ext cx="1473200" cy="3560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27160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77B2DA0-BEDF-8CEE-7C95-5A9D3834D620}"/>
              </a:ext>
            </a:extLst>
          </p:cNvPr>
          <p:cNvGrpSpPr/>
          <p:nvPr/>
        </p:nvGrpSpPr>
        <p:grpSpPr>
          <a:xfrm>
            <a:off x="0" y="584896"/>
            <a:ext cx="12801600" cy="8431407"/>
            <a:chOff x="0" y="584896"/>
            <a:chExt cx="12801600" cy="8431407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1CA46AFE-97C9-6A16-6760-9EB6A6AC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896"/>
              <a:ext cx="12801600" cy="843140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C9FF9A-6E4A-F44C-F93D-6B65AD0143F2}"/>
                </a:ext>
              </a:extLst>
            </p:cNvPr>
            <p:cNvSpPr/>
            <p:nvPr/>
          </p:nvSpPr>
          <p:spPr>
            <a:xfrm>
              <a:off x="5173249" y="2292263"/>
              <a:ext cx="3031299" cy="2217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7938AB-4F00-B959-1DE0-0D261701078F}"/>
                </a:ext>
              </a:extLst>
            </p:cNvPr>
            <p:cNvSpPr/>
            <p:nvPr/>
          </p:nvSpPr>
          <p:spPr>
            <a:xfrm>
              <a:off x="5669854" y="5654283"/>
              <a:ext cx="3031299" cy="25848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2DC569-1A03-C683-5383-165DA1F10218}"/>
                </a:ext>
              </a:extLst>
            </p:cNvPr>
            <p:cNvSpPr/>
            <p:nvPr/>
          </p:nvSpPr>
          <p:spPr>
            <a:xfrm>
              <a:off x="9108857" y="5808335"/>
              <a:ext cx="3031299" cy="2430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560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455B93-9E0D-034F-4636-24847D1C6CC8}"/>
              </a:ext>
            </a:extLst>
          </p:cNvPr>
          <p:cNvGrpSpPr/>
          <p:nvPr/>
        </p:nvGrpSpPr>
        <p:grpSpPr>
          <a:xfrm>
            <a:off x="0" y="274722"/>
            <a:ext cx="12801600" cy="9051755"/>
            <a:chOff x="0" y="274722"/>
            <a:chExt cx="12801600" cy="90517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DB78A1F-984D-B174-416A-478DCFFA9DD4}"/>
                </a:ext>
              </a:extLst>
            </p:cNvPr>
            <p:cNvGrpSpPr/>
            <p:nvPr/>
          </p:nvGrpSpPr>
          <p:grpSpPr>
            <a:xfrm>
              <a:off x="0" y="274722"/>
              <a:ext cx="12801600" cy="9051755"/>
              <a:chOff x="0" y="274722"/>
              <a:chExt cx="12801600" cy="9051755"/>
            </a:xfrm>
          </p:grpSpPr>
          <p:pic>
            <p:nvPicPr>
              <p:cNvPr id="3" name="Picture 2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CFEBD1AF-6FAB-2E80-A893-B723D0ACA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22"/>
                <a:ext cx="12801600" cy="905175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9AC3649-60DE-BBBE-E982-88ABE72B2AA6}"/>
                  </a:ext>
                </a:extLst>
              </p:cNvPr>
              <p:cNvSpPr/>
              <p:nvPr/>
            </p:nvSpPr>
            <p:spPr>
              <a:xfrm>
                <a:off x="4820770" y="1767828"/>
                <a:ext cx="3293083" cy="30327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684FE9-CED0-9C9A-034B-1192E7DA32E3}"/>
                  </a:ext>
                </a:extLst>
              </p:cNvPr>
              <p:cNvSpPr/>
              <p:nvPr/>
            </p:nvSpPr>
            <p:spPr>
              <a:xfrm>
                <a:off x="388486" y="5541175"/>
                <a:ext cx="3315413" cy="28041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600E8DD7-B172-7B71-6D22-36D77EF5230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9284249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4E7D5E2-EE77-FD49-9D29-7AEACD6DDF47}"/>
                </a:ext>
              </a:extLst>
            </p:cNvPr>
            <p:cNvSpPr/>
            <p:nvPr/>
          </p:nvSpPr>
          <p:spPr>
            <a:xfrm>
              <a:off x="520700" y="1898650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41639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E53ABF-DDDC-5A34-6E6C-E817FCF54267}"/>
              </a:ext>
            </a:extLst>
          </p:cNvPr>
          <p:cNvGrpSpPr/>
          <p:nvPr/>
        </p:nvGrpSpPr>
        <p:grpSpPr>
          <a:xfrm>
            <a:off x="0" y="474747"/>
            <a:ext cx="12801600" cy="9051755"/>
            <a:chOff x="0" y="274722"/>
            <a:chExt cx="12801600" cy="9051755"/>
          </a:xfrm>
        </p:grpSpPr>
        <p:pic>
          <p:nvPicPr>
            <p:cNvPr id="3" name="Picture 2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0A9211CB-042D-E1F1-C559-D0F1E4645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22"/>
              <a:ext cx="12801600" cy="9051755"/>
            </a:xfrm>
            <a:prstGeom prst="rect">
              <a:avLst/>
            </a:prstGeom>
          </p:spPr>
        </p:pic>
        <p:pic>
          <p:nvPicPr>
            <p:cNvPr id="5" name="Picture 4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1E5D1F11-286D-2DEA-2596-1ADF18326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22"/>
              <a:ext cx="12801600" cy="90517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870812-E8AB-2A2D-7787-29D4259DB230}"/>
                </a:ext>
              </a:extLst>
            </p:cNvPr>
            <p:cNvSpPr/>
            <p:nvPr/>
          </p:nvSpPr>
          <p:spPr>
            <a:xfrm>
              <a:off x="4828390" y="1814456"/>
              <a:ext cx="3210710" cy="2955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5A3491-2F70-98F7-D918-6CB15B416C54}"/>
                </a:ext>
              </a:extLst>
            </p:cNvPr>
            <p:cNvSpPr/>
            <p:nvPr/>
          </p:nvSpPr>
          <p:spPr>
            <a:xfrm>
              <a:off x="500829" y="5556325"/>
              <a:ext cx="3160059" cy="2767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67A016-A54E-ED6C-03E2-7506388A56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135590"/>
              </p:ext>
            </p:extLst>
          </p:nvPr>
        </p:nvGraphicFramePr>
        <p:xfrm>
          <a:off x="432696" y="1840548"/>
          <a:ext cx="1618354" cy="2580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829494" imgH="2915808" progId="CorelDraw.Graphic.19">
                  <p:embed/>
                </p:oleObj>
              </mc:Choice>
              <mc:Fallback>
                <p:oleObj name="CorelDRAW" r:id="rId4" imgW="1829494" imgH="2915808" progId="CorelDraw.Graphic.19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6414425-539B-579D-A1C5-C7D69DF3D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696" y="1840548"/>
                        <a:ext cx="1618354" cy="2580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CF0964AA-7D83-0C33-A0FE-C805EEAE7C4D}"/>
              </a:ext>
            </a:extLst>
          </p:cNvPr>
          <p:cNvSpPr/>
          <p:nvPr/>
        </p:nvSpPr>
        <p:spPr>
          <a:xfrm>
            <a:off x="520700" y="2098675"/>
            <a:ext cx="1473200" cy="203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069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BDB9622-1F24-EDF7-E0EE-17BA00DCF634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12E498-5CFF-8B01-2DFB-868568B14283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EF5CE25A-298C-6E25-D179-392AF578D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73EAF58-7864-DD76-9269-8997B76B8A19}"/>
                  </a:ext>
                </a:extLst>
              </p:cNvPr>
              <p:cNvSpPr/>
              <p:nvPr/>
            </p:nvSpPr>
            <p:spPr>
              <a:xfrm>
                <a:off x="4820770" y="1791147"/>
                <a:ext cx="3274359" cy="3009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6A2560-D63E-EC97-008E-2F474C35C41C}"/>
                  </a:ext>
                </a:extLst>
              </p:cNvPr>
              <p:cNvSpPr/>
              <p:nvPr/>
            </p:nvSpPr>
            <p:spPr>
              <a:xfrm>
                <a:off x="527722" y="5489089"/>
                <a:ext cx="3160059" cy="28480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E00BAF91-EC47-77AC-BFD5-D6FAC48C36D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236114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9D404EA-4597-AEA9-D05F-B40ECB9621D2}"/>
                </a:ext>
              </a:extLst>
            </p:cNvPr>
            <p:cNvSpPr/>
            <p:nvPr/>
          </p:nvSpPr>
          <p:spPr>
            <a:xfrm>
              <a:off x="520700" y="1898650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1654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9575FE-8360-20D4-76D0-90DDD6648168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3136B8-A967-C73E-EC7B-69B8A42DEA00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299EC913-E9BB-1217-FBEC-F58F5DF1D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A6E828-FC00-2842-EF38-58374247518B}"/>
                  </a:ext>
                </a:extLst>
              </p:cNvPr>
              <p:cNvSpPr/>
              <p:nvPr/>
            </p:nvSpPr>
            <p:spPr>
              <a:xfrm>
                <a:off x="4820770" y="1858384"/>
                <a:ext cx="3355042" cy="28480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4144CB-E0D4-60A8-465D-325A03C3966B}"/>
                  </a:ext>
                </a:extLst>
              </p:cNvPr>
              <p:cNvSpPr/>
              <p:nvPr/>
            </p:nvSpPr>
            <p:spPr>
              <a:xfrm>
                <a:off x="473935" y="5502536"/>
                <a:ext cx="3160059" cy="2834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E3AD14CE-9294-3ED6-5DAC-C0829FDA0A9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1447269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F5A8CBA-56FE-A6A7-B24D-4EF670A80B3C}"/>
                </a:ext>
              </a:extLst>
            </p:cNvPr>
            <p:cNvSpPr/>
            <p:nvPr/>
          </p:nvSpPr>
          <p:spPr>
            <a:xfrm>
              <a:off x="505273" y="2074862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71980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844268-EE05-C81E-69D2-FFD0CF3A43D2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pic>
          <p:nvPicPr>
            <p:cNvPr id="3" name="Picture 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2C02A08-DD1A-F345-6D46-6A6F610F9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229229-E548-02C0-89E1-ABA4E1B42A8F}"/>
                </a:ext>
              </a:extLst>
            </p:cNvPr>
            <p:cNvSpPr/>
            <p:nvPr/>
          </p:nvSpPr>
          <p:spPr>
            <a:xfrm>
              <a:off x="4820770" y="1871830"/>
              <a:ext cx="3260912" cy="2834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96856B-1C5E-594B-D974-8593C817CF3D}"/>
                </a:ext>
              </a:extLst>
            </p:cNvPr>
            <p:cNvSpPr/>
            <p:nvPr/>
          </p:nvSpPr>
          <p:spPr>
            <a:xfrm>
              <a:off x="473934" y="5529430"/>
              <a:ext cx="3160059" cy="2821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326EF9FE-1259-F86A-5A18-F9F777AA5E8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8645737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A546A0-5C14-EBE2-2DBD-230217BB772A}"/>
                </a:ext>
              </a:extLst>
            </p:cNvPr>
            <p:cNvSpPr/>
            <p:nvPr/>
          </p:nvSpPr>
          <p:spPr>
            <a:xfrm>
              <a:off x="520700" y="2254250"/>
              <a:ext cx="1473200" cy="20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621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22EAAE-B2BE-FB15-F149-8782EE923426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153022-015B-1951-D7C4-3F46A94F713A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7B91A81E-B632-A8CF-61CA-4DF1C36D8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560F3E-879D-DA20-F6B9-FA020D7B0C43}"/>
                  </a:ext>
                </a:extLst>
              </p:cNvPr>
              <p:cNvSpPr/>
              <p:nvPr/>
            </p:nvSpPr>
            <p:spPr>
              <a:xfrm>
                <a:off x="4951805" y="1818042"/>
                <a:ext cx="3264348" cy="28884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186148-A15F-EECC-0407-9A8AA2887657}"/>
                  </a:ext>
                </a:extLst>
              </p:cNvPr>
              <p:cNvSpPr/>
              <p:nvPr/>
            </p:nvSpPr>
            <p:spPr>
              <a:xfrm>
                <a:off x="433593" y="5515983"/>
                <a:ext cx="3237454" cy="2821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292BDB37-962B-CBA6-7337-C39E5157FB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8757408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7CA78B9-92ED-0F52-545E-6E0DCA2C9C0F}"/>
                </a:ext>
              </a:extLst>
            </p:cNvPr>
            <p:cNvSpPr/>
            <p:nvPr/>
          </p:nvSpPr>
          <p:spPr>
            <a:xfrm>
              <a:off x="520700" y="2451100"/>
              <a:ext cx="1530350" cy="279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58075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29825A9-D9C2-B6D7-F634-39338C4D5717}"/>
              </a:ext>
            </a:extLst>
          </p:cNvPr>
          <p:cNvGrpSpPr/>
          <p:nvPr/>
        </p:nvGrpSpPr>
        <p:grpSpPr>
          <a:xfrm>
            <a:off x="0" y="274762"/>
            <a:ext cx="12801600" cy="9051675"/>
            <a:chOff x="0" y="274762"/>
            <a:chExt cx="12801600" cy="90516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AB576E-8D0A-C94F-4CE8-B8046E50AE64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5"/>
              <a:chOff x="0" y="274762"/>
              <a:chExt cx="12801600" cy="905167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8CCAE31-2ECE-BE65-F56F-40D06AA0782F}"/>
                  </a:ext>
                </a:extLst>
              </p:cNvPr>
              <p:cNvGrpSpPr/>
              <p:nvPr/>
            </p:nvGrpSpPr>
            <p:grpSpPr>
              <a:xfrm>
                <a:off x="0" y="274762"/>
                <a:ext cx="12801600" cy="9051675"/>
                <a:chOff x="0" y="274762"/>
                <a:chExt cx="12801600" cy="9051675"/>
              </a:xfrm>
            </p:grpSpPr>
            <p:pic>
              <p:nvPicPr>
                <p:cNvPr id="3" name="Picture 2" descr="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614EBC68-684C-0EE3-B87D-D09BFDA9E7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74762"/>
                  <a:ext cx="12801600" cy="9051675"/>
                </a:xfrm>
                <a:prstGeom prst="rect">
                  <a:avLst/>
                </a:prstGeom>
              </p:spPr>
            </p:pic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2BC1D65-0EE0-01CC-DCF9-3977BD7ECD51}"/>
                    </a:ext>
                  </a:extLst>
                </p:cNvPr>
                <p:cNvSpPr/>
                <p:nvPr/>
              </p:nvSpPr>
              <p:spPr>
                <a:xfrm>
                  <a:off x="5180405" y="1990165"/>
                  <a:ext cx="3160059" cy="28104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EA31222-CF99-F082-ECEB-3FBAD9FD0031}"/>
                    </a:ext>
                  </a:extLst>
                </p:cNvPr>
                <p:cNvSpPr/>
                <p:nvPr/>
              </p:nvSpPr>
              <p:spPr>
                <a:xfrm>
                  <a:off x="5718287" y="5677348"/>
                  <a:ext cx="3160059" cy="26732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8443AC-9EC0-999A-B067-463D0CFDCD9A}"/>
                  </a:ext>
                </a:extLst>
              </p:cNvPr>
              <p:cNvSpPr/>
              <p:nvPr/>
            </p:nvSpPr>
            <p:spPr>
              <a:xfrm>
                <a:off x="9259943" y="5826610"/>
                <a:ext cx="3272716" cy="2524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B5E9F372-81F5-1B8E-096B-8074821F62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6234447"/>
                </p:ext>
              </p:extLst>
            </p:nvPr>
          </p:nvGraphicFramePr>
          <p:xfrm>
            <a:off x="432696" y="1640523"/>
            <a:ext cx="1618354" cy="2580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1829494" imgH="2915808" progId="CorelDraw.Graphic.19">
                    <p:embed/>
                  </p:oleObj>
                </mc:Choice>
                <mc:Fallback>
                  <p:oleObj name="CorelDRAW" r:id="rId3" imgW="1829494" imgH="2915808" progId="CorelDraw.Graphic.19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414425-539B-579D-A1C5-C7D69DF3DE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32696" y="1640523"/>
                          <a:ext cx="1618354" cy="2580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BC9CE38-B2F1-CDE3-4086-7835D1F76DDA}"/>
                </a:ext>
              </a:extLst>
            </p:cNvPr>
            <p:cNvSpPr/>
            <p:nvPr/>
          </p:nvSpPr>
          <p:spPr>
            <a:xfrm>
              <a:off x="382914" y="2630465"/>
              <a:ext cx="1707158" cy="3382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58715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0</Words>
  <Application>Microsoft Office PowerPoint</Application>
  <PresentationFormat>A3 Paper (297x420 mm)</PresentationFormat>
  <Paragraphs>0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CorelDRAW 2017 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RYan</dc:creator>
  <cp:lastModifiedBy>Vincent RYan</cp:lastModifiedBy>
  <cp:revision>7</cp:revision>
  <dcterms:created xsi:type="dcterms:W3CDTF">2022-05-16T15:25:53Z</dcterms:created>
  <dcterms:modified xsi:type="dcterms:W3CDTF">2023-03-10T17:23:11Z</dcterms:modified>
</cp:coreProperties>
</file>