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79" r:id="rId4"/>
    <p:sldId id="280" r:id="rId5"/>
    <p:sldId id="278" r:id="rId6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996633"/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7589-D510-42E8-94C8-C32BCB8B313C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5F97-E03A-4E2F-ACD1-02F4FA569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55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7589-D510-42E8-94C8-C32BCB8B313C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5F97-E03A-4E2F-ACD1-02F4FA569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53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7589-D510-42E8-94C8-C32BCB8B313C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5F97-E03A-4E2F-ACD1-02F4FA569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13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7589-D510-42E8-94C8-C32BCB8B313C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5F97-E03A-4E2F-ACD1-02F4FA569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52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7589-D510-42E8-94C8-C32BCB8B313C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5F97-E03A-4E2F-ACD1-02F4FA569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35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7589-D510-42E8-94C8-C32BCB8B313C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5F97-E03A-4E2F-ACD1-02F4FA569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7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7589-D510-42E8-94C8-C32BCB8B313C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5F97-E03A-4E2F-ACD1-02F4FA569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96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7589-D510-42E8-94C8-C32BCB8B313C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5F97-E03A-4E2F-ACD1-02F4FA569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49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7589-D510-42E8-94C8-C32BCB8B313C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5F97-E03A-4E2F-ACD1-02F4FA569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31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7589-D510-42E8-94C8-C32BCB8B313C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5F97-E03A-4E2F-ACD1-02F4FA569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73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7589-D510-42E8-94C8-C32BCB8B313C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5F97-E03A-4E2F-ACD1-02F4FA569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40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67589-D510-42E8-94C8-C32BCB8B313C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F5F97-E03A-4E2F-ACD1-02F4FA569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35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materials_finishes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CC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63903" y="244174"/>
            <a:ext cx="12201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FINISHES TO WOODS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880121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“WOOD AND METAL FINISHES”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39036" y="4627784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64703" y="4796265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F1547-47CF-4387-84D0-1D5FF28B60C0}"/>
              </a:ext>
            </a:extLst>
          </p:cNvPr>
          <p:cNvSpPr txBox="1"/>
          <p:nvPr/>
        </p:nvSpPr>
        <p:spPr>
          <a:xfrm>
            <a:off x="3308411" y="1117471"/>
            <a:ext cx="6112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SECOND SET OF WORKSHEETS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09F4452-82F1-474D-B47F-01C6CB664084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5CF0060-D04C-45EA-BA7B-04F5B4929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4C0720-F560-4D72-9B09-E8C9B2F7D918}"/>
                </a:ext>
              </a:extLst>
            </p:cNvPr>
            <p:cNvSpPr/>
            <p:nvPr/>
          </p:nvSpPr>
          <p:spPr>
            <a:xfrm>
              <a:off x="5212080" y="1714500"/>
              <a:ext cx="3108960" cy="2766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22E9718-4343-434D-B959-DDEA341C1561}"/>
                </a:ext>
              </a:extLst>
            </p:cNvPr>
            <p:cNvSpPr/>
            <p:nvPr/>
          </p:nvSpPr>
          <p:spPr>
            <a:xfrm>
              <a:off x="9288780" y="2110740"/>
              <a:ext cx="3108960" cy="2369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8AA0EC5-B4B8-4C39-945E-D6C31FBECB2D}"/>
                </a:ext>
              </a:extLst>
            </p:cNvPr>
            <p:cNvSpPr/>
            <p:nvPr/>
          </p:nvSpPr>
          <p:spPr>
            <a:xfrm>
              <a:off x="2720340" y="5920740"/>
              <a:ext cx="2415540" cy="240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2D7CFB-037B-4CFB-982D-B0D99F80E692}"/>
                </a:ext>
              </a:extLst>
            </p:cNvPr>
            <p:cNvSpPr/>
            <p:nvPr/>
          </p:nvSpPr>
          <p:spPr>
            <a:xfrm>
              <a:off x="5684520" y="5920740"/>
              <a:ext cx="3177540" cy="2453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7480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B4057D8-C725-47F7-940D-9A967EE14328}"/>
              </a:ext>
            </a:extLst>
          </p:cNvPr>
          <p:cNvGrpSpPr/>
          <p:nvPr/>
        </p:nvGrpSpPr>
        <p:grpSpPr>
          <a:xfrm>
            <a:off x="0" y="274994"/>
            <a:ext cx="12801600" cy="9051211"/>
            <a:chOff x="0" y="274994"/>
            <a:chExt cx="12801600" cy="9051211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13B5606-DA58-478D-A598-5CFF03086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994"/>
              <a:ext cx="12801600" cy="905121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29E0924-ADBC-440B-8A7D-F9628F2E94B6}"/>
                </a:ext>
              </a:extLst>
            </p:cNvPr>
            <p:cNvSpPr/>
            <p:nvPr/>
          </p:nvSpPr>
          <p:spPr>
            <a:xfrm>
              <a:off x="4922520" y="3048000"/>
              <a:ext cx="3177540" cy="1440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7F1E57-7189-4970-978E-729105BE5819}"/>
                </a:ext>
              </a:extLst>
            </p:cNvPr>
            <p:cNvSpPr/>
            <p:nvPr/>
          </p:nvSpPr>
          <p:spPr>
            <a:xfrm>
              <a:off x="403860" y="6797040"/>
              <a:ext cx="470916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2A72A8-322B-4964-9F6C-A2C666A103B9}"/>
                </a:ext>
              </a:extLst>
            </p:cNvPr>
            <p:cNvSpPr/>
            <p:nvPr/>
          </p:nvSpPr>
          <p:spPr>
            <a:xfrm>
              <a:off x="9349740" y="5958840"/>
              <a:ext cx="3116580" cy="236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5576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571A75A-D3FF-48D0-A5B7-25A7B6626995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93FFC89-A959-441F-B815-813EDE6FD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3FBC02-1523-4F33-9FA8-98188D7A37BE}"/>
                </a:ext>
              </a:extLst>
            </p:cNvPr>
            <p:cNvSpPr/>
            <p:nvPr/>
          </p:nvSpPr>
          <p:spPr>
            <a:xfrm>
              <a:off x="4922520" y="1912620"/>
              <a:ext cx="318516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BA617A8-7A82-4169-AD31-309E91274067}"/>
                </a:ext>
              </a:extLst>
            </p:cNvPr>
            <p:cNvSpPr/>
            <p:nvPr/>
          </p:nvSpPr>
          <p:spPr>
            <a:xfrm>
              <a:off x="4922520" y="3931920"/>
              <a:ext cx="3185160" cy="541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A09C38A-9D29-45EE-84F5-6373BBA14BEA}"/>
                </a:ext>
              </a:extLst>
            </p:cNvPr>
            <p:cNvSpPr/>
            <p:nvPr/>
          </p:nvSpPr>
          <p:spPr>
            <a:xfrm>
              <a:off x="381000" y="5615940"/>
              <a:ext cx="4846320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9D5EDB8-74A5-444B-8926-FB21CA552BE5}"/>
                </a:ext>
              </a:extLst>
            </p:cNvPr>
            <p:cNvSpPr/>
            <p:nvPr/>
          </p:nvSpPr>
          <p:spPr>
            <a:xfrm>
              <a:off x="381000" y="6545581"/>
              <a:ext cx="4792980" cy="83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FC17E5-D5DA-4C19-8109-8005F3B7F8C7}"/>
                </a:ext>
              </a:extLst>
            </p:cNvPr>
            <p:cNvSpPr/>
            <p:nvPr/>
          </p:nvSpPr>
          <p:spPr>
            <a:xfrm>
              <a:off x="381000" y="7208520"/>
              <a:ext cx="4792980" cy="1104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FD3F74-C9CD-4C58-896B-4EE23737BC44}"/>
                </a:ext>
              </a:extLst>
            </p:cNvPr>
            <p:cNvSpPr/>
            <p:nvPr/>
          </p:nvSpPr>
          <p:spPr>
            <a:xfrm>
              <a:off x="5707380" y="5966461"/>
              <a:ext cx="3116580" cy="23469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19034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B23FA81-68ED-44A3-ABF3-1B533FBB3471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36ED97B-96C0-4457-B644-237B2695B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7094D1E-5B60-415B-A688-22EC2917AA65}"/>
                </a:ext>
              </a:extLst>
            </p:cNvPr>
            <p:cNvSpPr/>
            <p:nvPr/>
          </p:nvSpPr>
          <p:spPr>
            <a:xfrm>
              <a:off x="4922520" y="1927860"/>
              <a:ext cx="313944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BB2C19F-1018-46E4-99C2-9198BBC089B0}"/>
                </a:ext>
              </a:extLst>
            </p:cNvPr>
            <p:cNvSpPr/>
            <p:nvPr/>
          </p:nvSpPr>
          <p:spPr>
            <a:xfrm>
              <a:off x="8481060" y="1958340"/>
              <a:ext cx="3893820" cy="662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8062B6-563F-4248-8868-DF65EDB0C095}"/>
                </a:ext>
              </a:extLst>
            </p:cNvPr>
            <p:cNvSpPr/>
            <p:nvPr/>
          </p:nvSpPr>
          <p:spPr>
            <a:xfrm>
              <a:off x="8481060" y="3032760"/>
              <a:ext cx="3893820" cy="662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40ED57E-CABC-44B6-AB2D-FA279240D2C0}"/>
                </a:ext>
              </a:extLst>
            </p:cNvPr>
            <p:cNvSpPr/>
            <p:nvPr/>
          </p:nvSpPr>
          <p:spPr>
            <a:xfrm>
              <a:off x="8481060" y="3985260"/>
              <a:ext cx="3840480" cy="518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474A7E-073E-44B3-8396-E97409966AAA}"/>
                </a:ext>
              </a:extLst>
            </p:cNvPr>
            <p:cNvSpPr/>
            <p:nvPr/>
          </p:nvSpPr>
          <p:spPr>
            <a:xfrm>
              <a:off x="2659380" y="5791200"/>
              <a:ext cx="2529840" cy="2423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8EAD7A-63DC-43DC-8F63-8C959C7625CF}"/>
                </a:ext>
              </a:extLst>
            </p:cNvPr>
            <p:cNvSpPr/>
            <p:nvPr/>
          </p:nvSpPr>
          <p:spPr>
            <a:xfrm>
              <a:off x="5737860" y="6065520"/>
              <a:ext cx="3139440" cy="9372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D33535-6E37-463A-A506-F124DC4809FC}"/>
                </a:ext>
              </a:extLst>
            </p:cNvPr>
            <p:cNvSpPr/>
            <p:nvPr/>
          </p:nvSpPr>
          <p:spPr>
            <a:xfrm>
              <a:off x="5737860" y="7399020"/>
              <a:ext cx="3086100" cy="9372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776DCD-347D-4260-BE87-540DC33D219B}"/>
                </a:ext>
              </a:extLst>
            </p:cNvPr>
            <p:cNvSpPr/>
            <p:nvPr/>
          </p:nvSpPr>
          <p:spPr>
            <a:xfrm>
              <a:off x="9342120" y="5669281"/>
              <a:ext cx="3139440" cy="2667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65621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115</Words>
  <Application>Microsoft Office PowerPoint</Application>
  <PresentationFormat>A3 Paper (297x420 mm)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2020-04-11T12:59:38Z</dcterms:created>
  <dcterms:modified xsi:type="dcterms:W3CDTF">2020-04-11T13:08:15Z</dcterms:modified>
</cp:coreProperties>
</file>