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chnologystudent.com/designpro/drawdex.htm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cam/printer3d1.htm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cam/printer3d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designpro/draw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72599" y="1817552"/>
            <a:ext cx="5370830" cy="4325620"/>
            <a:chOff x="1272599" y="1817552"/>
            <a:chExt cx="5370830" cy="4325620"/>
          </a:xfrm>
        </p:grpSpPr>
        <p:sp>
          <p:nvSpPr>
            <p:cNvPr id="3" name="object 3"/>
            <p:cNvSpPr/>
            <p:nvPr/>
          </p:nvSpPr>
          <p:spPr>
            <a:xfrm>
              <a:off x="2522815" y="2638828"/>
              <a:ext cx="2901315" cy="3500754"/>
            </a:xfrm>
            <a:custGeom>
              <a:avLst/>
              <a:gdLst/>
              <a:ahLst/>
              <a:cxnLst/>
              <a:rect l="l" t="t" r="r" b="b"/>
              <a:pathLst>
                <a:path w="2901315" h="3500754">
                  <a:moveTo>
                    <a:pt x="0" y="0"/>
                  </a:moveTo>
                  <a:lnTo>
                    <a:pt x="2900984" y="0"/>
                  </a:lnTo>
                  <a:lnTo>
                    <a:pt x="2900984" y="3500526"/>
                  </a:lnTo>
                  <a:lnTo>
                    <a:pt x="0" y="3500526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91945" y="3013484"/>
              <a:ext cx="77470" cy="2860040"/>
            </a:xfrm>
            <a:custGeom>
              <a:avLst/>
              <a:gdLst/>
              <a:ahLst/>
              <a:cxnLst/>
              <a:rect l="l" t="t" r="r" b="b"/>
              <a:pathLst>
                <a:path w="77470" h="2860040">
                  <a:moveTo>
                    <a:pt x="77355" y="0"/>
                  </a:moveTo>
                  <a:lnTo>
                    <a:pt x="0" y="0"/>
                  </a:lnTo>
                  <a:lnTo>
                    <a:pt x="0" y="2859913"/>
                  </a:lnTo>
                  <a:lnTo>
                    <a:pt x="77355" y="2859913"/>
                  </a:lnTo>
                  <a:lnTo>
                    <a:pt x="773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91945" y="3013484"/>
              <a:ext cx="77470" cy="2860040"/>
            </a:xfrm>
            <a:custGeom>
              <a:avLst/>
              <a:gdLst/>
              <a:ahLst/>
              <a:cxnLst/>
              <a:rect l="l" t="t" r="r" b="b"/>
              <a:pathLst>
                <a:path w="77470" h="2860040">
                  <a:moveTo>
                    <a:pt x="0" y="0"/>
                  </a:moveTo>
                  <a:lnTo>
                    <a:pt x="77355" y="0"/>
                  </a:lnTo>
                  <a:lnTo>
                    <a:pt x="77355" y="2859913"/>
                  </a:lnTo>
                  <a:lnTo>
                    <a:pt x="0" y="2859913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164" y="3019541"/>
              <a:ext cx="121754" cy="250659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551049" y="3527586"/>
              <a:ext cx="2843530" cy="71120"/>
            </a:xfrm>
            <a:custGeom>
              <a:avLst/>
              <a:gdLst/>
              <a:ahLst/>
              <a:cxnLst/>
              <a:rect l="l" t="t" r="r" b="b"/>
              <a:pathLst>
                <a:path w="2843529" h="71120">
                  <a:moveTo>
                    <a:pt x="1192631" y="0"/>
                  </a:moveTo>
                  <a:lnTo>
                    <a:pt x="0" y="0"/>
                  </a:lnTo>
                  <a:lnTo>
                    <a:pt x="0" y="70916"/>
                  </a:lnTo>
                  <a:lnTo>
                    <a:pt x="1192631" y="70916"/>
                  </a:lnTo>
                  <a:lnTo>
                    <a:pt x="1192631" y="0"/>
                  </a:lnTo>
                  <a:close/>
                </a:path>
                <a:path w="2843529" h="71120">
                  <a:moveTo>
                    <a:pt x="2842971" y="0"/>
                  </a:moveTo>
                  <a:lnTo>
                    <a:pt x="1553641" y="0"/>
                  </a:lnTo>
                  <a:lnTo>
                    <a:pt x="1553641" y="70916"/>
                  </a:lnTo>
                  <a:lnTo>
                    <a:pt x="2842971" y="70916"/>
                  </a:lnTo>
                  <a:lnTo>
                    <a:pt x="28429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51054" y="3527581"/>
              <a:ext cx="2843530" cy="71120"/>
            </a:xfrm>
            <a:custGeom>
              <a:avLst/>
              <a:gdLst/>
              <a:ahLst/>
              <a:cxnLst/>
              <a:rect l="l" t="t" r="r" b="b"/>
              <a:pathLst>
                <a:path w="2843529" h="71120">
                  <a:moveTo>
                    <a:pt x="0" y="0"/>
                  </a:moveTo>
                  <a:lnTo>
                    <a:pt x="2842971" y="0"/>
                  </a:lnTo>
                  <a:lnTo>
                    <a:pt x="2842971" y="70916"/>
                  </a:lnTo>
                  <a:lnTo>
                    <a:pt x="0" y="70916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43690" y="3488900"/>
              <a:ext cx="361315" cy="374015"/>
            </a:xfrm>
            <a:custGeom>
              <a:avLst/>
              <a:gdLst/>
              <a:ahLst/>
              <a:cxnLst/>
              <a:rect l="l" t="t" r="r" b="b"/>
              <a:pathLst>
                <a:path w="361314" h="374014">
                  <a:moveTo>
                    <a:pt x="361010" y="0"/>
                  </a:moveTo>
                  <a:lnTo>
                    <a:pt x="0" y="0"/>
                  </a:lnTo>
                  <a:lnTo>
                    <a:pt x="0" y="373913"/>
                  </a:lnTo>
                  <a:lnTo>
                    <a:pt x="361010" y="373913"/>
                  </a:lnTo>
                  <a:lnTo>
                    <a:pt x="36101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43690" y="3488900"/>
              <a:ext cx="361315" cy="374015"/>
            </a:xfrm>
            <a:custGeom>
              <a:avLst/>
              <a:gdLst/>
              <a:ahLst/>
              <a:cxnLst/>
              <a:rect l="l" t="t" r="r" b="b"/>
              <a:pathLst>
                <a:path w="361314" h="374014">
                  <a:moveTo>
                    <a:pt x="0" y="0"/>
                  </a:moveTo>
                  <a:lnTo>
                    <a:pt x="361010" y="0"/>
                  </a:lnTo>
                  <a:lnTo>
                    <a:pt x="361010" y="373913"/>
                  </a:lnTo>
                  <a:lnTo>
                    <a:pt x="0" y="373913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60292" y="3797596"/>
              <a:ext cx="278130" cy="304165"/>
            </a:xfrm>
            <a:custGeom>
              <a:avLst/>
              <a:gdLst/>
              <a:ahLst/>
              <a:cxnLst/>
              <a:rect l="l" t="t" r="r" b="b"/>
              <a:pathLst>
                <a:path w="278129" h="304164">
                  <a:moveTo>
                    <a:pt x="198386" y="0"/>
                  </a:moveTo>
                  <a:lnTo>
                    <a:pt x="0" y="237477"/>
                  </a:lnTo>
                  <a:lnTo>
                    <a:pt x="79171" y="303606"/>
                  </a:lnTo>
                  <a:lnTo>
                    <a:pt x="277545" y="66128"/>
                  </a:lnTo>
                  <a:lnTo>
                    <a:pt x="19838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60292" y="3797596"/>
              <a:ext cx="278130" cy="304165"/>
            </a:xfrm>
            <a:custGeom>
              <a:avLst/>
              <a:gdLst/>
              <a:ahLst/>
              <a:cxnLst/>
              <a:rect l="l" t="t" r="r" b="b"/>
              <a:pathLst>
                <a:path w="278129" h="304164">
                  <a:moveTo>
                    <a:pt x="198386" y="0"/>
                  </a:moveTo>
                  <a:lnTo>
                    <a:pt x="277545" y="66128"/>
                  </a:lnTo>
                  <a:lnTo>
                    <a:pt x="79171" y="303606"/>
                  </a:lnTo>
                  <a:lnTo>
                    <a:pt x="0" y="237477"/>
                  </a:lnTo>
                  <a:lnTo>
                    <a:pt x="198386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10549" y="3797596"/>
              <a:ext cx="278130" cy="304165"/>
            </a:xfrm>
            <a:custGeom>
              <a:avLst/>
              <a:gdLst/>
              <a:ahLst/>
              <a:cxnLst/>
              <a:rect l="l" t="t" r="r" b="b"/>
              <a:pathLst>
                <a:path w="278129" h="304164">
                  <a:moveTo>
                    <a:pt x="79159" y="0"/>
                  </a:moveTo>
                  <a:lnTo>
                    <a:pt x="0" y="66128"/>
                  </a:lnTo>
                  <a:lnTo>
                    <a:pt x="198386" y="303606"/>
                  </a:lnTo>
                  <a:lnTo>
                    <a:pt x="277533" y="237477"/>
                  </a:lnTo>
                  <a:lnTo>
                    <a:pt x="7915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10549" y="3797596"/>
              <a:ext cx="278130" cy="304165"/>
            </a:xfrm>
            <a:custGeom>
              <a:avLst/>
              <a:gdLst/>
              <a:ahLst/>
              <a:cxnLst/>
              <a:rect l="l" t="t" r="r" b="b"/>
              <a:pathLst>
                <a:path w="278129" h="304164">
                  <a:moveTo>
                    <a:pt x="79159" y="0"/>
                  </a:moveTo>
                  <a:lnTo>
                    <a:pt x="0" y="66128"/>
                  </a:lnTo>
                  <a:lnTo>
                    <a:pt x="198386" y="303606"/>
                  </a:lnTo>
                  <a:lnTo>
                    <a:pt x="277533" y="237477"/>
                  </a:lnTo>
                  <a:lnTo>
                    <a:pt x="79159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51049" y="4335433"/>
              <a:ext cx="2843530" cy="41910"/>
            </a:xfrm>
            <a:custGeom>
              <a:avLst/>
              <a:gdLst/>
              <a:ahLst/>
              <a:cxnLst/>
              <a:rect l="l" t="t" r="r" b="b"/>
              <a:pathLst>
                <a:path w="2843529" h="41910">
                  <a:moveTo>
                    <a:pt x="2842971" y="0"/>
                  </a:moveTo>
                  <a:lnTo>
                    <a:pt x="0" y="0"/>
                  </a:lnTo>
                  <a:lnTo>
                    <a:pt x="0" y="1752"/>
                  </a:lnTo>
                  <a:lnTo>
                    <a:pt x="0" y="41897"/>
                  </a:lnTo>
                  <a:lnTo>
                    <a:pt x="2842971" y="41897"/>
                  </a:lnTo>
                  <a:lnTo>
                    <a:pt x="2842971" y="1752"/>
                  </a:lnTo>
                  <a:lnTo>
                    <a:pt x="284297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551054" y="4335432"/>
              <a:ext cx="2843530" cy="41910"/>
            </a:xfrm>
            <a:custGeom>
              <a:avLst/>
              <a:gdLst/>
              <a:ahLst/>
              <a:cxnLst/>
              <a:rect l="l" t="t" r="r" b="b"/>
              <a:pathLst>
                <a:path w="2843529" h="41910">
                  <a:moveTo>
                    <a:pt x="0" y="0"/>
                  </a:moveTo>
                  <a:lnTo>
                    <a:pt x="2842971" y="0"/>
                  </a:lnTo>
                  <a:lnTo>
                    <a:pt x="2842971" y="41897"/>
                  </a:lnTo>
                  <a:lnTo>
                    <a:pt x="0" y="41897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60327" y="1930456"/>
              <a:ext cx="1252220" cy="1550035"/>
            </a:xfrm>
            <a:custGeom>
              <a:avLst/>
              <a:gdLst/>
              <a:ahLst/>
              <a:cxnLst/>
              <a:rect l="l" t="t" r="r" b="b"/>
              <a:pathLst>
                <a:path w="1252220" h="1550035">
                  <a:moveTo>
                    <a:pt x="1245006" y="1549634"/>
                  </a:moveTo>
                  <a:lnTo>
                    <a:pt x="1248572" y="1482488"/>
                  </a:lnTo>
                  <a:lnTo>
                    <a:pt x="1250944" y="1416971"/>
                  </a:lnTo>
                  <a:lnTo>
                    <a:pt x="1252149" y="1353073"/>
                  </a:lnTo>
                  <a:lnTo>
                    <a:pt x="1252214" y="1290785"/>
                  </a:lnTo>
                  <a:lnTo>
                    <a:pt x="1251168" y="1230098"/>
                  </a:lnTo>
                  <a:lnTo>
                    <a:pt x="1249038" y="1171001"/>
                  </a:lnTo>
                  <a:lnTo>
                    <a:pt x="1245851" y="1113487"/>
                  </a:lnTo>
                  <a:lnTo>
                    <a:pt x="1241635" y="1057544"/>
                  </a:lnTo>
                  <a:lnTo>
                    <a:pt x="1236417" y="1003164"/>
                  </a:lnTo>
                  <a:lnTo>
                    <a:pt x="1230225" y="950337"/>
                  </a:lnTo>
                  <a:lnTo>
                    <a:pt x="1223086" y="899054"/>
                  </a:lnTo>
                  <a:lnTo>
                    <a:pt x="1215028" y="849305"/>
                  </a:lnTo>
                  <a:lnTo>
                    <a:pt x="1206078" y="801080"/>
                  </a:lnTo>
                  <a:lnTo>
                    <a:pt x="1196264" y="754371"/>
                  </a:lnTo>
                  <a:lnTo>
                    <a:pt x="1185613" y="709167"/>
                  </a:lnTo>
                  <a:lnTo>
                    <a:pt x="1174152" y="665460"/>
                  </a:lnTo>
                  <a:lnTo>
                    <a:pt x="1161910" y="623239"/>
                  </a:lnTo>
                  <a:lnTo>
                    <a:pt x="1148913" y="582495"/>
                  </a:lnTo>
                  <a:lnTo>
                    <a:pt x="1135189" y="543219"/>
                  </a:lnTo>
                  <a:lnTo>
                    <a:pt x="1120766" y="505401"/>
                  </a:lnTo>
                  <a:lnTo>
                    <a:pt x="1105672" y="469032"/>
                  </a:lnTo>
                  <a:lnTo>
                    <a:pt x="1089932" y="434102"/>
                  </a:lnTo>
                  <a:lnTo>
                    <a:pt x="1056631" y="368522"/>
                  </a:lnTo>
                  <a:lnTo>
                    <a:pt x="1021081" y="308585"/>
                  </a:lnTo>
                  <a:lnTo>
                    <a:pt x="983504" y="254215"/>
                  </a:lnTo>
                  <a:lnTo>
                    <a:pt x="944119" y="205336"/>
                  </a:lnTo>
                  <a:lnTo>
                    <a:pt x="903146" y="161872"/>
                  </a:lnTo>
                  <a:lnTo>
                    <a:pt x="860805" y="123748"/>
                  </a:lnTo>
                  <a:lnTo>
                    <a:pt x="817315" y="90887"/>
                  </a:lnTo>
                  <a:lnTo>
                    <a:pt x="772898" y="63213"/>
                  </a:lnTo>
                  <a:lnTo>
                    <a:pt x="727772" y="40651"/>
                  </a:lnTo>
                  <a:lnTo>
                    <a:pt x="682158" y="23125"/>
                  </a:lnTo>
                  <a:lnTo>
                    <a:pt x="636275" y="10558"/>
                  </a:lnTo>
                  <a:lnTo>
                    <a:pt x="590344" y="2875"/>
                  </a:lnTo>
                  <a:lnTo>
                    <a:pt x="544584" y="0"/>
                  </a:lnTo>
                  <a:lnTo>
                    <a:pt x="521838" y="341"/>
                  </a:lnTo>
                  <a:lnTo>
                    <a:pt x="476747" y="4535"/>
                  </a:lnTo>
                  <a:lnTo>
                    <a:pt x="432378" y="13347"/>
                  </a:lnTo>
                  <a:lnTo>
                    <a:pt x="388950" y="26702"/>
                  </a:lnTo>
                  <a:lnTo>
                    <a:pt x="346683" y="44522"/>
                  </a:lnTo>
                  <a:lnTo>
                    <a:pt x="305796" y="66733"/>
                  </a:lnTo>
                  <a:lnTo>
                    <a:pt x="266511" y="93258"/>
                  </a:lnTo>
                  <a:lnTo>
                    <a:pt x="229046" y="124021"/>
                  </a:lnTo>
                  <a:lnTo>
                    <a:pt x="193622" y="158947"/>
                  </a:lnTo>
                  <a:lnTo>
                    <a:pt x="160459" y="197959"/>
                  </a:lnTo>
                  <a:lnTo>
                    <a:pt x="129776" y="240982"/>
                  </a:lnTo>
                  <a:lnTo>
                    <a:pt x="101793" y="287940"/>
                  </a:lnTo>
                  <a:lnTo>
                    <a:pt x="76731" y="338757"/>
                  </a:lnTo>
                  <a:lnTo>
                    <a:pt x="54809" y="393356"/>
                  </a:lnTo>
                  <a:lnTo>
                    <a:pt x="36247" y="451662"/>
                  </a:lnTo>
                  <a:lnTo>
                    <a:pt x="21265" y="513600"/>
                  </a:lnTo>
                  <a:lnTo>
                    <a:pt x="10083" y="579092"/>
                  </a:lnTo>
                  <a:lnTo>
                    <a:pt x="2922" y="648064"/>
                  </a:lnTo>
                  <a:lnTo>
                    <a:pt x="917" y="683831"/>
                  </a:lnTo>
                  <a:lnTo>
                    <a:pt x="0" y="720439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15446" y="1850348"/>
              <a:ext cx="1374775" cy="1631950"/>
            </a:xfrm>
            <a:custGeom>
              <a:avLst/>
              <a:gdLst/>
              <a:ahLst/>
              <a:cxnLst/>
              <a:rect l="l" t="t" r="r" b="b"/>
              <a:pathLst>
                <a:path w="1374775" h="1631950">
                  <a:moveTo>
                    <a:pt x="1353950" y="1631685"/>
                  </a:moveTo>
                  <a:lnTo>
                    <a:pt x="1360284" y="1568928"/>
                  </a:lnTo>
                  <a:lnTo>
                    <a:pt x="1365415" y="1507498"/>
                  </a:lnTo>
                  <a:lnTo>
                    <a:pt x="1369366" y="1447390"/>
                  </a:lnTo>
                  <a:lnTo>
                    <a:pt x="1372161" y="1388599"/>
                  </a:lnTo>
                  <a:lnTo>
                    <a:pt x="1373826" y="1331119"/>
                  </a:lnTo>
                  <a:lnTo>
                    <a:pt x="1374386" y="1274943"/>
                  </a:lnTo>
                  <a:lnTo>
                    <a:pt x="1373865" y="1220067"/>
                  </a:lnTo>
                  <a:lnTo>
                    <a:pt x="1372288" y="1166484"/>
                  </a:lnTo>
                  <a:lnTo>
                    <a:pt x="1369679" y="1114188"/>
                  </a:lnTo>
                  <a:lnTo>
                    <a:pt x="1366064" y="1063175"/>
                  </a:lnTo>
                  <a:lnTo>
                    <a:pt x="1361467" y="1013437"/>
                  </a:lnTo>
                  <a:lnTo>
                    <a:pt x="1355913" y="964970"/>
                  </a:lnTo>
                  <a:lnTo>
                    <a:pt x="1349426" y="917767"/>
                  </a:lnTo>
                  <a:lnTo>
                    <a:pt x="1342032" y="871823"/>
                  </a:lnTo>
                  <a:lnTo>
                    <a:pt x="1333754" y="827132"/>
                  </a:lnTo>
                  <a:lnTo>
                    <a:pt x="1324619" y="783688"/>
                  </a:lnTo>
                  <a:lnTo>
                    <a:pt x="1314650" y="741485"/>
                  </a:lnTo>
                  <a:lnTo>
                    <a:pt x="1303872" y="700519"/>
                  </a:lnTo>
                  <a:lnTo>
                    <a:pt x="1292310" y="660782"/>
                  </a:lnTo>
                  <a:lnTo>
                    <a:pt x="1279989" y="622269"/>
                  </a:lnTo>
                  <a:lnTo>
                    <a:pt x="1266933" y="584975"/>
                  </a:lnTo>
                  <a:lnTo>
                    <a:pt x="1253168" y="548893"/>
                  </a:lnTo>
                  <a:lnTo>
                    <a:pt x="1223607" y="480344"/>
                  </a:lnTo>
                  <a:lnTo>
                    <a:pt x="1191503" y="416576"/>
                  </a:lnTo>
                  <a:lnTo>
                    <a:pt x="1157055" y="357544"/>
                  </a:lnTo>
                  <a:lnTo>
                    <a:pt x="1120460" y="303200"/>
                  </a:lnTo>
                  <a:lnTo>
                    <a:pt x="1081916" y="253499"/>
                  </a:lnTo>
                  <a:lnTo>
                    <a:pt x="1041622" y="208394"/>
                  </a:lnTo>
                  <a:lnTo>
                    <a:pt x="999775" y="167839"/>
                  </a:lnTo>
                  <a:lnTo>
                    <a:pt x="956572" y="131789"/>
                  </a:lnTo>
                  <a:lnTo>
                    <a:pt x="912212" y="100197"/>
                  </a:lnTo>
                  <a:lnTo>
                    <a:pt x="866893" y="73017"/>
                  </a:lnTo>
                  <a:lnTo>
                    <a:pt x="820813" y="50202"/>
                  </a:lnTo>
                  <a:lnTo>
                    <a:pt x="774168" y="31707"/>
                  </a:lnTo>
                  <a:lnTo>
                    <a:pt x="727159" y="17485"/>
                  </a:lnTo>
                  <a:lnTo>
                    <a:pt x="679981" y="7491"/>
                  </a:lnTo>
                  <a:lnTo>
                    <a:pt x="632833" y="1678"/>
                  </a:lnTo>
                  <a:lnTo>
                    <a:pt x="585914" y="0"/>
                  </a:lnTo>
                  <a:lnTo>
                    <a:pt x="562601" y="697"/>
                  </a:lnTo>
                  <a:lnTo>
                    <a:pt x="516395" y="5134"/>
                  </a:lnTo>
                  <a:lnTo>
                    <a:pt x="470911" y="13591"/>
                  </a:lnTo>
                  <a:lnTo>
                    <a:pt x="426347" y="26022"/>
                  </a:lnTo>
                  <a:lnTo>
                    <a:pt x="382902" y="42380"/>
                  </a:lnTo>
                  <a:lnTo>
                    <a:pt x="340774" y="62618"/>
                  </a:lnTo>
                  <a:lnTo>
                    <a:pt x="300159" y="86692"/>
                  </a:lnTo>
                  <a:lnTo>
                    <a:pt x="261257" y="114555"/>
                  </a:lnTo>
                  <a:lnTo>
                    <a:pt x="224264" y="146160"/>
                  </a:lnTo>
                  <a:lnTo>
                    <a:pt x="189380" y="181462"/>
                  </a:lnTo>
                  <a:lnTo>
                    <a:pt x="156801" y="220414"/>
                  </a:lnTo>
                  <a:lnTo>
                    <a:pt x="126726" y="262970"/>
                  </a:lnTo>
                  <a:lnTo>
                    <a:pt x="99352" y="309084"/>
                  </a:lnTo>
                  <a:lnTo>
                    <a:pt x="74878" y="358710"/>
                  </a:lnTo>
                  <a:lnTo>
                    <a:pt x="53500" y="411802"/>
                  </a:lnTo>
                  <a:lnTo>
                    <a:pt x="35418" y="468313"/>
                  </a:lnTo>
                  <a:lnTo>
                    <a:pt x="20829" y="528198"/>
                  </a:lnTo>
                  <a:lnTo>
                    <a:pt x="9931" y="591409"/>
                  </a:lnTo>
                  <a:lnTo>
                    <a:pt x="2922" y="657902"/>
                  </a:lnTo>
                  <a:lnTo>
                    <a:pt x="0" y="727630"/>
                  </a:lnTo>
                  <a:lnTo>
                    <a:pt x="133" y="763693"/>
                  </a:lnTo>
                  <a:lnTo>
                    <a:pt x="1361" y="800546"/>
                  </a:lnTo>
                </a:path>
              </a:pathLst>
            </a:custGeom>
            <a:ln w="36004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21849" y="1817552"/>
              <a:ext cx="85686" cy="17754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522815" y="2638828"/>
              <a:ext cx="2901315" cy="430530"/>
            </a:xfrm>
            <a:custGeom>
              <a:avLst/>
              <a:gdLst/>
              <a:ahLst/>
              <a:cxnLst/>
              <a:rect l="l" t="t" r="r" b="b"/>
              <a:pathLst>
                <a:path w="2901315" h="430530">
                  <a:moveTo>
                    <a:pt x="2900984" y="0"/>
                  </a:moveTo>
                  <a:lnTo>
                    <a:pt x="0" y="0"/>
                  </a:lnTo>
                  <a:lnTo>
                    <a:pt x="0" y="430314"/>
                  </a:lnTo>
                  <a:lnTo>
                    <a:pt x="2900984" y="430314"/>
                  </a:lnTo>
                  <a:lnTo>
                    <a:pt x="29009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22815" y="2638828"/>
              <a:ext cx="2901315" cy="430530"/>
            </a:xfrm>
            <a:custGeom>
              <a:avLst/>
              <a:gdLst/>
              <a:ahLst/>
              <a:cxnLst/>
              <a:rect l="l" t="t" r="r" b="b"/>
              <a:pathLst>
                <a:path w="2901315" h="430530">
                  <a:moveTo>
                    <a:pt x="0" y="0"/>
                  </a:moveTo>
                  <a:lnTo>
                    <a:pt x="2900984" y="0"/>
                  </a:lnTo>
                  <a:lnTo>
                    <a:pt x="2900984" y="430314"/>
                  </a:lnTo>
                  <a:lnTo>
                    <a:pt x="0" y="430314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22815" y="5490684"/>
              <a:ext cx="2901315" cy="648970"/>
            </a:xfrm>
            <a:custGeom>
              <a:avLst/>
              <a:gdLst/>
              <a:ahLst/>
              <a:cxnLst/>
              <a:rect l="l" t="t" r="r" b="b"/>
              <a:pathLst>
                <a:path w="2901315" h="648970">
                  <a:moveTo>
                    <a:pt x="2900984" y="0"/>
                  </a:moveTo>
                  <a:lnTo>
                    <a:pt x="0" y="0"/>
                  </a:lnTo>
                  <a:lnTo>
                    <a:pt x="0" y="648779"/>
                  </a:lnTo>
                  <a:lnTo>
                    <a:pt x="2900984" y="648779"/>
                  </a:lnTo>
                  <a:lnTo>
                    <a:pt x="29009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22815" y="5490684"/>
              <a:ext cx="2901315" cy="648970"/>
            </a:xfrm>
            <a:custGeom>
              <a:avLst/>
              <a:gdLst/>
              <a:ahLst/>
              <a:cxnLst/>
              <a:rect l="l" t="t" r="r" b="b"/>
              <a:pathLst>
                <a:path w="2901315" h="648970">
                  <a:moveTo>
                    <a:pt x="0" y="0"/>
                  </a:moveTo>
                  <a:lnTo>
                    <a:pt x="2900984" y="0"/>
                  </a:lnTo>
                  <a:lnTo>
                    <a:pt x="2900984" y="648779"/>
                  </a:lnTo>
                  <a:lnTo>
                    <a:pt x="0" y="648779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57266" y="3860910"/>
              <a:ext cx="145415" cy="304165"/>
            </a:xfrm>
            <a:custGeom>
              <a:avLst/>
              <a:gdLst/>
              <a:ahLst/>
              <a:cxnLst/>
              <a:rect l="l" t="t" r="r" b="b"/>
              <a:pathLst>
                <a:path w="145414" h="304164">
                  <a:moveTo>
                    <a:pt x="145046" y="0"/>
                  </a:moveTo>
                  <a:lnTo>
                    <a:pt x="0" y="0"/>
                  </a:lnTo>
                  <a:lnTo>
                    <a:pt x="0" y="261086"/>
                  </a:lnTo>
                  <a:lnTo>
                    <a:pt x="26593" y="303999"/>
                  </a:lnTo>
                  <a:lnTo>
                    <a:pt x="120269" y="303999"/>
                  </a:lnTo>
                  <a:lnTo>
                    <a:pt x="145046" y="261086"/>
                  </a:lnTo>
                  <a:lnTo>
                    <a:pt x="145046" y="0"/>
                  </a:lnTo>
                  <a:close/>
                </a:path>
              </a:pathLst>
            </a:custGeom>
            <a:solidFill>
              <a:srgbClr val="B8A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57266" y="3860910"/>
              <a:ext cx="145415" cy="304165"/>
            </a:xfrm>
            <a:custGeom>
              <a:avLst/>
              <a:gdLst/>
              <a:ahLst/>
              <a:cxnLst/>
              <a:rect l="l" t="t" r="r" b="b"/>
              <a:pathLst>
                <a:path w="145414" h="304164">
                  <a:moveTo>
                    <a:pt x="0" y="0"/>
                  </a:moveTo>
                  <a:lnTo>
                    <a:pt x="145046" y="0"/>
                  </a:lnTo>
                  <a:lnTo>
                    <a:pt x="145046" y="261086"/>
                  </a:lnTo>
                  <a:lnTo>
                    <a:pt x="120269" y="303999"/>
                  </a:lnTo>
                  <a:lnTo>
                    <a:pt x="26593" y="303999"/>
                  </a:lnTo>
                  <a:lnTo>
                    <a:pt x="0" y="261086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67818" y="3863325"/>
              <a:ext cx="321945" cy="142875"/>
            </a:xfrm>
            <a:custGeom>
              <a:avLst/>
              <a:gdLst/>
              <a:ahLst/>
              <a:cxnLst/>
              <a:rect l="l" t="t" r="r" b="b"/>
              <a:pathLst>
                <a:path w="321945" h="142875">
                  <a:moveTo>
                    <a:pt x="321525" y="0"/>
                  </a:moveTo>
                  <a:lnTo>
                    <a:pt x="0" y="0"/>
                  </a:lnTo>
                  <a:lnTo>
                    <a:pt x="0" y="142633"/>
                  </a:lnTo>
                  <a:lnTo>
                    <a:pt x="321525" y="142633"/>
                  </a:lnTo>
                  <a:lnTo>
                    <a:pt x="321525" y="0"/>
                  </a:lnTo>
                  <a:close/>
                </a:path>
              </a:pathLst>
            </a:custGeom>
            <a:solidFill>
              <a:srgbClr val="C4C4C5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767818" y="3863325"/>
              <a:ext cx="321945" cy="142875"/>
            </a:xfrm>
            <a:custGeom>
              <a:avLst/>
              <a:gdLst/>
              <a:ahLst/>
              <a:cxnLst/>
              <a:rect l="l" t="t" r="r" b="b"/>
              <a:pathLst>
                <a:path w="321945" h="142875">
                  <a:moveTo>
                    <a:pt x="0" y="0"/>
                  </a:moveTo>
                  <a:lnTo>
                    <a:pt x="321525" y="0"/>
                  </a:lnTo>
                  <a:lnTo>
                    <a:pt x="321525" y="142633"/>
                  </a:lnTo>
                  <a:lnTo>
                    <a:pt x="0" y="142633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61296" y="4221140"/>
              <a:ext cx="938530" cy="116205"/>
            </a:xfrm>
            <a:custGeom>
              <a:avLst/>
              <a:gdLst/>
              <a:ahLst/>
              <a:cxnLst/>
              <a:rect l="l" t="t" r="r" b="b"/>
              <a:pathLst>
                <a:path w="938529" h="116204">
                  <a:moveTo>
                    <a:pt x="937983" y="0"/>
                  </a:moveTo>
                  <a:lnTo>
                    <a:pt x="0" y="0"/>
                  </a:lnTo>
                  <a:lnTo>
                    <a:pt x="0" y="116039"/>
                  </a:lnTo>
                  <a:lnTo>
                    <a:pt x="937983" y="116039"/>
                  </a:lnTo>
                  <a:lnTo>
                    <a:pt x="93798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461296" y="4221140"/>
              <a:ext cx="938530" cy="116205"/>
            </a:xfrm>
            <a:custGeom>
              <a:avLst/>
              <a:gdLst/>
              <a:ahLst/>
              <a:cxnLst/>
              <a:rect l="l" t="t" r="r" b="b"/>
              <a:pathLst>
                <a:path w="938529" h="116204">
                  <a:moveTo>
                    <a:pt x="0" y="0"/>
                  </a:moveTo>
                  <a:lnTo>
                    <a:pt x="937983" y="0"/>
                  </a:lnTo>
                  <a:lnTo>
                    <a:pt x="937983" y="116039"/>
                  </a:lnTo>
                  <a:lnTo>
                    <a:pt x="0" y="116039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73021" y="4190090"/>
              <a:ext cx="739775" cy="29209"/>
            </a:xfrm>
            <a:custGeom>
              <a:avLst/>
              <a:gdLst/>
              <a:ahLst/>
              <a:cxnLst/>
              <a:rect l="l" t="t" r="r" b="b"/>
              <a:pathLst>
                <a:path w="739775" h="29210">
                  <a:moveTo>
                    <a:pt x="739749" y="0"/>
                  </a:moveTo>
                  <a:lnTo>
                    <a:pt x="0" y="0"/>
                  </a:lnTo>
                  <a:lnTo>
                    <a:pt x="0" y="29006"/>
                  </a:lnTo>
                  <a:lnTo>
                    <a:pt x="739749" y="29006"/>
                  </a:lnTo>
                  <a:lnTo>
                    <a:pt x="739749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73021" y="4190090"/>
              <a:ext cx="739775" cy="29209"/>
            </a:xfrm>
            <a:custGeom>
              <a:avLst/>
              <a:gdLst/>
              <a:ahLst/>
              <a:cxnLst/>
              <a:rect l="l" t="t" r="r" b="b"/>
              <a:pathLst>
                <a:path w="739775" h="29210">
                  <a:moveTo>
                    <a:pt x="0" y="0"/>
                  </a:moveTo>
                  <a:lnTo>
                    <a:pt x="739749" y="0"/>
                  </a:lnTo>
                  <a:lnTo>
                    <a:pt x="739749" y="29006"/>
                  </a:lnTo>
                  <a:lnTo>
                    <a:pt x="0" y="29006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31278" y="4162298"/>
              <a:ext cx="0" cy="26670"/>
            </a:xfrm>
            <a:custGeom>
              <a:avLst/>
              <a:gdLst/>
              <a:ahLst/>
              <a:cxnLst/>
              <a:rect l="l" t="t" r="r" b="b"/>
              <a:pathLst>
                <a:path h="26670">
                  <a:moveTo>
                    <a:pt x="0" y="0"/>
                  </a:moveTo>
                  <a:lnTo>
                    <a:pt x="0" y="26593"/>
                  </a:lnTo>
                </a:path>
              </a:pathLst>
            </a:custGeom>
            <a:ln w="7200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85976" y="4373863"/>
              <a:ext cx="91821" cy="17158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59719" y="4373863"/>
              <a:ext cx="91821" cy="17158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551054" y="4468399"/>
              <a:ext cx="2843530" cy="41910"/>
            </a:xfrm>
            <a:custGeom>
              <a:avLst/>
              <a:gdLst/>
              <a:ahLst/>
              <a:cxnLst/>
              <a:rect l="l" t="t" r="r" b="b"/>
              <a:pathLst>
                <a:path w="2843529" h="41910">
                  <a:moveTo>
                    <a:pt x="2842971" y="0"/>
                  </a:moveTo>
                  <a:lnTo>
                    <a:pt x="0" y="0"/>
                  </a:lnTo>
                  <a:lnTo>
                    <a:pt x="0" y="41897"/>
                  </a:lnTo>
                  <a:lnTo>
                    <a:pt x="2842971" y="41897"/>
                  </a:lnTo>
                  <a:lnTo>
                    <a:pt x="284297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51054" y="4468399"/>
              <a:ext cx="2843530" cy="41910"/>
            </a:xfrm>
            <a:custGeom>
              <a:avLst/>
              <a:gdLst/>
              <a:ahLst/>
              <a:cxnLst/>
              <a:rect l="l" t="t" r="r" b="b"/>
              <a:pathLst>
                <a:path w="2843529" h="41910">
                  <a:moveTo>
                    <a:pt x="0" y="0"/>
                  </a:moveTo>
                  <a:lnTo>
                    <a:pt x="2842971" y="0"/>
                  </a:lnTo>
                  <a:lnTo>
                    <a:pt x="2842971" y="41897"/>
                  </a:lnTo>
                  <a:lnTo>
                    <a:pt x="0" y="41897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91418" y="5603493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685" y="0"/>
                  </a:moveTo>
                  <a:lnTo>
                    <a:pt x="251617" y="5405"/>
                  </a:lnTo>
                  <a:lnTo>
                    <a:pt x="294698" y="20802"/>
                  </a:lnTo>
                  <a:lnTo>
                    <a:pt x="332700" y="44962"/>
                  </a:lnTo>
                  <a:lnTo>
                    <a:pt x="364396" y="76658"/>
                  </a:lnTo>
                  <a:lnTo>
                    <a:pt x="388556" y="114661"/>
                  </a:lnTo>
                  <a:lnTo>
                    <a:pt x="403953" y="157741"/>
                  </a:lnTo>
                  <a:lnTo>
                    <a:pt x="409359" y="204673"/>
                  </a:lnTo>
                  <a:lnTo>
                    <a:pt x="403953" y="251605"/>
                  </a:lnTo>
                  <a:lnTo>
                    <a:pt x="388556" y="294687"/>
                  </a:lnTo>
                  <a:lnTo>
                    <a:pt x="364396" y="332692"/>
                  </a:lnTo>
                  <a:lnTo>
                    <a:pt x="332700" y="364391"/>
                  </a:lnTo>
                  <a:lnTo>
                    <a:pt x="294698" y="388554"/>
                  </a:lnTo>
                  <a:lnTo>
                    <a:pt x="251617" y="403953"/>
                  </a:lnTo>
                  <a:lnTo>
                    <a:pt x="204685" y="409359"/>
                  </a:lnTo>
                  <a:lnTo>
                    <a:pt x="157753" y="403953"/>
                  </a:lnTo>
                  <a:lnTo>
                    <a:pt x="114671" y="388554"/>
                  </a:lnTo>
                  <a:lnTo>
                    <a:pt x="76666" y="364391"/>
                  </a:lnTo>
                  <a:lnTo>
                    <a:pt x="44967" y="332692"/>
                  </a:lnTo>
                  <a:lnTo>
                    <a:pt x="20804" y="294687"/>
                  </a:lnTo>
                  <a:lnTo>
                    <a:pt x="5406" y="251605"/>
                  </a:lnTo>
                  <a:lnTo>
                    <a:pt x="0" y="204673"/>
                  </a:lnTo>
                  <a:lnTo>
                    <a:pt x="5406" y="157741"/>
                  </a:lnTo>
                  <a:lnTo>
                    <a:pt x="20804" y="114661"/>
                  </a:lnTo>
                  <a:lnTo>
                    <a:pt x="44967" y="76658"/>
                  </a:lnTo>
                  <a:lnTo>
                    <a:pt x="76666" y="44962"/>
                  </a:lnTo>
                  <a:lnTo>
                    <a:pt x="114671" y="20802"/>
                  </a:lnTo>
                  <a:lnTo>
                    <a:pt x="157753" y="5405"/>
                  </a:lnTo>
                  <a:lnTo>
                    <a:pt x="20468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775183" y="5617961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21755" y="0"/>
                  </a:moveTo>
                  <a:lnTo>
                    <a:pt x="30222" y="1709"/>
                  </a:lnTo>
                  <a:lnTo>
                    <a:pt x="37137" y="6372"/>
                  </a:lnTo>
                  <a:lnTo>
                    <a:pt x="41800" y="13287"/>
                  </a:lnTo>
                  <a:lnTo>
                    <a:pt x="43510" y="21755"/>
                  </a:lnTo>
                  <a:lnTo>
                    <a:pt x="41800" y="30222"/>
                  </a:lnTo>
                  <a:lnTo>
                    <a:pt x="37137" y="37137"/>
                  </a:lnTo>
                  <a:lnTo>
                    <a:pt x="30222" y="41800"/>
                  </a:lnTo>
                  <a:lnTo>
                    <a:pt x="21755" y="43510"/>
                  </a:lnTo>
                  <a:lnTo>
                    <a:pt x="13287" y="41800"/>
                  </a:lnTo>
                  <a:lnTo>
                    <a:pt x="6372" y="37137"/>
                  </a:lnTo>
                  <a:lnTo>
                    <a:pt x="1709" y="30222"/>
                  </a:lnTo>
                  <a:lnTo>
                    <a:pt x="0" y="21755"/>
                  </a:lnTo>
                  <a:lnTo>
                    <a:pt x="1709" y="13287"/>
                  </a:lnTo>
                  <a:lnTo>
                    <a:pt x="6372" y="6372"/>
                  </a:lnTo>
                  <a:lnTo>
                    <a:pt x="13287" y="1709"/>
                  </a:lnTo>
                  <a:lnTo>
                    <a:pt x="2175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884587" y="5658123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35528" y="4895"/>
                  </a:moveTo>
                  <a:lnTo>
                    <a:pt x="40963" y="11610"/>
                  </a:lnTo>
                  <a:lnTo>
                    <a:pt x="43319" y="19611"/>
                  </a:lnTo>
                  <a:lnTo>
                    <a:pt x="42504" y="27913"/>
                  </a:lnTo>
                  <a:lnTo>
                    <a:pt x="38423" y="35528"/>
                  </a:lnTo>
                  <a:lnTo>
                    <a:pt x="31708" y="40963"/>
                  </a:lnTo>
                  <a:lnTo>
                    <a:pt x="23707" y="43319"/>
                  </a:lnTo>
                  <a:lnTo>
                    <a:pt x="15406" y="42504"/>
                  </a:lnTo>
                  <a:lnTo>
                    <a:pt x="7791" y="38423"/>
                  </a:lnTo>
                  <a:lnTo>
                    <a:pt x="2356" y="31708"/>
                  </a:lnTo>
                  <a:lnTo>
                    <a:pt x="0" y="23707"/>
                  </a:lnTo>
                  <a:lnTo>
                    <a:pt x="815" y="15406"/>
                  </a:lnTo>
                  <a:lnTo>
                    <a:pt x="4895" y="7791"/>
                  </a:lnTo>
                  <a:lnTo>
                    <a:pt x="11610" y="2356"/>
                  </a:lnTo>
                  <a:lnTo>
                    <a:pt x="19611" y="0"/>
                  </a:lnTo>
                  <a:lnTo>
                    <a:pt x="27913" y="815"/>
                  </a:lnTo>
                  <a:lnTo>
                    <a:pt x="35528" y="4895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40640" y="5746461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42566" y="15921"/>
                  </a:moveTo>
                  <a:lnTo>
                    <a:pt x="18563" y="43113"/>
                  </a:lnTo>
                  <a:lnTo>
                    <a:pt x="10678" y="40397"/>
                  </a:lnTo>
                  <a:lnTo>
                    <a:pt x="4385" y="34924"/>
                  </a:lnTo>
                  <a:lnTo>
                    <a:pt x="541" y="27186"/>
                  </a:lnTo>
                  <a:lnTo>
                    <a:pt x="0" y="18563"/>
                  </a:lnTo>
                  <a:lnTo>
                    <a:pt x="2712" y="10678"/>
                  </a:lnTo>
                  <a:lnTo>
                    <a:pt x="8183" y="4385"/>
                  </a:lnTo>
                  <a:lnTo>
                    <a:pt x="15921" y="541"/>
                  </a:lnTo>
                  <a:lnTo>
                    <a:pt x="24544" y="0"/>
                  </a:lnTo>
                  <a:lnTo>
                    <a:pt x="32430" y="2712"/>
                  </a:lnTo>
                  <a:lnTo>
                    <a:pt x="38722" y="8183"/>
                  </a:lnTo>
                  <a:lnTo>
                    <a:pt x="42566" y="15921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935901" y="5848104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42235" y="28978"/>
                  </a:moveTo>
                  <a:lnTo>
                    <a:pt x="37797" y="36392"/>
                  </a:lnTo>
                  <a:lnTo>
                    <a:pt x="31097" y="41356"/>
                  </a:lnTo>
                  <a:lnTo>
                    <a:pt x="23025" y="43446"/>
                  </a:lnTo>
                  <a:lnTo>
                    <a:pt x="14473" y="42237"/>
                  </a:lnTo>
                  <a:lnTo>
                    <a:pt x="7058" y="37797"/>
                  </a:lnTo>
                  <a:lnTo>
                    <a:pt x="2090" y="31093"/>
                  </a:lnTo>
                  <a:lnTo>
                    <a:pt x="0" y="23017"/>
                  </a:lnTo>
                  <a:lnTo>
                    <a:pt x="1214" y="14462"/>
                  </a:lnTo>
                  <a:lnTo>
                    <a:pt x="5652" y="7049"/>
                  </a:lnTo>
                  <a:lnTo>
                    <a:pt x="12353" y="2086"/>
                  </a:lnTo>
                  <a:lnTo>
                    <a:pt x="20429" y="0"/>
                  </a:lnTo>
                  <a:lnTo>
                    <a:pt x="28989" y="1216"/>
                  </a:lnTo>
                  <a:lnTo>
                    <a:pt x="36402" y="5648"/>
                  </a:lnTo>
                  <a:lnTo>
                    <a:pt x="41365" y="12349"/>
                  </a:lnTo>
                  <a:lnTo>
                    <a:pt x="43451" y="20424"/>
                  </a:lnTo>
                  <a:lnTo>
                    <a:pt x="42235" y="2897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882320" y="5923578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35426" y="38488"/>
                  </a:moveTo>
                  <a:lnTo>
                    <a:pt x="27784" y="42527"/>
                  </a:lnTo>
                  <a:lnTo>
                    <a:pt x="19478" y="43297"/>
                  </a:lnTo>
                  <a:lnTo>
                    <a:pt x="11491" y="40898"/>
                  </a:lnTo>
                  <a:lnTo>
                    <a:pt x="4806" y="35428"/>
                  </a:lnTo>
                  <a:lnTo>
                    <a:pt x="768" y="27786"/>
                  </a:lnTo>
                  <a:lnTo>
                    <a:pt x="0" y="19480"/>
                  </a:lnTo>
                  <a:lnTo>
                    <a:pt x="2403" y="11493"/>
                  </a:lnTo>
                  <a:lnTo>
                    <a:pt x="7880" y="4808"/>
                  </a:lnTo>
                  <a:lnTo>
                    <a:pt x="15516" y="770"/>
                  </a:lnTo>
                  <a:lnTo>
                    <a:pt x="23822" y="0"/>
                  </a:lnTo>
                  <a:lnTo>
                    <a:pt x="31808" y="2399"/>
                  </a:lnTo>
                  <a:lnTo>
                    <a:pt x="38487" y="7869"/>
                  </a:lnTo>
                  <a:lnTo>
                    <a:pt x="42531" y="15511"/>
                  </a:lnTo>
                  <a:lnTo>
                    <a:pt x="43300" y="23817"/>
                  </a:lnTo>
                  <a:lnTo>
                    <a:pt x="40898" y="31804"/>
                  </a:lnTo>
                  <a:lnTo>
                    <a:pt x="35426" y="3848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775511" y="5961664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22047" y="43510"/>
                  </a:moveTo>
                  <a:lnTo>
                    <a:pt x="13557" y="41915"/>
                  </a:lnTo>
                  <a:lnTo>
                    <a:pt x="6580" y="37345"/>
                  </a:lnTo>
                  <a:lnTo>
                    <a:pt x="1825" y="30492"/>
                  </a:lnTo>
                  <a:lnTo>
                    <a:pt x="0" y="22047"/>
                  </a:lnTo>
                  <a:lnTo>
                    <a:pt x="1594" y="13557"/>
                  </a:lnTo>
                  <a:lnTo>
                    <a:pt x="6164" y="6580"/>
                  </a:lnTo>
                  <a:lnTo>
                    <a:pt x="13017" y="1825"/>
                  </a:lnTo>
                  <a:lnTo>
                    <a:pt x="21462" y="0"/>
                  </a:lnTo>
                  <a:lnTo>
                    <a:pt x="29953" y="1594"/>
                  </a:lnTo>
                  <a:lnTo>
                    <a:pt x="36930" y="6164"/>
                  </a:lnTo>
                  <a:lnTo>
                    <a:pt x="41685" y="13017"/>
                  </a:lnTo>
                  <a:lnTo>
                    <a:pt x="43510" y="21462"/>
                  </a:lnTo>
                  <a:lnTo>
                    <a:pt x="41915" y="29953"/>
                  </a:lnTo>
                  <a:lnTo>
                    <a:pt x="37345" y="36930"/>
                  </a:lnTo>
                  <a:lnTo>
                    <a:pt x="30492" y="41685"/>
                  </a:lnTo>
                  <a:lnTo>
                    <a:pt x="22047" y="4351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677176" y="5658123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7791" y="4895"/>
                  </a:moveTo>
                  <a:lnTo>
                    <a:pt x="2356" y="11610"/>
                  </a:lnTo>
                  <a:lnTo>
                    <a:pt x="0" y="19611"/>
                  </a:lnTo>
                  <a:lnTo>
                    <a:pt x="815" y="27913"/>
                  </a:lnTo>
                  <a:lnTo>
                    <a:pt x="4895" y="35528"/>
                  </a:lnTo>
                  <a:lnTo>
                    <a:pt x="11610" y="40963"/>
                  </a:lnTo>
                  <a:lnTo>
                    <a:pt x="19611" y="43319"/>
                  </a:lnTo>
                  <a:lnTo>
                    <a:pt x="27913" y="42504"/>
                  </a:lnTo>
                  <a:lnTo>
                    <a:pt x="35528" y="38423"/>
                  </a:lnTo>
                  <a:lnTo>
                    <a:pt x="40963" y="31708"/>
                  </a:lnTo>
                  <a:lnTo>
                    <a:pt x="43319" y="23707"/>
                  </a:lnTo>
                  <a:lnTo>
                    <a:pt x="42504" y="15406"/>
                  </a:lnTo>
                  <a:lnTo>
                    <a:pt x="38423" y="7791"/>
                  </a:lnTo>
                  <a:lnTo>
                    <a:pt x="31708" y="2356"/>
                  </a:lnTo>
                  <a:lnTo>
                    <a:pt x="23707" y="0"/>
                  </a:lnTo>
                  <a:lnTo>
                    <a:pt x="15406" y="815"/>
                  </a:lnTo>
                  <a:lnTo>
                    <a:pt x="7791" y="4895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621335" y="5746461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541" y="15921"/>
                  </a:moveTo>
                  <a:lnTo>
                    <a:pt x="24544" y="43113"/>
                  </a:lnTo>
                  <a:lnTo>
                    <a:pt x="32430" y="40397"/>
                  </a:lnTo>
                  <a:lnTo>
                    <a:pt x="38722" y="34924"/>
                  </a:lnTo>
                  <a:lnTo>
                    <a:pt x="42566" y="27186"/>
                  </a:lnTo>
                  <a:lnTo>
                    <a:pt x="43108" y="18563"/>
                  </a:lnTo>
                  <a:lnTo>
                    <a:pt x="40396" y="10678"/>
                  </a:lnTo>
                  <a:lnTo>
                    <a:pt x="34924" y="4385"/>
                  </a:lnTo>
                  <a:lnTo>
                    <a:pt x="27186" y="541"/>
                  </a:lnTo>
                  <a:lnTo>
                    <a:pt x="18563" y="0"/>
                  </a:lnTo>
                  <a:lnTo>
                    <a:pt x="10678" y="2712"/>
                  </a:lnTo>
                  <a:lnTo>
                    <a:pt x="4385" y="8183"/>
                  </a:lnTo>
                  <a:lnTo>
                    <a:pt x="541" y="15921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625730" y="5848104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1216" y="28978"/>
                  </a:moveTo>
                  <a:lnTo>
                    <a:pt x="5648" y="36392"/>
                  </a:lnTo>
                  <a:lnTo>
                    <a:pt x="12349" y="41356"/>
                  </a:lnTo>
                  <a:lnTo>
                    <a:pt x="20424" y="43446"/>
                  </a:lnTo>
                  <a:lnTo>
                    <a:pt x="28978" y="42237"/>
                  </a:lnTo>
                  <a:lnTo>
                    <a:pt x="36393" y="37797"/>
                  </a:lnTo>
                  <a:lnTo>
                    <a:pt x="41361" y="31093"/>
                  </a:lnTo>
                  <a:lnTo>
                    <a:pt x="43451" y="23017"/>
                  </a:lnTo>
                  <a:lnTo>
                    <a:pt x="42237" y="14462"/>
                  </a:lnTo>
                  <a:lnTo>
                    <a:pt x="37797" y="7049"/>
                  </a:lnTo>
                  <a:lnTo>
                    <a:pt x="31093" y="2086"/>
                  </a:lnTo>
                  <a:lnTo>
                    <a:pt x="23017" y="0"/>
                  </a:lnTo>
                  <a:lnTo>
                    <a:pt x="14462" y="1216"/>
                  </a:lnTo>
                  <a:lnTo>
                    <a:pt x="7049" y="5648"/>
                  </a:lnTo>
                  <a:lnTo>
                    <a:pt x="2086" y="12349"/>
                  </a:lnTo>
                  <a:lnTo>
                    <a:pt x="0" y="20424"/>
                  </a:lnTo>
                  <a:lnTo>
                    <a:pt x="1216" y="2897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679460" y="5923578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7875" y="38488"/>
                  </a:moveTo>
                  <a:lnTo>
                    <a:pt x="15512" y="42527"/>
                  </a:lnTo>
                  <a:lnTo>
                    <a:pt x="23818" y="43297"/>
                  </a:lnTo>
                  <a:lnTo>
                    <a:pt x="31808" y="40898"/>
                  </a:lnTo>
                  <a:lnTo>
                    <a:pt x="38495" y="35428"/>
                  </a:lnTo>
                  <a:lnTo>
                    <a:pt x="42533" y="27786"/>
                  </a:lnTo>
                  <a:lnTo>
                    <a:pt x="43302" y="19480"/>
                  </a:lnTo>
                  <a:lnTo>
                    <a:pt x="40899" y="11493"/>
                  </a:lnTo>
                  <a:lnTo>
                    <a:pt x="35421" y="4808"/>
                  </a:lnTo>
                  <a:lnTo>
                    <a:pt x="27785" y="770"/>
                  </a:lnTo>
                  <a:lnTo>
                    <a:pt x="19478" y="0"/>
                  </a:lnTo>
                  <a:lnTo>
                    <a:pt x="11488" y="2399"/>
                  </a:lnTo>
                  <a:lnTo>
                    <a:pt x="4802" y="7869"/>
                  </a:lnTo>
                  <a:lnTo>
                    <a:pt x="765" y="15511"/>
                  </a:lnTo>
                  <a:lnTo>
                    <a:pt x="0" y="23817"/>
                  </a:lnTo>
                  <a:lnTo>
                    <a:pt x="2403" y="31804"/>
                  </a:lnTo>
                  <a:lnTo>
                    <a:pt x="7875" y="3848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531038" y="5619793"/>
              <a:ext cx="799465" cy="380365"/>
            </a:xfrm>
            <a:custGeom>
              <a:avLst/>
              <a:gdLst/>
              <a:ahLst/>
              <a:cxnLst/>
              <a:rect l="l" t="t" r="r" b="b"/>
              <a:pathLst>
                <a:path w="799464" h="380364">
                  <a:moveTo>
                    <a:pt x="759091" y="0"/>
                  </a:moveTo>
                  <a:lnTo>
                    <a:pt x="40284" y="0"/>
                  </a:lnTo>
                  <a:lnTo>
                    <a:pt x="24640" y="3179"/>
                  </a:lnTo>
                  <a:lnTo>
                    <a:pt x="11831" y="11836"/>
                  </a:lnTo>
                  <a:lnTo>
                    <a:pt x="3177" y="24645"/>
                  </a:lnTo>
                  <a:lnTo>
                    <a:pt x="0" y="40284"/>
                  </a:lnTo>
                  <a:lnTo>
                    <a:pt x="0" y="340067"/>
                  </a:lnTo>
                  <a:lnTo>
                    <a:pt x="3177" y="355711"/>
                  </a:lnTo>
                  <a:lnTo>
                    <a:pt x="11831" y="368520"/>
                  </a:lnTo>
                  <a:lnTo>
                    <a:pt x="24640" y="377174"/>
                  </a:lnTo>
                  <a:lnTo>
                    <a:pt x="40284" y="380352"/>
                  </a:lnTo>
                  <a:lnTo>
                    <a:pt x="759091" y="380352"/>
                  </a:lnTo>
                  <a:lnTo>
                    <a:pt x="774735" y="377174"/>
                  </a:lnTo>
                  <a:lnTo>
                    <a:pt x="787544" y="368520"/>
                  </a:lnTo>
                  <a:lnTo>
                    <a:pt x="796198" y="355711"/>
                  </a:lnTo>
                  <a:lnTo>
                    <a:pt x="799376" y="340067"/>
                  </a:lnTo>
                  <a:lnTo>
                    <a:pt x="799376" y="40284"/>
                  </a:lnTo>
                  <a:lnTo>
                    <a:pt x="796198" y="24645"/>
                  </a:lnTo>
                  <a:lnTo>
                    <a:pt x="787544" y="11836"/>
                  </a:lnTo>
                  <a:lnTo>
                    <a:pt x="774735" y="3179"/>
                  </a:lnTo>
                  <a:lnTo>
                    <a:pt x="759091" y="0"/>
                  </a:lnTo>
                  <a:close/>
                </a:path>
              </a:pathLst>
            </a:custGeom>
            <a:solidFill>
              <a:srgbClr val="9CD7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31038" y="5619793"/>
              <a:ext cx="799465" cy="380365"/>
            </a:xfrm>
            <a:custGeom>
              <a:avLst/>
              <a:gdLst/>
              <a:ahLst/>
              <a:cxnLst/>
              <a:rect l="l" t="t" r="r" b="b"/>
              <a:pathLst>
                <a:path w="799464" h="380364">
                  <a:moveTo>
                    <a:pt x="40284" y="0"/>
                  </a:moveTo>
                  <a:lnTo>
                    <a:pt x="759091" y="0"/>
                  </a:lnTo>
                  <a:lnTo>
                    <a:pt x="774735" y="3179"/>
                  </a:lnTo>
                  <a:lnTo>
                    <a:pt x="787544" y="11836"/>
                  </a:lnTo>
                  <a:lnTo>
                    <a:pt x="796198" y="24645"/>
                  </a:lnTo>
                  <a:lnTo>
                    <a:pt x="799376" y="40284"/>
                  </a:lnTo>
                  <a:lnTo>
                    <a:pt x="799376" y="340067"/>
                  </a:lnTo>
                  <a:lnTo>
                    <a:pt x="796198" y="355711"/>
                  </a:lnTo>
                  <a:lnTo>
                    <a:pt x="787544" y="368520"/>
                  </a:lnTo>
                  <a:lnTo>
                    <a:pt x="774735" y="377174"/>
                  </a:lnTo>
                  <a:lnTo>
                    <a:pt x="759091" y="380352"/>
                  </a:lnTo>
                  <a:lnTo>
                    <a:pt x="40284" y="380352"/>
                  </a:lnTo>
                  <a:lnTo>
                    <a:pt x="24640" y="377174"/>
                  </a:lnTo>
                  <a:lnTo>
                    <a:pt x="11831" y="368520"/>
                  </a:lnTo>
                  <a:lnTo>
                    <a:pt x="3177" y="355711"/>
                  </a:lnTo>
                  <a:lnTo>
                    <a:pt x="0" y="340067"/>
                  </a:lnTo>
                  <a:lnTo>
                    <a:pt x="0" y="40284"/>
                  </a:lnTo>
                  <a:lnTo>
                    <a:pt x="3177" y="24645"/>
                  </a:lnTo>
                  <a:lnTo>
                    <a:pt x="11831" y="11836"/>
                  </a:lnTo>
                  <a:lnTo>
                    <a:pt x="24640" y="3179"/>
                  </a:lnTo>
                  <a:lnTo>
                    <a:pt x="40284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83371" y="5656399"/>
              <a:ext cx="4759960" cy="267970"/>
            </a:xfrm>
            <a:custGeom>
              <a:avLst/>
              <a:gdLst/>
              <a:ahLst/>
              <a:cxnLst/>
              <a:rect l="l" t="t" r="r" b="b"/>
              <a:pathLst>
                <a:path w="4759959" h="267970">
                  <a:moveTo>
                    <a:pt x="1604124" y="33464"/>
                  </a:moveTo>
                  <a:lnTo>
                    <a:pt x="1595932" y="28956"/>
                  </a:lnTo>
                  <a:lnTo>
                    <a:pt x="1543291" y="0"/>
                  </a:lnTo>
                  <a:lnTo>
                    <a:pt x="1543291" y="28956"/>
                  </a:lnTo>
                  <a:lnTo>
                    <a:pt x="0" y="28956"/>
                  </a:lnTo>
                  <a:lnTo>
                    <a:pt x="0" y="37960"/>
                  </a:lnTo>
                  <a:lnTo>
                    <a:pt x="1543291" y="37960"/>
                  </a:lnTo>
                  <a:lnTo>
                    <a:pt x="1543291" y="66916"/>
                  </a:lnTo>
                  <a:lnTo>
                    <a:pt x="1595945" y="37960"/>
                  </a:lnTo>
                  <a:lnTo>
                    <a:pt x="1604124" y="33464"/>
                  </a:lnTo>
                  <a:close/>
                </a:path>
                <a:path w="4759959" h="267970">
                  <a:moveTo>
                    <a:pt x="4759604" y="229476"/>
                  </a:moveTo>
                  <a:lnTo>
                    <a:pt x="3216313" y="229476"/>
                  </a:lnTo>
                  <a:lnTo>
                    <a:pt x="3216313" y="200520"/>
                  </a:lnTo>
                  <a:lnTo>
                    <a:pt x="3155480" y="233972"/>
                  </a:lnTo>
                  <a:lnTo>
                    <a:pt x="3216313" y="267436"/>
                  </a:lnTo>
                  <a:lnTo>
                    <a:pt x="3216313" y="238480"/>
                  </a:lnTo>
                  <a:lnTo>
                    <a:pt x="4759604" y="238480"/>
                  </a:lnTo>
                  <a:lnTo>
                    <a:pt x="4759604" y="22947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23147" y="5932583"/>
              <a:ext cx="295910" cy="53340"/>
            </a:xfrm>
            <a:custGeom>
              <a:avLst/>
              <a:gdLst/>
              <a:ahLst/>
              <a:cxnLst/>
              <a:rect l="l" t="t" r="r" b="b"/>
              <a:pathLst>
                <a:path w="295910" h="53339">
                  <a:moveTo>
                    <a:pt x="0" y="0"/>
                  </a:moveTo>
                  <a:lnTo>
                    <a:pt x="295503" y="0"/>
                  </a:lnTo>
                  <a:lnTo>
                    <a:pt x="295503" y="52768"/>
                  </a:lnTo>
                  <a:lnTo>
                    <a:pt x="0" y="52768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272590" y="1836060"/>
              <a:ext cx="4739005" cy="4172585"/>
            </a:xfrm>
            <a:custGeom>
              <a:avLst/>
              <a:gdLst/>
              <a:ahLst/>
              <a:cxnLst/>
              <a:rect l="l" t="t" r="r" b="b"/>
              <a:pathLst>
                <a:path w="4739005" h="4172585">
                  <a:moveTo>
                    <a:pt x="1166152" y="2524074"/>
                  </a:moveTo>
                  <a:lnTo>
                    <a:pt x="1157960" y="2519565"/>
                  </a:lnTo>
                  <a:lnTo>
                    <a:pt x="1105319" y="2490609"/>
                  </a:lnTo>
                  <a:lnTo>
                    <a:pt x="1105319" y="2519565"/>
                  </a:lnTo>
                  <a:lnTo>
                    <a:pt x="15824" y="2519565"/>
                  </a:lnTo>
                  <a:lnTo>
                    <a:pt x="15824" y="2528570"/>
                  </a:lnTo>
                  <a:lnTo>
                    <a:pt x="1105319" y="2528570"/>
                  </a:lnTo>
                  <a:lnTo>
                    <a:pt x="1105319" y="2557526"/>
                  </a:lnTo>
                  <a:lnTo>
                    <a:pt x="1157973" y="2528570"/>
                  </a:lnTo>
                  <a:lnTo>
                    <a:pt x="1166152" y="2524074"/>
                  </a:lnTo>
                  <a:close/>
                </a:path>
                <a:path w="4739005" h="4172585">
                  <a:moveTo>
                    <a:pt x="1292796" y="2735148"/>
                  </a:moveTo>
                  <a:lnTo>
                    <a:pt x="1284605" y="2730639"/>
                  </a:lnTo>
                  <a:lnTo>
                    <a:pt x="1231963" y="2701683"/>
                  </a:lnTo>
                  <a:lnTo>
                    <a:pt x="1231963" y="2730639"/>
                  </a:lnTo>
                  <a:lnTo>
                    <a:pt x="0" y="2730639"/>
                  </a:lnTo>
                  <a:lnTo>
                    <a:pt x="0" y="2739644"/>
                  </a:lnTo>
                  <a:lnTo>
                    <a:pt x="1231963" y="2739644"/>
                  </a:lnTo>
                  <a:lnTo>
                    <a:pt x="1231963" y="2768600"/>
                  </a:lnTo>
                  <a:lnTo>
                    <a:pt x="1284617" y="2739644"/>
                  </a:lnTo>
                  <a:lnTo>
                    <a:pt x="1292796" y="2735148"/>
                  </a:lnTo>
                  <a:close/>
                </a:path>
                <a:path w="4739005" h="4172585">
                  <a:moveTo>
                    <a:pt x="1676679" y="4138752"/>
                  </a:moveTo>
                  <a:lnTo>
                    <a:pt x="1668487" y="4134243"/>
                  </a:lnTo>
                  <a:lnTo>
                    <a:pt x="1615846" y="4105287"/>
                  </a:lnTo>
                  <a:lnTo>
                    <a:pt x="1615846" y="4134243"/>
                  </a:lnTo>
                  <a:lnTo>
                    <a:pt x="800747" y="4134243"/>
                  </a:lnTo>
                  <a:lnTo>
                    <a:pt x="800747" y="4143248"/>
                  </a:lnTo>
                  <a:lnTo>
                    <a:pt x="1615846" y="4143248"/>
                  </a:lnTo>
                  <a:lnTo>
                    <a:pt x="1615846" y="4172204"/>
                  </a:lnTo>
                  <a:lnTo>
                    <a:pt x="1668500" y="4143248"/>
                  </a:lnTo>
                  <a:lnTo>
                    <a:pt x="1676679" y="4138752"/>
                  </a:lnTo>
                  <a:close/>
                </a:path>
                <a:path w="4739005" h="4172585">
                  <a:moveTo>
                    <a:pt x="1751863" y="33464"/>
                  </a:moveTo>
                  <a:lnTo>
                    <a:pt x="1743671" y="28956"/>
                  </a:lnTo>
                  <a:lnTo>
                    <a:pt x="1691030" y="0"/>
                  </a:lnTo>
                  <a:lnTo>
                    <a:pt x="1691030" y="28956"/>
                  </a:lnTo>
                  <a:lnTo>
                    <a:pt x="290207" y="28956"/>
                  </a:lnTo>
                  <a:lnTo>
                    <a:pt x="290207" y="37960"/>
                  </a:lnTo>
                  <a:lnTo>
                    <a:pt x="1691030" y="37960"/>
                  </a:lnTo>
                  <a:lnTo>
                    <a:pt x="1691030" y="66916"/>
                  </a:lnTo>
                  <a:lnTo>
                    <a:pt x="1743697" y="37960"/>
                  </a:lnTo>
                  <a:lnTo>
                    <a:pt x="1751863" y="33464"/>
                  </a:lnTo>
                  <a:close/>
                </a:path>
                <a:path w="4739005" h="4172585">
                  <a:moveTo>
                    <a:pt x="2501163" y="624459"/>
                  </a:moveTo>
                  <a:lnTo>
                    <a:pt x="2492959" y="619950"/>
                  </a:lnTo>
                  <a:lnTo>
                    <a:pt x="2440330" y="590994"/>
                  </a:lnTo>
                  <a:lnTo>
                    <a:pt x="2440330" y="619950"/>
                  </a:lnTo>
                  <a:lnTo>
                    <a:pt x="379920" y="619950"/>
                  </a:lnTo>
                  <a:lnTo>
                    <a:pt x="379920" y="628954"/>
                  </a:lnTo>
                  <a:lnTo>
                    <a:pt x="2440330" y="628954"/>
                  </a:lnTo>
                  <a:lnTo>
                    <a:pt x="2440330" y="657923"/>
                  </a:lnTo>
                  <a:lnTo>
                    <a:pt x="2492984" y="628954"/>
                  </a:lnTo>
                  <a:lnTo>
                    <a:pt x="2501163" y="624459"/>
                  </a:lnTo>
                  <a:close/>
                </a:path>
                <a:path w="4739005" h="4172585">
                  <a:moveTo>
                    <a:pt x="4738484" y="2297950"/>
                  </a:moveTo>
                  <a:lnTo>
                    <a:pt x="2862757" y="2297950"/>
                  </a:lnTo>
                  <a:lnTo>
                    <a:pt x="2862757" y="2268994"/>
                  </a:lnTo>
                  <a:lnTo>
                    <a:pt x="2801924" y="2302446"/>
                  </a:lnTo>
                  <a:lnTo>
                    <a:pt x="2862757" y="2335911"/>
                  </a:lnTo>
                  <a:lnTo>
                    <a:pt x="2862757" y="2306955"/>
                  </a:lnTo>
                  <a:lnTo>
                    <a:pt x="4738484" y="2306955"/>
                  </a:lnTo>
                  <a:lnTo>
                    <a:pt x="4738484" y="22979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033913" y="2070643"/>
            <a:ext cx="113284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300" b="1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b="1" spc="3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5434" y="1008313"/>
            <a:ext cx="672655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printer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0286" y="6506727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Filament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printers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build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model?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78484" y="523497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https://technologystudent.com/cam/printer3d1.html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32980" y="13945"/>
            <a:ext cx="579310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FILAMENT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SPOOL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PRINTERS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7150">
              <a:lnSpc>
                <a:spcPct val="100000"/>
              </a:lnSpc>
              <a:spcBef>
                <a:spcPts val="195"/>
              </a:spcBef>
              <a:tabLst>
                <a:tab pos="2072639" algn="l"/>
                <a:tab pos="395477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8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484" y="523497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https://technologystudent.com/cam/printer3d1.html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981" y="13943"/>
            <a:ext cx="579310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FILAMENT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SPOOL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PRINTERS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7150">
              <a:lnSpc>
                <a:spcPct val="100000"/>
              </a:lnSpc>
              <a:spcBef>
                <a:spcPts val="195"/>
              </a:spcBef>
              <a:tabLst>
                <a:tab pos="2072639" algn="l"/>
                <a:tab pos="395477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650" y="1452122"/>
            <a:ext cx="727964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75437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currently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printers.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3D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printers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capable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future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(give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examples)?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3dprnt1.cdr</dc:title>
  <dc:creator>BY V.RYAN</dc:creator>
  <cp:keywords>FILAMENT SPOOL 3D PRINTERS - EXAMINATION QUESTIONS</cp:keywords>
  <cp:lastModifiedBy>Vincent RYan</cp:lastModifiedBy>
  <cp:revision>1</cp:revision>
  <dcterms:created xsi:type="dcterms:W3CDTF">2023-10-11T16:56:49Z</dcterms:created>
  <dcterms:modified xsi:type="dcterms:W3CDTF">2023-10-11T16:57:05Z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