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0945" y="183185"/>
            <a:ext cx="7166598" cy="10418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8523" y="1400465"/>
            <a:ext cx="6867525" cy="2162175"/>
          </a:xfrm>
          <a:custGeom>
            <a:avLst/>
            <a:gdLst/>
            <a:ahLst/>
            <a:cxnLst/>
            <a:rect l="l" t="t" r="r" b="b"/>
            <a:pathLst>
              <a:path w="6867525" h="2162175">
                <a:moveTo>
                  <a:pt x="6867528" y="0"/>
                </a:moveTo>
                <a:lnTo>
                  <a:pt x="0" y="0"/>
                </a:lnTo>
                <a:lnTo>
                  <a:pt x="0" y="2162173"/>
                </a:lnTo>
                <a:lnTo>
                  <a:pt x="6867528" y="2162173"/>
                </a:lnTo>
                <a:lnTo>
                  <a:pt x="6867528" y="0"/>
                </a:lnTo>
                <a:close/>
              </a:path>
            </a:pathLst>
          </a:custGeom>
          <a:solidFill>
            <a:srgbClr val="FFF5AB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79" y="1360826"/>
            <a:ext cx="623189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chteacher@technologystuden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joints/smarty1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technologystudent.com/joints/smarty1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2549634481928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technologystudent.com/equip1/sma1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25496344819282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technologystudent.com/equip1/sma1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acebook.com/groups/254963448192823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hyperlink" Target="https://www.technologystudent.com/equip1/sma2.htm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facebook.com/groups/254963448192823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technologystudent.com/equip1/poly1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technologystudent.com/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echnologystudent.com/equip1/sma2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DESIGN </a:t>
            </a:r>
            <a:r>
              <a:rPr spc="-5" dirty="0"/>
              <a:t>AND</a:t>
            </a:r>
            <a:r>
              <a:rPr spc="-220" dirty="0"/>
              <a:t> </a:t>
            </a:r>
            <a:r>
              <a:rPr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649" y="1871591"/>
            <a:ext cx="4573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51616"/>
                </a:solidFill>
                <a:latin typeface="Arial"/>
                <a:cs typeface="Arial"/>
              </a:rPr>
              <a:t>REVISION</a:t>
            </a:r>
            <a:r>
              <a:rPr sz="3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51616"/>
                </a:solidFill>
                <a:latin typeface="Arial"/>
                <a:cs typeface="Arial"/>
              </a:rPr>
              <a:t>BOOKLET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523" y="6410616"/>
            <a:ext cx="6867525" cy="2390775"/>
          </a:xfrm>
          <a:prstGeom prst="rect">
            <a:avLst/>
          </a:prstGeom>
          <a:solidFill>
            <a:srgbClr val="FFF5AB">
              <a:alpha val="60998"/>
            </a:srgbClr>
          </a:solidFill>
        </p:spPr>
        <p:txBody>
          <a:bodyPr vert="horz" wrap="square" lIns="0" tIns="94615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745"/>
              </a:spcBef>
            </a:pP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sz="2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FOR:</a:t>
            </a:r>
            <a:endParaRPr sz="2400">
              <a:latin typeface="Arial"/>
              <a:cs typeface="Arial"/>
            </a:endParaRPr>
          </a:p>
          <a:p>
            <a:pPr marL="1357630" marR="1363980" indent="-635" algn="ctr">
              <a:lnSpc>
                <a:spcPts val="2680"/>
              </a:lnSpc>
              <a:spcBef>
                <a:spcPts val="274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PRODUCT DESIGN  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RESISTANT 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MATERIALS  </a:t>
            </a: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GRAPHIC PRODUCTS  DESIGN AND</a:t>
            </a:r>
            <a:r>
              <a:rPr sz="2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523" y="447965"/>
            <a:ext cx="6867525" cy="354583"/>
          </a:xfrm>
          <a:prstGeom prst="rect">
            <a:avLst/>
          </a:prstGeom>
          <a:solidFill>
            <a:srgbClr val="FFF5AB"/>
          </a:solidFill>
        </p:spPr>
        <p:txBody>
          <a:bodyPr vert="horz" wrap="square" lIns="0" tIns="107314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844"/>
              </a:spcBef>
              <a:tabLst>
                <a:tab pos="4406900" algn="l"/>
                <a:tab pos="6817995" algn="l"/>
              </a:tabLst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lang="en-GB" sz="1600" b="1" spc="-5" dirty="0">
                <a:solidFill>
                  <a:srgbClr val="151616"/>
                </a:solidFill>
                <a:latin typeface="Arial"/>
                <a:cs typeface="Arial"/>
              </a:rPr>
              <a:t>:                                                   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FORM/GROUP</a:t>
            </a:r>
            <a:r>
              <a:rPr lang="en-GB" sz="1600" b="1" dirty="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523" y="3991269"/>
            <a:ext cx="6867525" cy="1533525"/>
          </a:xfrm>
          <a:prstGeom prst="rect">
            <a:avLst/>
          </a:prstGeom>
          <a:solidFill>
            <a:srgbClr val="FFF5AB">
              <a:alpha val="60998"/>
            </a:srgbClr>
          </a:solidFill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8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SMART </a:t>
            </a:r>
            <a:r>
              <a:rPr sz="18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MATERIALS </a:t>
            </a:r>
            <a:r>
              <a:rPr sz="18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MODERN</a:t>
            </a:r>
            <a:r>
              <a:rPr sz="1800" b="1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MATERIALS</a:t>
            </a:r>
            <a:endParaRPr sz="1800">
              <a:latin typeface="Arial"/>
              <a:cs typeface="Arial"/>
            </a:endParaRPr>
          </a:p>
          <a:p>
            <a:pPr marL="606425" marR="598805" algn="ctr">
              <a:lnSpc>
                <a:spcPts val="2010"/>
              </a:lnSpc>
              <a:spcBef>
                <a:spcPts val="2050"/>
              </a:spcBef>
            </a:pP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General Questions on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selection of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smart</a:t>
            </a:r>
            <a:r>
              <a:rPr sz="18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materials 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Shape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Memory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Alloys (SMA) and Muscle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Wire 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Modern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Polymorph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723" y="2205246"/>
            <a:ext cx="206502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</a:t>
            </a:r>
            <a:r>
              <a:rPr sz="650" spc="-2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w</a:t>
            </a:r>
            <a:r>
              <a:rPr sz="650" spc="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.f</a:t>
            </a:r>
            <a:r>
              <a:rPr sz="650" spc="-18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a</a:t>
            </a:r>
            <a:r>
              <a:rPr sz="15000" spc="-8062" baseline="4444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1</a:t>
            </a:r>
            <a:r>
              <a:rPr sz="650" spc="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010" y="3391872"/>
            <a:ext cx="229616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3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ASSOCIATION OF </a:t>
            </a:r>
            <a:r>
              <a:rPr sz="650" spc="3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5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2052" y="3377073"/>
            <a:ext cx="207454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10" dirty="0">
                <a:solidFill>
                  <a:srgbClr val="151616"/>
                </a:solidFill>
                <a:latin typeface="Arial"/>
                <a:cs typeface="Arial"/>
              </a:rPr>
              <a:t>2017 </a:t>
            </a:r>
            <a:r>
              <a:rPr sz="650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5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151616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419" y="6144412"/>
            <a:ext cx="45980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9360" algn="l"/>
              </a:tabLst>
            </a:pP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650" spc="35" dirty="0">
                <a:solidFill>
                  <a:srgbClr val="151616"/>
                </a:solidFill>
                <a:latin typeface="Arial"/>
                <a:cs typeface="Arial"/>
              </a:rPr>
              <a:t>ASSOCIATION OF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TEACHERS	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1940" y="6129273"/>
            <a:ext cx="21209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 </a:t>
            </a:r>
            <a:r>
              <a:rPr sz="650" spc="5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5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419" y="10468760"/>
            <a:ext cx="45980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9360" algn="l"/>
              </a:tabLst>
            </a:pP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650" spc="35" dirty="0">
                <a:solidFill>
                  <a:srgbClr val="151616"/>
                </a:solidFill>
                <a:latin typeface="Arial"/>
                <a:cs typeface="Arial"/>
              </a:rPr>
              <a:t>ASSOCIATION OF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TEACHERS	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1940" y="10453622"/>
            <a:ext cx="21209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 </a:t>
            </a:r>
            <a:r>
              <a:rPr sz="650" spc="5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5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194" y="9077083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6680" algn="ctr">
              <a:lnSpc>
                <a:spcPts val="1390"/>
              </a:lnSpc>
              <a:spcBef>
                <a:spcPts val="24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examination booklet can be duplicated and printed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edited in any</a:t>
            </a:r>
            <a:r>
              <a:rPr sz="1200" spc="2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marL="106680" algn="ctr">
              <a:lnSpc>
                <a:spcPts val="1340"/>
              </a:lnSpc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sz="12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marL="278765" marR="164465" algn="ctr">
              <a:lnSpc>
                <a:spcPts val="1340"/>
              </a:lnSpc>
              <a:spcBef>
                <a:spcPts val="8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sz="1200" spc="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sz="12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marL="323850" marR="210185" algn="ctr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techteacher@technologystudent.com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sz="12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E817A0E-1C0B-4CC7-8738-62BB37963EC2}"/>
              </a:ext>
            </a:extLst>
          </p:cNvPr>
          <p:cNvGrpSpPr/>
          <p:nvPr/>
        </p:nvGrpSpPr>
        <p:grpSpPr>
          <a:xfrm>
            <a:off x="242580" y="66485"/>
            <a:ext cx="7040484" cy="8167822"/>
            <a:chOff x="242580" y="66485"/>
            <a:chExt cx="7040484" cy="8167822"/>
          </a:xfrm>
        </p:grpSpPr>
        <p:sp>
          <p:nvSpPr>
            <p:cNvPr id="2" name="object 2"/>
            <p:cNvSpPr txBox="1"/>
            <p:nvPr/>
          </p:nvSpPr>
          <p:spPr>
            <a:xfrm>
              <a:off x="353419" y="66485"/>
              <a:ext cx="4598035" cy="474345"/>
            </a:xfrm>
            <a:prstGeom prst="rect">
              <a:avLst/>
            </a:prstGeom>
          </p:spPr>
          <p:txBody>
            <a:bodyPr vert="horz" wrap="square" lIns="0" tIns="82550" rIns="0" bIns="0" rtlCol="0">
              <a:spAutoFit/>
            </a:bodyPr>
            <a:lstStyle/>
            <a:p>
              <a:pPr marL="2414905">
                <a:lnSpc>
                  <a:spcPct val="100000"/>
                </a:lnSpc>
                <a:spcBef>
                  <a:spcPts val="650"/>
                </a:spcBef>
              </a:pPr>
              <a:r>
                <a:rPr sz="16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SMART</a:t>
              </a:r>
              <a:r>
                <a:rPr sz="1600" b="1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MATERIALS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7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73222" y="1405015"/>
              <a:ext cx="419544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1.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Explain what is meant by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term ‘smart</a:t>
              </a:r>
              <a:r>
                <a:rPr sz="1400" spc="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material’.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4640785" y="1405015"/>
              <a:ext cx="7473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3</a:t>
              </a:r>
              <a:r>
                <a:rPr sz="1400" b="1" i="1" spc="3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marks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42580" y="3489834"/>
              <a:ext cx="5964555" cy="800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2.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Name a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smart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material and name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describe a product in which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400" spc="1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used.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23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SMART</a:t>
              </a:r>
              <a:r>
                <a:rPr sz="1400" spc="-1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MATERIAL: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43638" y="5198912"/>
              <a:ext cx="227457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PRODUCT</a:t>
              </a:r>
              <a:r>
                <a:rPr sz="1400" spc="-2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400" spc="-1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DESCRIPTION: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44695" y="7995547"/>
              <a:ext cx="536194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3.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Explain why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smart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material you named is used in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product.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217237" y="762817"/>
              <a:ext cx="37141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3"/>
                </a:rPr>
                <a:t>https://www.technologystudent.com/joints/smarty1.html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52894" y="732390"/>
              <a:ext cx="249174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 AND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INFORMATION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94530" y="669031"/>
              <a:ext cx="6743700" cy="428625"/>
            </a:xfrm>
            <a:custGeom>
              <a:avLst/>
              <a:gdLst/>
              <a:ahLst/>
              <a:cxnLst/>
              <a:rect l="l" t="t" r="r" b="b"/>
              <a:pathLst>
                <a:path w="6743700" h="428625">
                  <a:moveTo>
                    <a:pt x="0" y="0"/>
                  </a:moveTo>
                  <a:lnTo>
                    <a:pt x="6743700" y="0"/>
                  </a:lnTo>
                  <a:lnTo>
                    <a:pt x="6743700" y="428622"/>
                  </a:lnTo>
                  <a:lnTo>
                    <a:pt x="0" y="42862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161940" y="395222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672194" y="394960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607BCAF-C848-4C39-83C3-C5C9E4A5CB6C}"/>
              </a:ext>
            </a:extLst>
          </p:cNvPr>
          <p:cNvGrpSpPr/>
          <p:nvPr/>
        </p:nvGrpSpPr>
        <p:grpSpPr>
          <a:xfrm>
            <a:off x="291359" y="199130"/>
            <a:ext cx="6991705" cy="9115620"/>
            <a:chOff x="291359" y="199130"/>
            <a:chExt cx="6991705" cy="9115620"/>
          </a:xfrm>
        </p:grpSpPr>
        <p:sp>
          <p:nvSpPr>
            <p:cNvPr id="2" name="object 2"/>
            <p:cNvSpPr txBox="1"/>
            <p:nvPr/>
          </p:nvSpPr>
          <p:spPr>
            <a:xfrm>
              <a:off x="291359" y="766632"/>
              <a:ext cx="6431915" cy="685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4.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Describe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explain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following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smart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materials: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6 x 3 marks </a:t>
              </a:r>
              <a:r>
                <a:rPr sz="1400" b="1" i="1" dirty="0">
                  <a:solidFill>
                    <a:srgbClr val="151616"/>
                  </a:solidFill>
                  <a:latin typeface="Arial"/>
                  <a:cs typeface="Arial"/>
                </a:rPr>
                <a:t>(total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18</a:t>
              </a:r>
              <a:r>
                <a:rPr sz="1400" b="1" i="1" spc="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marks)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55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HYDROCHROMIC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INKS: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91359" y="2926077"/>
              <a:ext cx="118491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PO</a:t>
              </a:r>
              <a:r>
                <a:rPr sz="1400" spc="-110" dirty="0">
                  <a:solidFill>
                    <a:srgbClr val="151616"/>
                  </a:solidFill>
                  <a:latin typeface="Arial"/>
                  <a:cs typeface="Arial"/>
                </a:rPr>
                <a:t>L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YMO</a:t>
              </a:r>
              <a:r>
                <a:rPr sz="1400" spc="-30" dirty="0">
                  <a:solidFill>
                    <a:srgbClr val="151616"/>
                  </a:solidFill>
                  <a:latin typeface="Arial"/>
                  <a:cs typeface="Arial"/>
                </a:rPr>
                <a:t>R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91359" y="4537293"/>
              <a:ext cx="280543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SHAPE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MEMORY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ALLOYS</a:t>
              </a:r>
              <a:r>
                <a:rPr sz="1400" spc="-1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(SMA):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91359" y="5986916"/>
              <a:ext cx="258127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HYDROMORPHIC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POLYMERS: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91626" y="9075990"/>
              <a:ext cx="16954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AROMA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PIGMENTS: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91359" y="7543247"/>
              <a:ext cx="403987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HYDROCARBON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ENCAPSULATING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POLYMERS: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89783" y="199130"/>
              <a:ext cx="6743700" cy="42862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90170" rIns="0" bIns="0" rtlCol="0">
              <a:spAutoFit/>
            </a:bodyPr>
            <a:lstStyle/>
            <a:p>
              <a:pPr marL="158115">
                <a:lnSpc>
                  <a:spcPct val="100000"/>
                </a:lnSpc>
                <a:spcBef>
                  <a:spcPts val="710"/>
                </a:spcBef>
                <a:tabLst>
                  <a:tab pos="2917825" algn="l"/>
                </a:tabLst>
              </a:pPr>
              <a:r>
                <a:rPr sz="1800" baseline="4629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800" spc="-22" baseline="4629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800" spc="-7" baseline="4629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800" spc="-112" baseline="462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spc="-7" baseline="4629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800" spc="15" baseline="462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spc="-15" baseline="4629" dirty="0">
                  <a:solidFill>
                    <a:srgbClr val="151616"/>
                  </a:solidFill>
                  <a:latin typeface="Arial"/>
                  <a:cs typeface="Arial"/>
                </a:rPr>
                <a:t>INFORMATION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https://www.technologystudent.com/joints/smarty1.html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161940" y="2624076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53419" y="2639213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6672194" y="2623814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89D076-19A0-4C07-940E-7926E5DA965B}"/>
              </a:ext>
            </a:extLst>
          </p:cNvPr>
          <p:cNvGrpSpPr/>
          <p:nvPr/>
        </p:nvGrpSpPr>
        <p:grpSpPr>
          <a:xfrm>
            <a:off x="353419" y="227102"/>
            <a:ext cx="7043831" cy="9108862"/>
            <a:chOff x="353419" y="227102"/>
            <a:chExt cx="7043831" cy="9108862"/>
          </a:xfrm>
        </p:grpSpPr>
        <p:sp>
          <p:nvSpPr>
            <p:cNvPr id="2" name="object 2"/>
            <p:cNvSpPr txBox="1"/>
            <p:nvPr/>
          </p:nvSpPr>
          <p:spPr>
            <a:xfrm>
              <a:off x="382405" y="1417928"/>
              <a:ext cx="7014845" cy="6488430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228600">
                <a:lnSpc>
                  <a:spcPts val="1560"/>
                </a:lnSpc>
                <a:spcBef>
                  <a:spcPts val="250"/>
                </a:spcBef>
                <a:tabLst>
                  <a:tab pos="1299210" algn="l"/>
                </a:tabLst>
              </a:pPr>
              <a:r>
                <a:rPr sz="1400" spc="15" dirty="0">
                  <a:solidFill>
                    <a:srgbClr val="151616"/>
                  </a:solidFill>
                  <a:latin typeface="Arial"/>
                  <a:cs typeface="Arial"/>
                </a:rPr>
                <a:t>5a.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Complete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following paragraphs </a:t>
              </a:r>
              <a:r>
                <a:rPr sz="1400" spc="15" dirty="0">
                  <a:solidFill>
                    <a:srgbClr val="151616"/>
                  </a:solidFill>
                  <a:latin typeface="Arial"/>
                  <a:cs typeface="Arial"/>
                </a:rPr>
                <a:t>about SMA,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by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adding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missing words,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in  the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correct places.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15" dirty="0">
                  <a:solidFill>
                    <a:srgbClr val="151616"/>
                  </a:solidFill>
                  <a:latin typeface="Arial"/>
                  <a:cs typeface="Arial"/>
                </a:rPr>
                <a:t>words listed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at the </a:t>
              </a:r>
              <a:r>
                <a:rPr sz="1400" spc="15" dirty="0">
                  <a:solidFill>
                    <a:srgbClr val="151616"/>
                  </a:solidFill>
                  <a:latin typeface="Arial"/>
                  <a:cs typeface="Arial"/>
                </a:rPr>
                <a:t>bottom </a:t>
              </a:r>
              <a:r>
                <a:rPr sz="1400" spc="10" dirty="0">
                  <a:solidFill>
                    <a:srgbClr val="151616"/>
                  </a:solidFill>
                  <a:latin typeface="Arial"/>
                  <a:cs typeface="Arial"/>
                </a:rPr>
                <a:t>of the </a:t>
              </a:r>
              <a:r>
                <a:rPr sz="1400" spc="15" dirty="0">
                  <a:solidFill>
                    <a:srgbClr val="151616"/>
                  </a:solidFill>
                  <a:latin typeface="Arial"/>
                  <a:cs typeface="Arial"/>
                </a:rPr>
                <a:t>page will help you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answer  </a:t>
              </a:r>
              <a:r>
                <a:rPr sz="1400" spc="15" dirty="0">
                  <a:solidFill>
                    <a:srgbClr val="151616"/>
                  </a:solidFill>
                  <a:latin typeface="Arial"/>
                  <a:cs typeface="Arial"/>
                </a:rPr>
                <a:t>this</a:t>
              </a:r>
              <a:r>
                <a:rPr sz="140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20" dirty="0">
                  <a:solidFill>
                    <a:srgbClr val="151616"/>
                  </a:solidFill>
                  <a:latin typeface="Arial"/>
                  <a:cs typeface="Arial"/>
                </a:rPr>
                <a:t>question.	</a:t>
              </a:r>
              <a:r>
                <a:rPr sz="1400" b="1" i="1" spc="-45" dirty="0">
                  <a:solidFill>
                    <a:srgbClr val="151616"/>
                  </a:solidFill>
                  <a:latin typeface="Arial"/>
                  <a:cs typeface="Arial"/>
                </a:rPr>
                <a:t>11</a:t>
              </a:r>
              <a:r>
                <a:rPr sz="1400" b="1" i="1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15" dirty="0">
                  <a:solidFill>
                    <a:srgbClr val="151616"/>
                  </a:solidFill>
                  <a:latin typeface="Arial"/>
                  <a:cs typeface="Arial"/>
                </a:rPr>
                <a:t>marks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2250" dirty="0">
                <a:latin typeface="Arial"/>
                <a:cs typeface="Arial"/>
              </a:endParaRPr>
            </a:p>
            <a:p>
              <a:pPr marL="43180" marR="42545" algn="just">
                <a:lnSpc>
                  <a:spcPct val="130200"/>
                </a:lnSpc>
                <a:tabLst>
                  <a:tab pos="1731645" algn="l"/>
                  <a:tab pos="3776345" algn="l"/>
                  <a:tab pos="3992879" algn="l"/>
                  <a:tab pos="5495925" algn="l"/>
                  <a:tab pos="6963409" algn="l"/>
                </a:tabLst>
              </a:pP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SMA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wire is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sometimes</a:t>
              </a:r>
              <a:r>
                <a:rPr sz="1600" spc="204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called</a:t>
              </a:r>
              <a:r>
                <a:rPr sz="1600" spc="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‘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’,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as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is a</a:t>
              </a:r>
              <a:r>
                <a:rPr sz="1600" spc="2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composed</a:t>
              </a:r>
              <a:r>
                <a:rPr sz="1600" spc="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600" spc="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u="heavy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Times New Roman"/>
                  <a:cs typeface="Times New Roman"/>
                </a:rPr>
                <a:t> 	</a:t>
              </a:r>
              <a:r>
                <a:rPr sz="1600" dirty="0">
                  <a:solidFill>
                    <a:srgbClr val="151616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Times New Roman"/>
                  <a:cs typeface="Times New Roman"/>
                </a:rPr>
                <a:t>             </a:t>
              </a:r>
              <a:r>
                <a:rPr sz="1600" spc="65" dirty="0">
                  <a:solidFill>
                    <a:srgbClr val="151616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. On first site this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special wire looks like ordinary wire and  even</a:t>
              </a:r>
              <a:r>
                <a:rPr sz="16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has</a:t>
              </a:r>
              <a:r>
                <a:rPr sz="16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many</a:t>
              </a:r>
              <a:r>
                <a:rPr sz="1600" spc="-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6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6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same</a:t>
              </a:r>
              <a:r>
                <a:rPr sz="1600" spc="-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properties.</a:t>
              </a:r>
              <a:r>
                <a:rPr sz="16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</a:t>
              </a:r>
              <a:r>
                <a:rPr sz="16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can</a:t>
              </a:r>
              <a:r>
                <a:rPr sz="1600" spc="-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be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 form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complex  shapes  quite  easily </a:t>
              </a:r>
              <a:r>
                <a:rPr sz="1600" spc="2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and </a:t>
              </a:r>
              <a:r>
                <a:rPr sz="1600" spc="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</a:t>
              </a:r>
              <a:r>
                <a:rPr sz="1600" u="heavy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	</a:t>
              </a:r>
              <a:r>
                <a:rPr sz="1600" spc="-10" dirty="0">
                  <a:solidFill>
                    <a:srgbClr val="151616"/>
                  </a:solidFill>
                  <a:latin typeface="Arial"/>
                  <a:cs typeface="Arial"/>
                </a:rPr>
                <a:t>electricity. </a:t>
              </a:r>
              <a:r>
                <a:rPr sz="1600" spc="-15" dirty="0">
                  <a:solidFill>
                    <a:srgbClr val="151616"/>
                  </a:solidFill>
                  <a:latin typeface="Arial"/>
                  <a:cs typeface="Arial"/>
                </a:rPr>
                <a:t>However,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is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very 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expensive when compared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ordinary steel or even copper wire. </a:t>
              </a:r>
              <a:r>
                <a:rPr sz="1600" spc="-20" dirty="0">
                  <a:solidFill>
                    <a:srgbClr val="151616"/>
                  </a:solidFill>
                  <a:latin typeface="Arial"/>
                  <a:cs typeface="Arial"/>
                </a:rPr>
                <a:t>However,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 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has</a:t>
              </a:r>
              <a:r>
                <a:rPr sz="16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properties</a:t>
              </a:r>
              <a:r>
                <a:rPr sz="16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that</a:t>
              </a:r>
              <a:r>
                <a:rPr sz="16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make</a:t>
              </a:r>
              <a:r>
                <a:rPr sz="16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</a:t>
              </a:r>
              <a:r>
                <a:rPr sz="16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very</a:t>
              </a:r>
              <a:r>
                <a:rPr sz="16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special:</a:t>
              </a:r>
              <a:endParaRPr sz="16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2250" dirty="0">
                <a:latin typeface="Arial"/>
                <a:cs typeface="Arial"/>
              </a:endParaRPr>
            </a:p>
            <a:p>
              <a:pPr marL="43180" marR="5080" algn="just">
                <a:lnSpc>
                  <a:spcPct val="130200"/>
                </a:lnSpc>
                <a:tabLst>
                  <a:tab pos="2719705" algn="l"/>
                  <a:tab pos="3130550" algn="l"/>
                  <a:tab pos="7001509" algn="l"/>
                </a:tabLst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The wire</a:t>
              </a:r>
              <a:r>
                <a:rPr sz="1600" spc="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has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- for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example,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if it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is folded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 form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 shape and  then</a:t>
              </a:r>
              <a:r>
                <a:rPr sz="1600" spc="1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heated</a:t>
              </a:r>
              <a:r>
                <a:rPr sz="1600" spc="1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above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	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(centigrade)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 returns</a:t>
              </a:r>
              <a:r>
                <a:rPr sz="1600" spc="40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600" spc="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its </a:t>
              </a:r>
              <a:r>
                <a:rPr sz="1600" spc="1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u="heavy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Times New Roman"/>
                  <a:cs typeface="Times New Roman"/>
                </a:rPr>
                <a:t> 	</a:t>
              </a:r>
              <a:r>
                <a:rPr sz="1600" dirty="0">
                  <a:solidFill>
                    <a:srgbClr val="151616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Times New Roman"/>
                  <a:cs typeface="Times New Roman"/>
                </a:rPr>
                <a:t>            </a:t>
              </a:r>
              <a:r>
                <a:rPr sz="1600" spc="60" dirty="0">
                  <a:solidFill>
                    <a:srgbClr val="151616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shape.</a:t>
              </a:r>
              <a:endParaRPr sz="16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2850" dirty="0">
                <a:latin typeface="Arial"/>
                <a:cs typeface="Arial"/>
              </a:endParaRPr>
            </a:p>
            <a:p>
              <a:pPr marL="62865" marR="50165" algn="just">
                <a:lnSpc>
                  <a:spcPct val="130200"/>
                </a:lnSpc>
                <a:tabLst>
                  <a:tab pos="3888104" algn="l"/>
                  <a:tab pos="4704715" algn="l"/>
                  <a:tab pos="5900420" algn="l"/>
                </a:tabLst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6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material</a:t>
              </a:r>
              <a:r>
                <a:rPr sz="1600" spc="-1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can</a:t>
              </a:r>
              <a:r>
                <a:rPr sz="16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also</a:t>
              </a:r>
              <a:r>
                <a:rPr sz="1600" spc="-1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be</a:t>
              </a:r>
              <a:r>
                <a:rPr sz="16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‘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’</a:t>
              </a:r>
              <a:r>
                <a:rPr sz="1600" spc="-1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6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remember</a:t>
              </a:r>
              <a:r>
                <a:rPr sz="16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6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shape.</a:t>
              </a:r>
              <a:r>
                <a:rPr sz="16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This</a:t>
              </a:r>
              <a:r>
                <a:rPr sz="16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can</a:t>
              </a:r>
              <a:r>
                <a:rPr sz="16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be  achieved by folding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wire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 particular shape and clamping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in position.  The wire is then heated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for </a:t>
              </a:r>
              <a:r>
                <a:rPr sz="1600" spc="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600" spc="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approximately</a:t>
              </a:r>
              <a:r>
                <a:rPr sz="1600" u="heavy" spc="-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		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at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precisely  150 degrees or pass an electric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current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through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600" u="heavy" spc="175" dirty="0">
                  <a:solidFill>
                    <a:srgbClr val="151616"/>
                  </a:solidFill>
                  <a:uFill>
                    <a:solidFill>
                      <a:srgbClr val="141515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wire.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If the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wire is now  folded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into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another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shape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then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placed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in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hot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water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it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returns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6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original  ‘programmed’</a:t>
              </a:r>
              <a:r>
                <a:rPr sz="1600" spc="-2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shape.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580771" y="8680735"/>
              <a:ext cx="1041400" cy="650875"/>
            </a:xfrm>
            <a:prstGeom prst="rect">
              <a:avLst/>
            </a:prstGeom>
          </p:spPr>
          <p:txBody>
            <a:bodyPr vert="horz" wrap="square" lIns="0" tIns="812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40"/>
                </a:spcBef>
              </a:pP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original</a:t>
              </a:r>
              <a:endParaRPr sz="1600">
                <a:latin typeface="Arial"/>
                <a:cs typeface="Arial"/>
              </a:endParaRPr>
            </a:p>
            <a:p>
              <a:pPr marL="395605">
                <a:lnSpc>
                  <a:spcPct val="100000"/>
                </a:lnSpc>
                <a:spcBef>
                  <a:spcPts val="540"/>
                </a:spcBef>
              </a:pP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Nitinol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621873" y="8749410"/>
              <a:ext cx="60198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nickel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019729" y="8690705"/>
              <a:ext cx="815975" cy="6305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2550" marR="5080" indent="-70485">
                <a:lnSpc>
                  <a:spcPct val="1241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titanium  folded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95626" y="8676199"/>
              <a:ext cx="929005" cy="6597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9690" marR="5080" indent="-47625">
                <a:lnSpc>
                  <a:spcPct val="13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conducts  </a:t>
              </a: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memory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326426" y="8676199"/>
              <a:ext cx="1485265" cy="6597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217804">
                <a:lnSpc>
                  <a:spcPct val="13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programmed  </a:t>
              </a: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90</a:t>
              </a:r>
              <a:r>
                <a:rPr sz="16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degrees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111173" y="8685152"/>
              <a:ext cx="1211580" cy="6464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3535" marR="5080" indent="-331470">
                <a:lnSpc>
                  <a:spcPct val="1272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five</a:t>
              </a:r>
              <a:r>
                <a:rPr sz="1600" b="1" spc="-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minutes  SMA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472652" y="227102"/>
              <a:ext cx="508444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SMART </a:t>
              </a:r>
              <a:r>
                <a:rPr sz="1600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MATERIALS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 SHAPE </a:t>
              </a:r>
              <a:r>
                <a:rPr sz="16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MEMORY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ALLOY</a:t>
              </a:r>
              <a:r>
                <a:rPr sz="1600" u="sng" spc="-2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(SMA)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27884" y="803275"/>
              <a:ext cx="6743700" cy="42862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5565" rIns="0" bIns="0" rtlCol="0">
              <a:spAutoFit/>
            </a:bodyPr>
            <a:lstStyle/>
            <a:p>
              <a:pPr marL="158115">
                <a:lnSpc>
                  <a:spcPct val="100000"/>
                </a:lnSpc>
                <a:spcBef>
                  <a:spcPts val="595"/>
                </a:spcBef>
                <a:tabLst>
                  <a:tab pos="3001010" algn="l"/>
                </a:tabLst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2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INFORMATION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https://www.technologystudent.com/equip1/sma1.htm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161940" y="50952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53419" y="524660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6A3E790D-819B-4542-AFF0-CC11DB444A58}"/>
              </a:ext>
            </a:extLst>
          </p:cNvPr>
          <p:cNvGrpSpPr/>
          <p:nvPr/>
        </p:nvGrpSpPr>
        <p:grpSpPr>
          <a:xfrm>
            <a:off x="295817" y="371848"/>
            <a:ext cx="7007225" cy="7635779"/>
            <a:chOff x="295817" y="371848"/>
            <a:chExt cx="7007225" cy="7635779"/>
          </a:xfrm>
        </p:grpSpPr>
        <p:sp>
          <p:nvSpPr>
            <p:cNvPr id="2" name="object 2"/>
            <p:cNvSpPr/>
            <p:nvPr/>
          </p:nvSpPr>
          <p:spPr>
            <a:xfrm>
              <a:off x="5030106" y="3143784"/>
              <a:ext cx="932180" cy="170815"/>
            </a:xfrm>
            <a:custGeom>
              <a:avLst/>
              <a:gdLst/>
              <a:ahLst/>
              <a:cxnLst/>
              <a:rect l="l" t="t" r="r" b="b"/>
              <a:pathLst>
                <a:path w="932179" h="170814">
                  <a:moveTo>
                    <a:pt x="0" y="83309"/>
                  </a:moveTo>
                  <a:lnTo>
                    <a:pt x="35575" y="62848"/>
                  </a:lnTo>
                  <a:lnTo>
                    <a:pt x="70586" y="44527"/>
                  </a:lnTo>
                  <a:lnTo>
                    <a:pt x="100815" y="29054"/>
                  </a:lnTo>
                  <a:lnTo>
                    <a:pt x="122040" y="17134"/>
                  </a:lnTo>
                  <a:lnTo>
                    <a:pt x="141270" y="7684"/>
                  </a:lnTo>
                  <a:lnTo>
                    <a:pt x="159676" y="4861"/>
                  </a:lnTo>
                  <a:lnTo>
                    <a:pt x="177257" y="8663"/>
                  </a:lnTo>
                  <a:lnTo>
                    <a:pt x="194015" y="19093"/>
                  </a:lnTo>
                  <a:lnTo>
                    <a:pt x="204980" y="49587"/>
                  </a:lnTo>
                  <a:lnTo>
                    <a:pt x="221768" y="77297"/>
                  </a:lnTo>
                  <a:lnTo>
                    <a:pt x="270589" y="123283"/>
                  </a:lnTo>
                  <a:lnTo>
                    <a:pt x="336030" y="154903"/>
                  </a:lnTo>
                  <a:lnTo>
                    <a:pt x="373594" y="164653"/>
                  </a:lnTo>
                  <a:lnTo>
                    <a:pt x="413647" y="170005"/>
                  </a:lnTo>
                  <a:lnTo>
                    <a:pt x="455631" y="170690"/>
                  </a:lnTo>
                  <a:lnTo>
                    <a:pt x="498992" y="166439"/>
                  </a:lnTo>
                  <a:lnTo>
                    <a:pt x="543174" y="156984"/>
                  </a:lnTo>
                  <a:lnTo>
                    <a:pt x="587621" y="142056"/>
                  </a:lnTo>
                  <a:lnTo>
                    <a:pt x="631778" y="121386"/>
                  </a:lnTo>
                  <a:lnTo>
                    <a:pt x="675088" y="94704"/>
                  </a:lnTo>
                  <a:lnTo>
                    <a:pt x="716996" y="61744"/>
                  </a:lnTo>
                  <a:lnTo>
                    <a:pt x="756946" y="22235"/>
                  </a:lnTo>
                  <a:lnTo>
                    <a:pt x="771378" y="5964"/>
                  </a:lnTo>
                  <a:lnTo>
                    <a:pt x="788283" y="0"/>
                  </a:lnTo>
                  <a:lnTo>
                    <a:pt x="807662" y="4343"/>
                  </a:lnTo>
                  <a:lnTo>
                    <a:pt x="829515" y="18995"/>
                  </a:lnTo>
                  <a:lnTo>
                    <a:pt x="843087" y="31831"/>
                  </a:lnTo>
                  <a:lnTo>
                    <a:pt x="867394" y="49879"/>
                  </a:lnTo>
                  <a:lnTo>
                    <a:pt x="898271" y="70535"/>
                  </a:lnTo>
                  <a:lnTo>
                    <a:pt x="931553" y="91193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1099134" y="2789985"/>
              <a:ext cx="2780665" cy="1651635"/>
              <a:chOff x="1099134" y="2789985"/>
              <a:chExt cx="2780665" cy="165163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126022" y="3017886"/>
                <a:ext cx="2752725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2752725" h="694689">
                    <a:moveTo>
                      <a:pt x="2752383" y="0"/>
                    </a:moveTo>
                    <a:lnTo>
                      <a:pt x="658742" y="0"/>
                    </a:lnTo>
                    <a:lnTo>
                      <a:pt x="0" y="694415"/>
                    </a:lnTo>
                    <a:lnTo>
                      <a:pt x="2093644" y="694415"/>
                    </a:lnTo>
                    <a:lnTo>
                      <a:pt x="2752383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126022" y="3017886"/>
                <a:ext cx="2752725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2752725" h="694689">
                    <a:moveTo>
                      <a:pt x="658742" y="0"/>
                    </a:moveTo>
                    <a:lnTo>
                      <a:pt x="2752383" y="0"/>
                    </a:lnTo>
                    <a:lnTo>
                      <a:pt x="2093644" y="694415"/>
                    </a:lnTo>
                    <a:lnTo>
                      <a:pt x="0" y="694415"/>
                    </a:lnTo>
                    <a:lnTo>
                      <a:pt x="658742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202199" y="3335173"/>
                <a:ext cx="150246" cy="25063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788552" y="3335173"/>
                <a:ext cx="150246" cy="25063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126022" y="3712302"/>
                <a:ext cx="209423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2094230" h="189229">
                    <a:moveTo>
                      <a:pt x="2093644" y="0"/>
                    </a:moveTo>
                    <a:lnTo>
                      <a:pt x="0" y="0"/>
                    </a:lnTo>
                    <a:lnTo>
                      <a:pt x="0" y="188733"/>
                    </a:lnTo>
                    <a:lnTo>
                      <a:pt x="2093644" y="188733"/>
                    </a:lnTo>
                    <a:lnTo>
                      <a:pt x="2093644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126022" y="3712302"/>
                <a:ext cx="209423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2094230" h="189229">
                    <a:moveTo>
                      <a:pt x="0" y="188733"/>
                    </a:moveTo>
                    <a:lnTo>
                      <a:pt x="2093644" y="188733"/>
                    </a:lnTo>
                    <a:lnTo>
                      <a:pt x="2093644" y="0"/>
                    </a:lnTo>
                    <a:lnTo>
                      <a:pt x="0" y="0"/>
                    </a:lnTo>
                    <a:lnTo>
                      <a:pt x="0" y="188733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099134" y="2789985"/>
                <a:ext cx="2780348" cy="165138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621493" y="3548764"/>
              <a:ext cx="316865" cy="408305"/>
              <a:chOff x="621493" y="3548764"/>
              <a:chExt cx="316865" cy="40830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622865" y="3550135"/>
                <a:ext cx="314325" cy="405765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405764">
                    <a:moveTo>
                      <a:pt x="0" y="0"/>
                    </a:moveTo>
                    <a:lnTo>
                      <a:pt x="313977" y="405555"/>
                    </a:lnTo>
                  </a:path>
                </a:pathLst>
              </a:custGeom>
              <a:ln w="3175">
                <a:solidFill>
                  <a:srgbClr val="A0594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73140" y="3887103"/>
                <a:ext cx="64135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9214">
                    <a:moveTo>
                      <a:pt x="52923" y="0"/>
                    </a:moveTo>
                    <a:lnTo>
                      <a:pt x="0" y="40971"/>
                    </a:lnTo>
                    <a:lnTo>
                      <a:pt x="63701" y="68587"/>
                    </a:lnTo>
                    <a:lnTo>
                      <a:pt x="52923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2101557" y="4353134"/>
              <a:ext cx="17335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BATTERY</a:t>
              </a:r>
              <a:r>
                <a:rPr sz="12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CONNECTOR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5755557" y="2726934"/>
              <a:ext cx="934719" cy="789940"/>
              <a:chOff x="5755557" y="2726934"/>
              <a:chExt cx="934719" cy="789940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5756929" y="3058257"/>
                <a:ext cx="49720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57200">
                    <a:moveTo>
                      <a:pt x="337362" y="0"/>
                    </a:moveTo>
                    <a:lnTo>
                      <a:pt x="310257" y="16025"/>
                    </a:lnTo>
                    <a:lnTo>
                      <a:pt x="235842" y="54342"/>
                    </a:lnTo>
                    <a:lnTo>
                      <a:pt x="208738" y="70365"/>
                    </a:lnTo>
                    <a:lnTo>
                      <a:pt x="161111" y="94482"/>
                    </a:lnTo>
                    <a:lnTo>
                      <a:pt x="117845" y="122936"/>
                    </a:lnTo>
                    <a:lnTo>
                      <a:pt x="77518" y="154316"/>
                    </a:lnTo>
                    <a:lnTo>
                      <a:pt x="0" y="220197"/>
                    </a:lnTo>
                    <a:lnTo>
                      <a:pt x="5826" y="241752"/>
                    </a:lnTo>
                    <a:lnTo>
                      <a:pt x="14413" y="260754"/>
                    </a:lnTo>
                    <a:lnTo>
                      <a:pt x="27416" y="275671"/>
                    </a:lnTo>
                    <a:lnTo>
                      <a:pt x="46490" y="284968"/>
                    </a:lnTo>
                    <a:lnTo>
                      <a:pt x="52823" y="307415"/>
                    </a:lnTo>
                    <a:lnTo>
                      <a:pt x="66195" y="323893"/>
                    </a:lnTo>
                    <a:lnTo>
                      <a:pt x="84569" y="335866"/>
                    </a:lnTo>
                    <a:lnTo>
                      <a:pt x="105905" y="344797"/>
                    </a:lnTo>
                    <a:lnTo>
                      <a:pt x="111381" y="367403"/>
                    </a:lnTo>
                    <a:lnTo>
                      <a:pt x="128198" y="380953"/>
                    </a:lnTo>
                    <a:lnTo>
                      <a:pt x="151826" y="388697"/>
                    </a:lnTo>
                    <a:lnTo>
                      <a:pt x="177739" y="393886"/>
                    </a:lnTo>
                    <a:lnTo>
                      <a:pt x="180299" y="419048"/>
                    </a:lnTo>
                    <a:lnTo>
                      <a:pt x="189998" y="436560"/>
                    </a:lnTo>
                    <a:lnTo>
                      <a:pt x="204889" y="448509"/>
                    </a:lnTo>
                    <a:lnTo>
                      <a:pt x="223027" y="456980"/>
                    </a:lnTo>
                    <a:lnTo>
                      <a:pt x="274096" y="427002"/>
                    </a:lnTo>
                    <a:lnTo>
                      <a:pt x="321147" y="397949"/>
                    </a:lnTo>
                    <a:lnTo>
                      <a:pt x="364202" y="366065"/>
                    </a:lnTo>
                    <a:lnTo>
                      <a:pt x="403283" y="327596"/>
                    </a:lnTo>
                    <a:lnTo>
                      <a:pt x="447492" y="273767"/>
                    </a:lnTo>
                    <a:lnTo>
                      <a:pt x="474417" y="243030"/>
                    </a:lnTo>
                    <a:lnTo>
                      <a:pt x="471756" y="173773"/>
                    </a:lnTo>
                    <a:lnTo>
                      <a:pt x="444443" y="130825"/>
                    </a:lnTo>
                    <a:lnTo>
                      <a:pt x="413692" y="89818"/>
                    </a:lnTo>
                    <a:lnTo>
                      <a:pt x="378374" y="47345"/>
                    </a:lnTo>
                    <a:lnTo>
                      <a:pt x="337362" y="0"/>
                    </a:lnTo>
                    <a:close/>
                  </a:path>
                </a:pathLst>
              </a:custGeom>
              <a:solidFill>
                <a:srgbClr val="FBF3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756929" y="3058257"/>
                <a:ext cx="49720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57200">
                    <a:moveTo>
                      <a:pt x="0" y="220197"/>
                    </a:moveTo>
                    <a:lnTo>
                      <a:pt x="38710" y="187207"/>
                    </a:lnTo>
                    <a:lnTo>
                      <a:pt x="77518" y="154316"/>
                    </a:lnTo>
                    <a:lnTo>
                      <a:pt x="117845" y="122936"/>
                    </a:lnTo>
                    <a:lnTo>
                      <a:pt x="161111" y="94482"/>
                    </a:lnTo>
                    <a:lnTo>
                      <a:pt x="208738" y="70365"/>
                    </a:lnTo>
                    <a:lnTo>
                      <a:pt x="235842" y="54342"/>
                    </a:lnTo>
                    <a:lnTo>
                      <a:pt x="273049" y="35184"/>
                    </a:lnTo>
                    <a:lnTo>
                      <a:pt x="310257" y="16025"/>
                    </a:lnTo>
                    <a:lnTo>
                      <a:pt x="337362" y="0"/>
                    </a:lnTo>
                    <a:lnTo>
                      <a:pt x="378374" y="47345"/>
                    </a:lnTo>
                    <a:lnTo>
                      <a:pt x="413692" y="89818"/>
                    </a:lnTo>
                    <a:lnTo>
                      <a:pt x="444443" y="130825"/>
                    </a:lnTo>
                    <a:lnTo>
                      <a:pt x="471756" y="173773"/>
                    </a:lnTo>
                    <a:lnTo>
                      <a:pt x="496760" y="222069"/>
                    </a:lnTo>
                    <a:lnTo>
                      <a:pt x="474417" y="243030"/>
                    </a:lnTo>
                    <a:lnTo>
                      <a:pt x="447492" y="273767"/>
                    </a:lnTo>
                    <a:lnTo>
                      <a:pt x="421831" y="305037"/>
                    </a:lnTo>
                    <a:lnTo>
                      <a:pt x="364202" y="366065"/>
                    </a:lnTo>
                    <a:lnTo>
                      <a:pt x="321147" y="397949"/>
                    </a:lnTo>
                    <a:lnTo>
                      <a:pt x="274096" y="427002"/>
                    </a:lnTo>
                    <a:lnTo>
                      <a:pt x="223027" y="456980"/>
                    </a:lnTo>
                    <a:lnTo>
                      <a:pt x="204889" y="448509"/>
                    </a:lnTo>
                    <a:lnTo>
                      <a:pt x="189998" y="436560"/>
                    </a:lnTo>
                    <a:lnTo>
                      <a:pt x="180299" y="419048"/>
                    </a:lnTo>
                    <a:lnTo>
                      <a:pt x="177739" y="393886"/>
                    </a:lnTo>
                    <a:lnTo>
                      <a:pt x="151826" y="388697"/>
                    </a:lnTo>
                    <a:lnTo>
                      <a:pt x="128198" y="380953"/>
                    </a:lnTo>
                    <a:lnTo>
                      <a:pt x="111381" y="367403"/>
                    </a:lnTo>
                    <a:lnTo>
                      <a:pt x="105905" y="344797"/>
                    </a:lnTo>
                    <a:lnTo>
                      <a:pt x="84569" y="335866"/>
                    </a:lnTo>
                    <a:lnTo>
                      <a:pt x="66195" y="323893"/>
                    </a:lnTo>
                    <a:lnTo>
                      <a:pt x="52823" y="307415"/>
                    </a:lnTo>
                    <a:lnTo>
                      <a:pt x="46490" y="284968"/>
                    </a:lnTo>
                    <a:lnTo>
                      <a:pt x="27416" y="275671"/>
                    </a:lnTo>
                    <a:lnTo>
                      <a:pt x="14413" y="260754"/>
                    </a:lnTo>
                    <a:lnTo>
                      <a:pt x="5826" y="241752"/>
                    </a:lnTo>
                    <a:lnTo>
                      <a:pt x="0" y="220197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5801846" y="3226730"/>
                <a:ext cx="249566" cy="2265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916596" y="3057113"/>
                <a:ext cx="169322" cy="9889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6055135" y="2728306"/>
                <a:ext cx="633730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633729" h="594360">
                    <a:moveTo>
                      <a:pt x="398091" y="0"/>
                    </a:moveTo>
                    <a:lnTo>
                      <a:pt x="357541" y="29839"/>
                    </a:lnTo>
                    <a:lnTo>
                      <a:pt x="317485" y="60363"/>
                    </a:lnTo>
                    <a:lnTo>
                      <a:pt x="277799" y="91400"/>
                    </a:lnTo>
                    <a:lnTo>
                      <a:pt x="120290" y="217259"/>
                    </a:lnTo>
                    <a:lnTo>
                      <a:pt x="80604" y="248296"/>
                    </a:lnTo>
                    <a:lnTo>
                      <a:pt x="40549" y="278819"/>
                    </a:lnTo>
                    <a:lnTo>
                      <a:pt x="0" y="308656"/>
                    </a:lnTo>
                    <a:lnTo>
                      <a:pt x="38561" y="342799"/>
                    </a:lnTo>
                    <a:lnTo>
                      <a:pt x="74349" y="378942"/>
                    </a:lnTo>
                    <a:lnTo>
                      <a:pt x="107193" y="417208"/>
                    </a:lnTo>
                    <a:lnTo>
                      <a:pt x="136920" y="457721"/>
                    </a:lnTo>
                    <a:lnTo>
                      <a:pt x="163359" y="500605"/>
                    </a:lnTo>
                    <a:lnTo>
                      <a:pt x="186338" y="545985"/>
                    </a:lnTo>
                    <a:lnTo>
                      <a:pt x="205685" y="593982"/>
                    </a:lnTo>
                    <a:lnTo>
                      <a:pt x="247062" y="565293"/>
                    </a:lnTo>
                    <a:lnTo>
                      <a:pt x="289365" y="537887"/>
                    </a:lnTo>
                    <a:lnTo>
                      <a:pt x="332362" y="511444"/>
                    </a:lnTo>
                    <a:lnTo>
                      <a:pt x="375822" y="485643"/>
                    </a:lnTo>
                    <a:lnTo>
                      <a:pt x="463205" y="434683"/>
                    </a:lnTo>
                    <a:lnTo>
                      <a:pt x="506665" y="408882"/>
                    </a:lnTo>
                    <a:lnTo>
                      <a:pt x="549662" y="382439"/>
                    </a:lnTo>
                    <a:lnTo>
                      <a:pt x="591966" y="355034"/>
                    </a:lnTo>
                    <a:lnTo>
                      <a:pt x="633343" y="326344"/>
                    </a:lnTo>
                    <a:lnTo>
                      <a:pt x="398091" y="0"/>
                    </a:lnTo>
                    <a:close/>
                  </a:path>
                </a:pathLst>
              </a:custGeom>
              <a:solidFill>
                <a:srgbClr val="F27E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6055135" y="2728306"/>
                <a:ext cx="633730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633729" h="594360">
                    <a:moveTo>
                      <a:pt x="0" y="308656"/>
                    </a:moveTo>
                    <a:lnTo>
                      <a:pt x="40549" y="278819"/>
                    </a:lnTo>
                    <a:lnTo>
                      <a:pt x="80604" y="248296"/>
                    </a:lnTo>
                    <a:lnTo>
                      <a:pt x="120290" y="217259"/>
                    </a:lnTo>
                    <a:lnTo>
                      <a:pt x="159728" y="185880"/>
                    </a:lnTo>
                    <a:lnTo>
                      <a:pt x="199044" y="154330"/>
                    </a:lnTo>
                    <a:lnTo>
                      <a:pt x="238359" y="122779"/>
                    </a:lnTo>
                    <a:lnTo>
                      <a:pt x="277799" y="91400"/>
                    </a:lnTo>
                    <a:lnTo>
                      <a:pt x="317485" y="60363"/>
                    </a:lnTo>
                    <a:lnTo>
                      <a:pt x="357541" y="29839"/>
                    </a:lnTo>
                    <a:lnTo>
                      <a:pt x="398091" y="0"/>
                    </a:lnTo>
                    <a:lnTo>
                      <a:pt x="425072" y="37428"/>
                    </a:lnTo>
                    <a:lnTo>
                      <a:pt x="454133" y="77740"/>
                    </a:lnTo>
                    <a:lnTo>
                      <a:pt x="484579" y="119975"/>
                    </a:lnTo>
                    <a:lnTo>
                      <a:pt x="515718" y="163171"/>
                    </a:lnTo>
                    <a:lnTo>
                      <a:pt x="546857" y="206367"/>
                    </a:lnTo>
                    <a:lnTo>
                      <a:pt x="577303" y="248602"/>
                    </a:lnTo>
                    <a:lnTo>
                      <a:pt x="606363" y="288915"/>
                    </a:lnTo>
                    <a:lnTo>
                      <a:pt x="633343" y="326344"/>
                    </a:lnTo>
                    <a:lnTo>
                      <a:pt x="591966" y="355034"/>
                    </a:lnTo>
                    <a:lnTo>
                      <a:pt x="549662" y="382439"/>
                    </a:lnTo>
                    <a:lnTo>
                      <a:pt x="506665" y="408882"/>
                    </a:lnTo>
                    <a:lnTo>
                      <a:pt x="463205" y="434683"/>
                    </a:lnTo>
                    <a:lnTo>
                      <a:pt x="419513" y="460163"/>
                    </a:lnTo>
                    <a:lnTo>
                      <a:pt x="375822" y="485643"/>
                    </a:lnTo>
                    <a:lnTo>
                      <a:pt x="332362" y="511444"/>
                    </a:lnTo>
                    <a:lnTo>
                      <a:pt x="289365" y="537887"/>
                    </a:lnTo>
                    <a:lnTo>
                      <a:pt x="247062" y="565293"/>
                    </a:lnTo>
                    <a:lnTo>
                      <a:pt x="205685" y="593982"/>
                    </a:lnTo>
                    <a:lnTo>
                      <a:pt x="186338" y="545985"/>
                    </a:lnTo>
                    <a:lnTo>
                      <a:pt x="163359" y="500605"/>
                    </a:lnTo>
                    <a:lnTo>
                      <a:pt x="136920" y="457721"/>
                    </a:lnTo>
                    <a:lnTo>
                      <a:pt x="107193" y="417208"/>
                    </a:lnTo>
                    <a:lnTo>
                      <a:pt x="74349" y="378942"/>
                    </a:lnTo>
                    <a:lnTo>
                      <a:pt x="38561" y="342799"/>
                    </a:lnTo>
                    <a:lnTo>
                      <a:pt x="0" y="308656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22"/>
            <p:cNvGrpSpPr/>
            <p:nvPr/>
          </p:nvGrpSpPr>
          <p:grpSpPr>
            <a:xfrm>
              <a:off x="4307814" y="2717117"/>
              <a:ext cx="934719" cy="789940"/>
              <a:chOff x="4307814" y="2717117"/>
              <a:chExt cx="934719" cy="789940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4743975" y="3048440"/>
                <a:ext cx="49720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57200">
                    <a:moveTo>
                      <a:pt x="159396" y="0"/>
                    </a:moveTo>
                    <a:lnTo>
                      <a:pt x="118385" y="47345"/>
                    </a:lnTo>
                    <a:lnTo>
                      <a:pt x="83067" y="89818"/>
                    </a:lnTo>
                    <a:lnTo>
                      <a:pt x="52316" y="130825"/>
                    </a:lnTo>
                    <a:lnTo>
                      <a:pt x="25003" y="173773"/>
                    </a:lnTo>
                    <a:lnTo>
                      <a:pt x="0" y="222069"/>
                    </a:lnTo>
                    <a:lnTo>
                      <a:pt x="22343" y="243032"/>
                    </a:lnTo>
                    <a:lnTo>
                      <a:pt x="49268" y="273769"/>
                    </a:lnTo>
                    <a:lnTo>
                      <a:pt x="93480" y="327596"/>
                    </a:lnTo>
                    <a:lnTo>
                      <a:pt x="132561" y="366067"/>
                    </a:lnTo>
                    <a:lnTo>
                      <a:pt x="175615" y="397950"/>
                    </a:lnTo>
                    <a:lnTo>
                      <a:pt x="222665" y="427002"/>
                    </a:lnTo>
                    <a:lnTo>
                      <a:pt x="273733" y="456980"/>
                    </a:lnTo>
                    <a:lnTo>
                      <a:pt x="291871" y="448509"/>
                    </a:lnTo>
                    <a:lnTo>
                      <a:pt x="306762" y="436560"/>
                    </a:lnTo>
                    <a:lnTo>
                      <a:pt x="316461" y="419047"/>
                    </a:lnTo>
                    <a:lnTo>
                      <a:pt x="319021" y="393886"/>
                    </a:lnTo>
                    <a:lnTo>
                      <a:pt x="344934" y="388697"/>
                    </a:lnTo>
                    <a:lnTo>
                      <a:pt x="368563" y="380953"/>
                    </a:lnTo>
                    <a:lnTo>
                      <a:pt x="385380" y="367405"/>
                    </a:lnTo>
                    <a:lnTo>
                      <a:pt x="390855" y="344801"/>
                    </a:lnTo>
                    <a:lnTo>
                      <a:pt x="412192" y="335868"/>
                    </a:lnTo>
                    <a:lnTo>
                      <a:pt x="430566" y="323893"/>
                    </a:lnTo>
                    <a:lnTo>
                      <a:pt x="443937" y="307415"/>
                    </a:lnTo>
                    <a:lnTo>
                      <a:pt x="450269" y="284968"/>
                    </a:lnTo>
                    <a:lnTo>
                      <a:pt x="469343" y="275671"/>
                    </a:lnTo>
                    <a:lnTo>
                      <a:pt x="482347" y="260754"/>
                    </a:lnTo>
                    <a:lnTo>
                      <a:pt x="490935" y="241752"/>
                    </a:lnTo>
                    <a:lnTo>
                      <a:pt x="496764" y="220197"/>
                    </a:lnTo>
                    <a:lnTo>
                      <a:pt x="419242" y="154317"/>
                    </a:lnTo>
                    <a:lnTo>
                      <a:pt x="378915" y="122939"/>
                    </a:lnTo>
                    <a:lnTo>
                      <a:pt x="335649" y="94485"/>
                    </a:lnTo>
                    <a:lnTo>
                      <a:pt x="288024" y="70369"/>
                    </a:lnTo>
                    <a:lnTo>
                      <a:pt x="260919" y="54343"/>
                    </a:lnTo>
                    <a:lnTo>
                      <a:pt x="186502" y="16025"/>
                    </a:lnTo>
                    <a:lnTo>
                      <a:pt x="159396" y="0"/>
                    </a:lnTo>
                    <a:close/>
                  </a:path>
                </a:pathLst>
              </a:custGeom>
              <a:solidFill>
                <a:srgbClr val="FBF3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4743975" y="3048440"/>
                <a:ext cx="49720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57200">
                    <a:moveTo>
                      <a:pt x="496764" y="220197"/>
                    </a:moveTo>
                    <a:lnTo>
                      <a:pt x="458052" y="187207"/>
                    </a:lnTo>
                    <a:lnTo>
                      <a:pt x="419242" y="154317"/>
                    </a:lnTo>
                    <a:lnTo>
                      <a:pt x="378915" y="122939"/>
                    </a:lnTo>
                    <a:lnTo>
                      <a:pt x="335649" y="94485"/>
                    </a:lnTo>
                    <a:lnTo>
                      <a:pt x="288024" y="70369"/>
                    </a:lnTo>
                    <a:lnTo>
                      <a:pt x="260919" y="54343"/>
                    </a:lnTo>
                    <a:lnTo>
                      <a:pt x="223710" y="35184"/>
                    </a:lnTo>
                    <a:lnTo>
                      <a:pt x="186502" y="16025"/>
                    </a:lnTo>
                    <a:lnTo>
                      <a:pt x="159396" y="0"/>
                    </a:lnTo>
                    <a:lnTo>
                      <a:pt x="118385" y="47345"/>
                    </a:lnTo>
                    <a:lnTo>
                      <a:pt x="83067" y="89818"/>
                    </a:lnTo>
                    <a:lnTo>
                      <a:pt x="52316" y="130825"/>
                    </a:lnTo>
                    <a:lnTo>
                      <a:pt x="25003" y="173773"/>
                    </a:lnTo>
                    <a:lnTo>
                      <a:pt x="0" y="222069"/>
                    </a:lnTo>
                    <a:lnTo>
                      <a:pt x="22343" y="243032"/>
                    </a:lnTo>
                    <a:lnTo>
                      <a:pt x="49268" y="273769"/>
                    </a:lnTo>
                    <a:lnTo>
                      <a:pt x="74930" y="305037"/>
                    </a:lnTo>
                    <a:lnTo>
                      <a:pt x="132561" y="366067"/>
                    </a:lnTo>
                    <a:lnTo>
                      <a:pt x="175615" y="397950"/>
                    </a:lnTo>
                    <a:lnTo>
                      <a:pt x="222665" y="427002"/>
                    </a:lnTo>
                    <a:lnTo>
                      <a:pt x="273733" y="456980"/>
                    </a:lnTo>
                    <a:lnTo>
                      <a:pt x="291871" y="448509"/>
                    </a:lnTo>
                    <a:lnTo>
                      <a:pt x="306762" y="436560"/>
                    </a:lnTo>
                    <a:lnTo>
                      <a:pt x="316461" y="419047"/>
                    </a:lnTo>
                    <a:lnTo>
                      <a:pt x="319021" y="393886"/>
                    </a:lnTo>
                    <a:lnTo>
                      <a:pt x="344934" y="388697"/>
                    </a:lnTo>
                    <a:lnTo>
                      <a:pt x="368563" y="380953"/>
                    </a:lnTo>
                    <a:lnTo>
                      <a:pt x="385380" y="367405"/>
                    </a:lnTo>
                    <a:lnTo>
                      <a:pt x="390855" y="344801"/>
                    </a:lnTo>
                    <a:lnTo>
                      <a:pt x="412192" y="335868"/>
                    </a:lnTo>
                    <a:lnTo>
                      <a:pt x="430566" y="323893"/>
                    </a:lnTo>
                    <a:lnTo>
                      <a:pt x="443937" y="307415"/>
                    </a:lnTo>
                    <a:lnTo>
                      <a:pt x="450269" y="284968"/>
                    </a:lnTo>
                    <a:lnTo>
                      <a:pt x="469343" y="275671"/>
                    </a:lnTo>
                    <a:lnTo>
                      <a:pt x="482347" y="260754"/>
                    </a:lnTo>
                    <a:lnTo>
                      <a:pt x="490935" y="241752"/>
                    </a:lnTo>
                    <a:lnTo>
                      <a:pt x="496764" y="220197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4946252" y="3216913"/>
                <a:ext cx="249566" cy="22659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911746" y="3047296"/>
                <a:ext cx="169322" cy="9889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309186" y="2718489"/>
                <a:ext cx="633730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633729" h="594360">
                    <a:moveTo>
                      <a:pt x="235256" y="0"/>
                    </a:moveTo>
                    <a:lnTo>
                      <a:pt x="0" y="326344"/>
                    </a:lnTo>
                    <a:lnTo>
                      <a:pt x="41377" y="355034"/>
                    </a:lnTo>
                    <a:lnTo>
                      <a:pt x="83681" y="382440"/>
                    </a:lnTo>
                    <a:lnTo>
                      <a:pt x="126678" y="408883"/>
                    </a:lnTo>
                    <a:lnTo>
                      <a:pt x="170138" y="434684"/>
                    </a:lnTo>
                    <a:lnTo>
                      <a:pt x="257521" y="485645"/>
                    </a:lnTo>
                    <a:lnTo>
                      <a:pt x="300981" y="511446"/>
                    </a:lnTo>
                    <a:lnTo>
                      <a:pt x="343978" y="537889"/>
                    </a:lnTo>
                    <a:lnTo>
                      <a:pt x="386280" y="565295"/>
                    </a:lnTo>
                    <a:lnTo>
                      <a:pt x="427657" y="593986"/>
                    </a:lnTo>
                    <a:lnTo>
                      <a:pt x="447005" y="545988"/>
                    </a:lnTo>
                    <a:lnTo>
                      <a:pt x="469984" y="500609"/>
                    </a:lnTo>
                    <a:lnTo>
                      <a:pt x="496423" y="457724"/>
                    </a:lnTo>
                    <a:lnTo>
                      <a:pt x="526150" y="417210"/>
                    </a:lnTo>
                    <a:lnTo>
                      <a:pt x="558994" y="378944"/>
                    </a:lnTo>
                    <a:lnTo>
                      <a:pt x="594782" y="342801"/>
                    </a:lnTo>
                    <a:lnTo>
                      <a:pt x="633343" y="308656"/>
                    </a:lnTo>
                    <a:lnTo>
                      <a:pt x="592794" y="278818"/>
                    </a:lnTo>
                    <a:lnTo>
                      <a:pt x="552739" y="248295"/>
                    </a:lnTo>
                    <a:lnTo>
                      <a:pt x="513053" y="217259"/>
                    </a:lnTo>
                    <a:lnTo>
                      <a:pt x="355545" y="91400"/>
                    </a:lnTo>
                    <a:lnTo>
                      <a:pt x="315860" y="60362"/>
                    </a:lnTo>
                    <a:lnTo>
                      <a:pt x="275804" y="29839"/>
                    </a:lnTo>
                    <a:lnTo>
                      <a:pt x="235256" y="0"/>
                    </a:lnTo>
                    <a:close/>
                  </a:path>
                </a:pathLst>
              </a:custGeom>
              <a:solidFill>
                <a:srgbClr val="F27E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4309186" y="2718489"/>
                <a:ext cx="633730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633729" h="594360">
                    <a:moveTo>
                      <a:pt x="633343" y="308656"/>
                    </a:moveTo>
                    <a:lnTo>
                      <a:pt x="592794" y="278818"/>
                    </a:lnTo>
                    <a:lnTo>
                      <a:pt x="552739" y="248295"/>
                    </a:lnTo>
                    <a:lnTo>
                      <a:pt x="513053" y="217259"/>
                    </a:lnTo>
                    <a:lnTo>
                      <a:pt x="473614" y="185880"/>
                    </a:lnTo>
                    <a:lnTo>
                      <a:pt x="434299" y="154329"/>
                    </a:lnTo>
                    <a:lnTo>
                      <a:pt x="394984" y="122779"/>
                    </a:lnTo>
                    <a:lnTo>
                      <a:pt x="355545" y="91400"/>
                    </a:lnTo>
                    <a:lnTo>
                      <a:pt x="315860" y="60362"/>
                    </a:lnTo>
                    <a:lnTo>
                      <a:pt x="275804" y="29839"/>
                    </a:lnTo>
                    <a:lnTo>
                      <a:pt x="235256" y="0"/>
                    </a:lnTo>
                    <a:lnTo>
                      <a:pt x="208274" y="37428"/>
                    </a:lnTo>
                    <a:lnTo>
                      <a:pt x="179214" y="77740"/>
                    </a:lnTo>
                    <a:lnTo>
                      <a:pt x="148768" y="119975"/>
                    </a:lnTo>
                    <a:lnTo>
                      <a:pt x="117628" y="163172"/>
                    </a:lnTo>
                    <a:lnTo>
                      <a:pt x="86489" y="206368"/>
                    </a:lnTo>
                    <a:lnTo>
                      <a:pt x="56042" y="248603"/>
                    </a:lnTo>
                    <a:lnTo>
                      <a:pt x="26982" y="288915"/>
                    </a:lnTo>
                    <a:lnTo>
                      <a:pt x="0" y="326344"/>
                    </a:lnTo>
                    <a:lnTo>
                      <a:pt x="41377" y="355034"/>
                    </a:lnTo>
                    <a:lnTo>
                      <a:pt x="83681" y="382440"/>
                    </a:lnTo>
                    <a:lnTo>
                      <a:pt x="126678" y="408883"/>
                    </a:lnTo>
                    <a:lnTo>
                      <a:pt x="170138" y="434684"/>
                    </a:lnTo>
                    <a:lnTo>
                      <a:pt x="213830" y="460164"/>
                    </a:lnTo>
                    <a:lnTo>
                      <a:pt x="257521" y="485645"/>
                    </a:lnTo>
                    <a:lnTo>
                      <a:pt x="300981" y="511446"/>
                    </a:lnTo>
                    <a:lnTo>
                      <a:pt x="343978" y="537889"/>
                    </a:lnTo>
                    <a:lnTo>
                      <a:pt x="386280" y="565295"/>
                    </a:lnTo>
                    <a:lnTo>
                      <a:pt x="427657" y="593986"/>
                    </a:lnTo>
                    <a:lnTo>
                      <a:pt x="447005" y="545988"/>
                    </a:lnTo>
                    <a:lnTo>
                      <a:pt x="469984" y="500609"/>
                    </a:lnTo>
                    <a:lnTo>
                      <a:pt x="496423" y="457724"/>
                    </a:lnTo>
                    <a:lnTo>
                      <a:pt x="526150" y="417210"/>
                    </a:lnTo>
                    <a:lnTo>
                      <a:pt x="558994" y="378944"/>
                    </a:lnTo>
                    <a:lnTo>
                      <a:pt x="594782" y="342801"/>
                    </a:lnTo>
                    <a:lnTo>
                      <a:pt x="633343" y="308656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29"/>
            <p:cNvSpPr txBox="1"/>
            <p:nvPr/>
          </p:nvSpPr>
          <p:spPr>
            <a:xfrm>
              <a:off x="295817" y="1145276"/>
              <a:ext cx="7007225" cy="2693943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5080" algn="just">
                <a:lnSpc>
                  <a:spcPts val="1560"/>
                </a:lnSpc>
                <a:spcBef>
                  <a:spcPts val="25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5b.</a:t>
              </a:r>
              <a:r>
                <a:rPr sz="14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Below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are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diagrams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that</a:t>
              </a:r>
              <a:r>
                <a:rPr sz="14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represent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programming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shape</a:t>
              </a:r>
              <a:r>
                <a:rPr sz="14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SMA</a:t>
              </a:r>
              <a:r>
                <a:rPr sz="14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wire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4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returning</a:t>
              </a:r>
              <a:r>
                <a:rPr sz="14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it  to its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original shape. Add notes </a:t>
              </a:r>
              <a:r>
                <a:rPr lang="en-GB" sz="1400" spc="-5" dirty="0">
                  <a:solidFill>
                    <a:srgbClr val="151616"/>
                  </a:solidFill>
                  <a:latin typeface="Arial"/>
                  <a:cs typeface="Arial"/>
                </a:rPr>
                <a:t>under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each diagram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help explain each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stage. </a:t>
              </a:r>
              <a:r>
                <a:rPr sz="1400" b="1" spc="-5" dirty="0">
                  <a:solidFill>
                    <a:srgbClr val="151616"/>
                  </a:solidFill>
                  <a:latin typeface="Arial"/>
                  <a:cs typeface="Arial"/>
                </a:rPr>
                <a:t>3 x 4 marks  </a:t>
              </a:r>
              <a:r>
                <a:rPr sz="1400" b="1" dirty="0">
                  <a:solidFill>
                    <a:srgbClr val="151616"/>
                  </a:solidFill>
                  <a:latin typeface="Arial"/>
                  <a:cs typeface="Arial"/>
                </a:rPr>
                <a:t>(total</a:t>
              </a:r>
              <a:r>
                <a:rPr sz="1400" b="1" spc="-3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151616"/>
                  </a:solidFill>
                  <a:latin typeface="Arial"/>
                  <a:cs typeface="Arial"/>
                </a:rPr>
                <a:t>12 marks)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100" dirty="0">
                <a:latin typeface="Arial"/>
                <a:cs typeface="Arial"/>
              </a:endParaRPr>
            </a:p>
            <a:p>
              <a:pPr marL="400685">
                <a:lnSpc>
                  <a:spcPct val="100000"/>
                </a:lnSpc>
                <a:tabLst>
                  <a:tab pos="3707129" algn="l"/>
                </a:tabLst>
              </a:pPr>
              <a:r>
                <a:rPr sz="3600" baseline="2314" dirty="0">
                  <a:solidFill>
                    <a:srgbClr val="151616"/>
                  </a:solidFill>
                  <a:latin typeface="Arial"/>
                  <a:cs typeface="Arial"/>
                </a:rPr>
                <a:t>1.	</a:t>
              </a: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2.</a:t>
              </a:r>
              <a:endParaRPr sz="2400" dirty="0">
                <a:latin typeface="Arial"/>
                <a:cs typeface="Arial"/>
              </a:endParaRPr>
            </a:p>
            <a:p>
              <a:pPr marL="1791970">
                <a:lnSpc>
                  <a:spcPct val="100000"/>
                </a:lnSpc>
                <a:spcBef>
                  <a:spcPts val="121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SMA</a:t>
              </a:r>
              <a:r>
                <a:rPr sz="12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WIRE</a:t>
              </a:r>
              <a:endParaRPr sz="1200" dirty="0">
                <a:latin typeface="Arial"/>
                <a:cs typeface="Arial"/>
              </a:endParaRPr>
            </a:p>
            <a:p>
              <a:pPr marL="182880" marR="5928360" indent="130810">
                <a:lnSpc>
                  <a:spcPct val="186000"/>
                </a:lnSpc>
                <a:spcBef>
                  <a:spcPts val="51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STEEL</a:t>
              </a:r>
              <a:r>
                <a:rPr sz="1200" spc="-1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JIG  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BATTERY</a:t>
              </a:r>
              <a:endParaRPr sz="1200" dirty="0">
                <a:latin typeface="Arial"/>
                <a:cs typeface="Arial"/>
              </a:endParaRPr>
            </a:p>
            <a:p>
              <a:pPr marL="902335">
                <a:lnSpc>
                  <a:spcPct val="100000"/>
                </a:lnSpc>
                <a:spcBef>
                  <a:spcPts val="515"/>
                </a:spcBef>
              </a:pPr>
              <a:r>
                <a:rPr sz="1300" spc="-10" dirty="0">
                  <a:solidFill>
                    <a:srgbClr val="151616"/>
                  </a:solidFill>
                  <a:latin typeface="Arial"/>
                  <a:cs typeface="Arial"/>
                </a:rPr>
                <a:t>+</a:t>
              </a:r>
              <a:endParaRPr sz="1300" dirty="0">
                <a:latin typeface="Arial"/>
                <a:cs typeface="Arial"/>
              </a:endParaRPr>
            </a:p>
          </p:txBody>
        </p:sp>
        <p:grpSp>
          <p:nvGrpSpPr>
            <p:cNvPr id="30" name="object 30"/>
            <p:cNvGrpSpPr/>
            <p:nvPr/>
          </p:nvGrpSpPr>
          <p:grpSpPr>
            <a:xfrm>
              <a:off x="1300794" y="7048253"/>
              <a:ext cx="1057910" cy="919480"/>
              <a:chOff x="1300794" y="7048253"/>
              <a:chExt cx="1057910" cy="919480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1302166" y="7117920"/>
                <a:ext cx="1053465" cy="84836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 h="848359">
                    <a:moveTo>
                      <a:pt x="0" y="0"/>
                    </a:moveTo>
                    <a:lnTo>
                      <a:pt x="1052837" y="0"/>
                    </a:lnTo>
                    <a:lnTo>
                      <a:pt x="1041686" y="51166"/>
                    </a:lnTo>
                    <a:lnTo>
                      <a:pt x="1030534" y="102332"/>
                    </a:lnTo>
                    <a:lnTo>
                      <a:pt x="1019383" y="153498"/>
                    </a:lnTo>
                    <a:lnTo>
                      <a:pt x="1008232" y="204664"/>
                    </a:lnTo>
                    <a:lnTo>
                      <a:pt x="997081" y="255830"/>
                    </a:lnTo>
                    <a:lnTo>
                      <a:pt x="985929" y="306996"/>
                    </a:lnTo>
                    <a:lnTo>
                      <a:pt x="974778" y="358162"/>
                    </a:lnTo>
                    <a:lnTo>
                      <a:pt x="963627" y="409328"/>
                    </a:lnTo>
                    <a:lnTo>
                      <a:pt x="952476" y="460494"/>
                    </a:lnTo>
                    <a:lnTo>
                      <a:pt x="941324" y="511660"/>
                    </a:lnTo>
                    <a:lnTo>
                      <a:pt x="930173" y="562826"/>
                    </a:lnTo>
                    <a:lnTo>
                      <a:pt x="919022" y="613992"/>
                    </a:lnTo>
                    <a:lnTo>
                      <a:pt x="907871" y="665159"/>
                    </a:lnTo>
                    <a:lnTo>
                      <a:pt x="896719" y="716325"/>
                    </a:lnTo>
                    <a:lnTo>
                      <a:pt x="885568" y="767491"/>
                    </a:lnTo>
                    <a:lnTo>
                      <a:pt x="851491" y="787695"/>
                    </a:lnTo>
                    <a:lnTo>
                      <a:pt x="812229" y="805012"/>
                    </a:lnTo>
                    <a:lnTo>
                      <a:pt x="768513" y="819443"/>
                    </a:lnTo>
                    <a:lnTo>
                      <a:pt x="721074" y="830988"/>
                    </a:lnTo>
                    <a:lnTo>
                      <a:pt x="670642" y="839646"/>
                    </a:lnTo>
                    <a:lnTo>
                      <a:pt x="617946" y="845419"/>
                    </a:lnTo>
                    <a:lnTo>
                      <a:pt x="563718" y="848305"/>
                    </a:lnTo>
                    <a:lnTo>
                      <a:pt x="508687" y="848305"/>
                    </a:lnTo>
                    <a:lnTo>
                      <a:pt x="453584" y="845419"/>
                    </a:lnTo>
                    <a:lnTo>
                      <a:pt x="399140" y="839646"/>
                    </a:lnTo>
                    <a:lnTo>
                      <a:pt x="346084" y="830988"/>
                    </a:lnTo>
                    <a:lnTo>
                      <a:pt x="295147" y="819443"/>
                    </a:lnTo>
                    <a:lnTo>
                      <a:pt x="247059" y="805012"/>
                    </a:lnTo>
                    <a:lnTo>
                      <a:pt x="202551" y="787695"/>
                    </a:lnTo>
                    <a:lnTo>
                      <a:pt x="162352" y="76749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365613" y="7345476"/>
                <a:ext cx="93345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618490">
                    <a:moveTo>
                      <a:pt x="933155" y="0"/>
                    </a:moveTo>
                    <a:lnTo>
                      <a:pt x="884101" y="14456"/>
                    </a:lnTo>
                    <a:lnTo>
                      <a:pt x="833938" y="24478"/>
                    </a:lnTo>
                    <a:lnTo>
                      <a:pt x="783222" y="30065"/>
                    </a:lnTo>
                    <a:lnTo>
                      <a:pt x="732506" y="31218"/>
                    </a:lnTo>
                    <a:lnTo>
                      <a:pt x="682345" y="27937"/>
                    </a:lnTo>
                    <a:lnTo>
                      <a:pt x="583398" y="12614"/>
                    </a:lnTo>
                    <a:lnTo>
                      <a:pt x="533501" y="7835"/>
                    </a:lnTo>
                    <a:lnTo>
                      <a:pt x="483604" y="5386"/>
                    </a:lnTo>
                    <a:lnTo>
                      <a:pt x="433705" y="4766"/>
                    </a:lnTo>
                    <a:lnTo>
                      <a:pt x="383806" y="5477"/>
                    </a:lnTo>
                    <a:lnTo>
                      <a:pt x="333907" y="7020"/>
                    </a:lnTo>
                    <a:lnTo>
                      <a:pt x="234111" y="10605"/>
                    </a:lnTo>
                    <a:lnTo>
                      <a:pt x="183604" y="16024"/>
                    </a:lnTo>
                    <a:lnTo>
                      <a:pt x="135419" y="16795"/>
                    </a:lnTo>
                    <a:lnTo>
                      <a:pt x="89076" y="13880"/>
                    </a:lnTo>
                    <a:lnTo>
                      <a:pt x="44097" y="8241"/>
                    </a:lnTo>
                    <a:lnTo>
                      <a:pt x="0" y="838"/>
                    </a:lnTo>
                    <a:lnTo>
                      <a:pt x="107312" y="542025"/>
                    </a:lnTo>
                    <a:lnTo>
                      <a:pt x="153501" y="559825"/>
                    </a:lnTo>
                    <a:lnTo>
                      <a:pt x="199527" y="575397"/>
                    </a:lnTo>
                    <a:lnTo>
                      <a:pt x="245467" y="588673"/>
                    </a:lnTo>
                    <a:lnTo>
                      <a:pt x="291404" y="599588"/>
                    </a:lnTo>
                    <a:lnTo>
                      <a:pt x="337415" y="608075"/>
                    </a:lnTo>
                    <a:lnTo>
                      <a:pt x="383582" y="614066"/>
                    </a:lnTo>
                    <a:lnTo>
                      <a:pt x="429984" y="617497"/>
                    </a:lnTo>
                    <a:lnTo>
                      <a:pt x="476700" y="618299"/>
                    </a:lnTo>
                    <a:lnTo>
                      <a:pt x="523811" y="616407"/>
                    </a:lnTo>
                    <a:lnTo>
                      <a:pt x="571396" y="611755"/>
                    </a:lnTo>
                    <a:lnTo>
                      <a:pt x="619536" y="604274"/>
                    </a:lnTo>
                    <a:lnTo>
                      <a:pt x="668310" y="593900"/>
                    </a:lnTo>
                    <a:lnTo>
                      <a:pt x="717797" y="580565"/>
                    </a:lnTo>
                    <a:lnTo>
                      <a:pt x="768079" y="564203"/>
                    </a:lnTo>
                    <a:lnTo>
                      <a:pt x="819233" y="544747"/>
                    </a:lnTo>
                    <a:lnTo>
                      <a:pt x="839474" y="445701"/>
                    </a:lnTo>
                    <a:lnTo>
                      <a:pt x="912915" y="99043"/>
                    </a:lnTo>
                    <a:lnTo>
                      <a:pt x="933155" y="0"/>
                    </a:lnTo>
                    <a:close/>
                  </a:path>
                </a:pathLst>
              </a:custGeom>
              <a:solidFill>
                <a:srgbClr val="DFEE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303898" y="7049625"/>
                <a:ext cx="105283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1052830" h="135254">
                    <a:moveTo>
                      <a:pt x="526413" y="0"/>
                    </a:moveTo>
                    <a:lnTo>
                      <a:pt x="448624" y="730"/>
                    </a:lnTo>
                    <a:lnTo>
                      <a:pt x="374378" y="2850"/>
                    </a:lnTo>
                    <a:lnTo>
                      <a:pt x="304491" y="6258"/>
                    </a:lnTo>
                    <a:lnTo>
                      <a:pt x="239776" y="10847"/>
                    </a:lnTo>
                    <a:lnTo>
                      <a:pt x="181047" y="16515"/>
                    </a:lnTo>
                    <a:lnTo>
                      <a:pt x="129120" y="23157"/>
                    </a:lnTo>
                    <a:lnTo>
                      <a:pt x="84808" y="30668"/>
                    </a:lnTo>
                    <a:lnTo>
                      <a:pt x="22287" y="47884"/>
                    </a:lnTo>
                    <a:lnTo>
                      <a:pt x="0" y="67330"/>
                    </a:lnTo>
                    <a:lnTo>
                      <a:pt x="5707" y="77279"/>
                    </a:lnTo>
                    <a:lnTo>
                      <a:pt x="48926" y="95714"/>
                    </a:lnTo>
                    <a:lnTo>
                      <a:pt x="129120" y="111503"/>
                    </a:lnTo>
                    <a:lnTo>
                      <a:pt x="181047" y="118145"/>
                    </a:lnTo>
                    <a:lnTo>
                      <a:pt x="239776" y="123813"/>
                    </a:lnTo>
                    <a:lnTo>
                      <a:pt x="304491" y="128402"/>
                    </a:lnTo>
                    <a:lnTo>
                      <a:pt x="374378" y="131809"/>
                    </a:lnTo>
                    <a:lnTo>
                      <a:pt x="448624" y="133930"/>
                    </a:lnTo>
                    <a:lnTo>
                      <a:pt x="526413" y="134660"/>
                    </a:lnTo>
                    <a:lnTo>
                      <a:pt x="604203" y="133930"/>
                    </a:lnTo>
                    <a:lnTo>
                      <a:pt x="678449" y="131809"/>
                    </a:lnTo>
                    <a:lnTo>
                      <a:pt x="748337" y="128402"/>
                    </a:lnTo>
                    <a:lnTo>
                      <a:pt x="813053" y="123813"/>
                    </a:lnTo>
                    <a:lnTo>
                      <a:pt x="871781" y="118145"/>
                    </a:lnTo>
                    <a:lnTo>
                      <a:pt x="923709" y="111503"/>
                    </a:lnTo>
                    <a:lnTo>
                      <a:pt x="968021" y="103991"/>
                    </a:lnTo>
                    <a:lnTo>
                      <a:pt x="1030542" y="86775"/>
                    </a:lnTo>
                    <a:lnTo>
                      <a:pt x="1052830" y="67330"/>
                    </a:lnTo>
                    <a:lnTo>
                      <a:pt x="1047122" y="57381"/>
                    </a:lnTo>
                    <a:lnTo>
                      <a:pt x="1003903" y="38946"/>
                    </a:lnTo>
                    <a:lnTo>
                      <a:pt x="923709" y="23157"/>
                    </a:lnTo>
                    <a:lnTo>
                      <a:pt x="871781" y="16515"/>
                    </a:lnTo>
                    <a:lnTo>
                      <a:pt x="813053" y="10847"/>
                    </a:lnTo>
                    <a:lnTo>
                      <a:pt x="748337" y="6258"/>
                    </a:lnTo>
                    <a:lnTo>
                      <a:pt x="678449" y="2850"/>
                    </a:lnTo>
                    <a:lnTo>
                      <a:pt x="604203" y="730"/>
                    </a:lnTo>
                    <a:lnTo>
                      <a:pt x="5264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303898" y="7049625"/>
                <a:ext cx="105283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1052830" h="135254">
                    <a:moveTo>
                      <a:pt x="526413" y="0"/>
                    </a:moveTo>
                    <a:lnTo>
                      <a:pt x="604203" y="730"/>
                    </a:lnTo>
                    <a:lnTo>
                      <a:pt x="678449" y="2850"/>
                    </a:lnTo>
                    <a:lnTo>
                      <a:pt x="748337" y="6258"/>
                    </a:lnTo>
                    <a:lnTo>
                      <a:pt x="813053" y="10847"/>
                    </a:lnTo>
                    <a:lnTo>
                      <a:pt x="871781" y="16515"/>
                    </a:lnTo>
                    <a:lnTo>
                      <a:pt x="923709" y="23157"/>
                    </a:lnTo>
                    <a:lnTo>
                      <a:pt x="968021" y="30668"/>
                    </a:lnTo>
                    <a:lnTo>
                      <a:pt x="1030542" y="47884"/>
                    </a:lnTo>
                    <a:lnTo>
                      <a:pt x="1052830" y="67330"/>
                    </a:lnTo>
                    <a:lnTo>
                      <a:pt x="1047122" y="77279"/>
                    </a:lnTo>
                    <a:lnTo>
                      <a:pt x="1003903" y="95714"/>
                    </a:lnTo>
                    <a:lnTo>
                      <a:pt x="923709" y="111503"/>
                    </a:lnTo>
                    <a:lnTo>
                      <a:pt x="871781" y="118145"/>
                    </a:lnTo>
                    <a:lnTo>
                      <a:pt x="813053" y="123813"/>
                    </a:lnTo>
                    <a:lnTo>
                      <a:pt x="748337" y="128402"/>
                    </a:lnTo>
                    <a:lnTo>
                      <a:pt x="678449" y="131809"/>
                    </a:lnTo>
                    <a:lnTo>
                      <a:pt x="604203" y="133930"/>
                    </a:lnTo>
                    <a:lnTo>
                      <a:pt x="526413" y="134660"/>
                    </a:lnTo>
                    <a:lnTo>
                      <a:pt x="448624" y="133930"/>
                    </a:lnTo>
                    <a:lnTo>
                      <a:pt x="374378" y="131809"/>
                    </a:lnTo>
                    <a:lnTo>
                      <a:pt x="304491" y="128402"/>
                    </a:lnTo>
                    <a:lnTo>
                      <a:pt x="239776" y="123813"/>
                    </a:lnTo>
                    <a:lnTo>
                      <a:pt x="181047" y="118145"/>
                    </a:lnTo>
                    <a:lnTo>
                      <a:pt x="129120" y="111503"/>
                    </a:lnTo>
                    <a:lnTo>
                      <a:pt x="84808" y="103991"/>
                    </a:lnTo>
                    <a:lnTo>
                      <a:pt x="22287" y="86775"/>
                    </a:lnTo>
                    <a:lnTo>
                      <a:pt x="0" y="67330"/>
                    </a:lnTo>
                    <a:lnTo>
                      <a:pt x="5707" y="57381"/>
                    </a:lnTo>
                    <a:lnTo>
                      <a:pt x="48926" y="38946"/>
                    </a:lnTo>
                    <a:lnTo>
                      <a:pt x="129120" y="23157"/>
                    </a:lnTo>
                    <a:lnTo>
                      <a:pt x="181047" y="16515"/>
                    </a:lnTo>
                    <a:lnTo>
                      <a:pt x="239776" y="10847"/>
                    </a:lnTo>
                    <a:lnTo>
                      <a:pt x="304491" y="6258"/>
                    </a:lnTo>
                    <a:lnTo>
                      <a:pt x="374378" y="2850"/>
                    </a:lnTo>
                    <a:lnTo>
                      <a:pt x="448624" y="730"/>
                    </a:lnTo>
                    <a:lnTo>
                      <a:pt x="526413" y="0"/>
                    </a:lnTo>
                    <a:close/>
                  </a:path>
                  <a:path w="1052830" h="135254">
                    <a:moveTo>
                      <a:pt x="526413" y="0"/>
                    </a:moveTo>
                    <a:lnTo>
                      <a:pt x="604203" y="730"/>
                    </a:lnTo>
                    <a:lnTo>
                      <a:pt x="678449" y="2850"/>
                    </a:lnTo>
                    <a:lnTo>
                      <a:pt x="748337" y="6258"/>
                    </a:lnTo>
                    <a:lnTo>
                      <a:pt x="813053" y="10847"/>
                    </a:lnTo>
                    <a:lnTo>
                      <a:pt x="871781" y="16515"/>
                    </a:lnTo>
                    <a:lnTo>
                      <a:pt x="923709" y="23157"/>
                    </a:lnTo>
                    <a:lnTo>
                      <a:pt x="968021" y="30668"/>
                    </a:lnTo>
                    <a:lnTo>
                      <a:pt x="1030542" y="47884"/>
                    </a:lnTo>
                    <a:lnTo>
                      <a:pt x="1052830" y="67330"/>
                    </a:lnTo>
                    <a:lnTo>
                      <a:pt x="1047122" y="77279"/>
                    </a:lnTo>
                    <a:lnTo>
                      <a:pt x="1003903" y="95714"/>
                    </a:lnTo>
                    <a:lnTo>
                      <a:pt x="923709" y="111503"/>
                    </a:lnTo>
                    <a:lnTo>
                      <a:pt x="871781" y="118145"/>
                    </a:lnTo>
                    <a:lnTo>
                      <a:pt x="813053" y="123813"/>
                    </a:lnTo>
                    <a:lnTo>
                      <a:pt x="748337" y="128402"/>
                    </a:lnTo>
                    <a:lnTo>
                      <a:pt x="678449" y="131809"/>
                    </a:lnTo>
                    <a:lnTo>
                      <a:pt x="604203" y="133930"/>
                    </a:lnTo>
                    <a:lnTo>
                      <a:pt x="526413" y="134660"/>
                    </a:lnTo>
                    <a:lnTo>
                      <a:pt x="448624" y="133930"/>
                    </a:lnTo>
                    <a:lnTo>
                      <a:pt x="374378" y="131809"/>
                    </a:lnTo>
                    <a:lnTo>
                      <a:pt x="304491" y="128402"/>
                    </a:lnTo>
                    <a:lnTo>
                      <a:pt x="239776" y="123813"/>
                    </a:lnTo>
                    <a:lnTo>
                      <a:pt x="181047" y="118145"/>
                    </a:lnTo>
                    <a:lnTo>
                      <a:pt x="129120" y="111503"/>
                    </a:lnTo>
                    <a:lnTo>
                      <a:pt x="84808" y="103991"/>
                    </a:lnTo>
                    <a:lnTo>
                      <a:pt x="22287" y="86775"/>
                    </a:lnTo>
                    <a:lnTo>
                      <a:pt x="0" y="67330"/>
                    </a:lnTo>
                    <a:lnTo>
                      <a:pt x="5707" y="57381"/>
                    </a:lnTo>
                    <a:lnTo>
                      <a:pt x="48926" y="38946"/>
                    </a:lnTo>
                    <a:lnTo>
                      <a:pt x="129120" y="23157"/>
                    </a:lnTo>
                    <a:lnTo>
                      <a:pt x="181047" y="16515"/>
                    </a:lnTo>
                    <a:lnTo>
                      <a:pt x="239776" y="10847"/>
                    </a:lnTo>
                    <a:lnTo>
                      <a:pt x="304491" y="6258"/>
                    </a:lnTo>
                    <a:lnTo>
                      <a:pt x="374378" y="2850"/>
                    </a:lnTo>
                    <a:lnTo>
                      <a:pt x="448624" y="730"/>
                    </a:lnTo>
                    <a:lnTo>
                      <a:pt x="526413" y="0"/>
                    </a:lnTo>
                    <a:close/>
                  </a:path>
                  <a:path w="1052830" h="135254">
                    <a:moveTo>
                      <a:pt x="235727" y="123198"/>
                    </a:moveTo>
                    <a:lnTo>
                      <a:pt x="318411" y="126574"/>
                    </a:lnTo>
                    <a:lnTo>
                      <a:pt x="513252" y="131141"/>
                    </a:lnTo>
                    <a:lnTo>
                      <a:pt x="740429" y="128560"/>
                    </a:lnTo>
                    <a:lnTo>
                      <a:pt x="920123" y="110491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537765" y="7451859"/>
                <a:ext cx="661035" cy="471805"/>
              </a:xfrm>
              <a:custGeom>
                <a:avLst/>
                <a:gdLst/>
                <a:ahLst/>
                <a:cxnLst/>
                <a:rect l="l" t="t" r="r" b="b"/>
                <a:pathLst>
                  <a:path w="661035" h="471804">
                    <a:moveTo>
                      <a:pt x="0" y="471345"/>
                    </a:moveTo>
                    <a:lnTo>
                      <a:pt x="14595" y="438716"/>
                    </a:lnTo>
                    <a:lnTo>
                      <a:pt x="29889" y="407881"/>
                    </a:lnTo>
                    <a:lnTo>
                      <a:pt x="43269" y="381501"/>
                    </a:lnTo>
                    <a:lnTo>
                      <a:pt x="52124" y="362235"/>
                    </a:lnTo>
                    <a:lnTo>
                      <a:pt x="60838" y="345732"/>
                    </a:lnTo>
                    <a:lnTo>
                      <a:pt x="72363" y="334319"/>
                    </a:lnTo>
                    <a:lnTo>
                      <a:pt x="86698" y="327997"/>
                    </a:lnTo>
                    <a:lnTo>
                      <a:pt x="103845" y="326768"/>
                    </a:lnTo>
                    <a:lnTo>
                      <a:pt x="130750" y="344506"/>
                    </a:lnTo>
                    <a:lnTo>
                      <a:pt x="161052" y="355805"/>
                    </a:lnTo>
                    <a:lnTo>
                      <a:pt x="193962" y="360806"/>
                    </a:lnTo>
                    <a:lnTo>
                      <a:pt x="228690" y="359652"/>
                    </a:lnTo>
                    <a:lnTo>
                      <a:pt x="264445" y="352485"/>
                    </a:lnTo>
                    <a:lnTo>
                      <a:pt x="300438" y="339446"/>
                    </a:lnTo>
                    <a:lnTo>
                      <a:pt x="335879" y="320677"/>
                    </a:lnTo>
                    <a:lnTo>
                      <a:pt x="369978" y="296321"/>
                    </a:lnTo>
                    <a:lnTo>
                      <a:pt x="401944" y="266519"/>
                    </a:lnTo>
                    <a:lnTo>
                      <a:pt x="430989" y="231414"/>
                    </a:lnTo>
                    <a:lnTo>
                      <a:pt x="456322" y="191147"/>
                    </a:lnTo>
                    <a:lnTo>
                      <a:pt x="477153" y="145860"/>
                    </a:lnTo>
                    <a:lnTo>
                      <a:pt x="492692" y="95696"/>
                    </a:lnTo>
                    <a:lnTo>
                      <a:pt x="502149" y="40796"/>
                    </a:lnTo>
                    <a:lnTo>
                      <a:pt x="503989" y="21941"/>
                    </a:lnTo>
                    <a:lnTo>
                      <a:pt x="512850" y="9083"/>
                    </a:lnTo>
                    <a:lnTo>
                      <a:pt x="528730" y="2224"/>
                    </a:lnTo>
                    <a:lnTo>
                      <a:pt x="551630" y="1361"/>
                    </a:lnTo>
                    <a:lnTo>
                      <a:pt x="567766" y="3459"/>
                    </a:lnTo>
                    <a:lnTo>
                      <a:pt x="594135" y="3733"/>
                    </a:lnTo>
                    <a:lnTo>
                      <a:pt x="626468" y="2481"/>
                    </a:lnTo>
                    <a:lnTo>
                      <a:pt x="660499" y="0"/>
                    </a:lnTo>
                  </a:path>
                </a:pathLst>
              </a:custGeom>
              <a:ln w="25401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36"/>
            <p:cNvSpPr txBox="1"/>
            <p:nvPr/>
          </p:nvSpPr>
          <p:spPr>
            <a:xfrm>
              <a:off x="687781" y="6885610"/>
              <a:ext cx="2800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3.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37" name="object 37"/>
            <p:cNvGrpSpPr/>
            <p:nvPr/>
          </p:nvGrpSpPr>
          <p:grpSpPr>
            <a:xfrm>
              <a:off x="4656884" y="7088147"/>
              <a:ext cx="1057910" cy="919480"/>
              <a:chOff x="4656884" y="7088147"/>
              <a:chExt cx="1057910" cy="919480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4658255" y="7157815"/>
                <a:ext cx="1053465" cy="84836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 h="848359">
                    <a:moveTo>
                      <a:pt x="0" y="0"/>
                    </a:moveTo>
                    <a:lnTo>
                      <a:pt x="1052837" y="0"/>
                    </a:lnTo>
                    <a:lnTo>
                      <a:pt x="1041686" y="51166"/>
                    </a:lnTo>
                    <a:lnTo>
                      <a:pt x="1030534" y="102332"/>
                    </a:lnTo>
                    <a:lnTo>
                      <a:pt x="1019383" y="153498"/>
                    </a:lnTo>
                    <a:lnTo>
                      <a:pt x="1008232" y="204664"/>
                    </a:lnTo>
                    <a:lnTo>
                      <a:pt x="997080" y="255830"/>
                    </a:lnTo>
                    <a:lnTo>
                      <a:pt x="985929" y="306997"/>
                    </a:lnTo>
                    <a:lnTo>
                      <a:pt x="974778" y="358163"/>
                    </a:lnTo>
                    <a:lnTo>
                      <a:pt x="963626" y="409329"/>
                    </a:lnTo>
                    <a:lnTo>
                      <a:pt x="952475" y="460495"/>
                    </a:lnTo>
                    <a:lnTo>
                      <a:pt x="941323" y="511661"/>
                    </a:lnTo>
                    <a:lnTo>
                      <a:pt x="930172" y="562827"/>
                    </a:lnTo>
                    <a:lnTo>
                      <a:pt x="919021" y="613993"/>
                    </a:lnTo>
                    <a:lnTo>
                      <a:pt x="907869" y="665159"/>
                    </a:lnTo>
                    <a:lnTo>
                      <a:pt x="896718" y="716325"/>
                    </a:lnTo>
                    <a:lnTo>
                      <a:pt x="885567" y="767491"/>
                    </a:lnTo>
                    <a:lnTo>
                      <a:pt x="851490" y="787695"/>
                    </a:lnTo>
                    <a:lnTo>
                      <a:pt x="812228" y="805012"/>
                    </a:lnTo>
                    <a:lnTo>
                      <a:pt x="768513" y="819444"/>
                    </a:lnTo>
                    <a:lnTo>
                      <a:pt x="721074" y="830989"/>
                    </a:lnTo>
                    <a:lnTo>
                      <a:pt x="670641" y="839647"/>
                    </a:lnTo>
                    <a:lnTo>
                      <a:pt x="617946" y="845420"/>
                    </a:lnTo>
                    <a:lnTo>
                      <a:pt x="563717" y="848306"/>
                    </a:lnTo>
                    <a:lnTo>
                      <a:pt x="508687" y="848306"/>
                    </a:lnTo>
                    <a:lnTo>
                      <a:pt x="453584" y="845420"/>
                    </a:lnTo>
                    <a:lnTo>
                      <a:pt x="399140" y="839647"/>
                    </a:lnTo>
                    <a:lnTo>
                      <a:pt x="346084" y="830989"/>
                    </a:lnTo>
                    <a:lnTo>
                      <a:pt x="295147" y="819444"/>
                    </a:lnTo>
                    <a:lnTo>
                      <a:pt x="247059" y="805012"/>
                    </a:lnTo>
                    <a:lnTo>
                      <a:pt x="202551" y="787695"/>
                    </a:lnTo>
                    <a:lnTo>
                      <a:pt x="162352" y="76749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4721702" y="7385371"/>
                <a:ext cx="93345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618490">
                    <a:moveTo>
                      <a:pt x="933155" y="0"/>
                    </a:moveTo>
                    <a:lnTo>
                      <a:pt x="884101" y="14456"/>
                    </a:lnTo>
                    <a:lnTo>
                      <a:pt x="833938" y="24479"/>
                    </a:lnTo>
                    <a:lnTo>
                      <a:pt x="783222" y="30066"/>
                    </a:lnTo>
                    <a:lnTo>
                      <a:pt x="732506" y="31219"/>
                    </a:lnTo>
                    <a:lnTo>
                      <a:pt x="682345" y="27937"/>
                    </a:lnTo>
                    <a:lnTo>
                      <a:pt x="583398" y="12614"/>
                    </a:lnTo>
                    <a:lnTo>
                      <a:pt x="533501" y="7836"/>
                    </a:lnTo>
                    <a:lnTo>
                      <a:pt x="483604" y="5387"/>
                    </a:lnTo>
                    <a:lnTo>
                      <a:pt x="433705" y="4767"/>
                    </a:lnTo>
                    <a:lnTo>
                      <a:pt x="383806" y="5478"/>
                    </a:lnTo>
                    <a:lnTo>
                      <a:pt x="333907" y="7021"/>
                    </a:lnTo>
                    <a:lnTo>
                      <a:pt x="234111" y="10605"/>
                    </a:lnTo>
                    <a:lnTo>
                      <a:pt x="183603" y="16024"/>
                    </a:lnTo>
                    <a:lnTo>
                      <a:pt x="135418" y="16796"/>
                    </a:lnTo>
                    <a:lnTo>
                      <a:pt x="89076" y="13881"/>
                    </a:lnTo>
                    <a:lnTo>
                      <a:pt x="44096" y="8242"/>
                    </a:lnTo>
                    <a:lnTo>
                      <a:pt x="0" y="839"/>
                    </a:lnTo>
                    <a:lnTo>
                      <a:pt x="107312" y="542027"/>
                    </a:lnTo>
                    <a:lnTo>
                      <a:pt x="153501" y="559827"/>
                    </a:lnTo>
                    <a:lnTo>
                      <a:pt x="199527" y="575398"/>
                    </a:lnTo>
                    <a:lnTo>
                      <a:pt x="245467" y="588674"/>
                    </a:lnTo>
                    <a:lnTo>
                      <a:pt x="291404" y="599589"/>
                    </a:lnTo>
                    <a:lnTo>
                      <a:pt x="337415" y="608075"/>
                    </a:lnTo>
                    <a:lnTo>
                      <a:pt x="383582" y="614067"/>
                    </a:lnTo>
                    <a:lnTo>
                      <a:pt x="429984" y="617498"/>
                    </a:lnTo>
                    <a:lnTo>
                      <a:pt x="476700" y="618300"/>
                    </a:lnTo>
                    <a:lnTo>
                      <a:pt x="523811" y="616408"/>
                    </a:lnTo>
                    <a:lnTo>
                      <a:pt x="571396" y="611756"/>
                    </a:lnTo>
                    <a:lnTo>
                      <a:pt x="619536" y="604275"/>
                    </a:lnTo>
                    <a:lnTo>
                      <a:pt x="668310" y="593901"/>
                    </a:lnTo>
                    <a:lnTo>
                      <a:pt x="717797" y="580566"/>
                    </a:lnTo>
                    <a:lnTo>
                      <a:pt x="768079" y="564204"/>
                    </a:lnTo>
                    <a:lnTo>
                      <a:pt x="819233" y="544748"/>
                    </a:lnTo>
                    <a:lnTo>
                      <a:pt x="839474" y="445702"/>
                    </a:lnTo>
                    <a:lnTo>
                      <a:pt x="912915" y="99044"/>
                    </a:lnTo>
                    <a:lnTo>
                      <a:pt x="933155" y="0"/>
                    </a:lnTo>
                    <a:close/>
                  </a:path>
                </a:pathLst>
              </a:custGeom>
              <a:solidFill>
                <a:srgbClr val="DFEE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4659988" y="7089519"/>
                <a:ext cx="105283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1052829" h="135254">
                    <a:moveTo>
                      <a:pt x="526412" y="0"/>
                    </a:moveTo>
                    <a:lnTo>
                      <a:pt x="448623" y="730"/>
                    </a:lnTo>
                    <a:lnTo>
                      <a:pt x="374378" y="2850"/>
                    </a:lnTo>
                    <a:lnTo>
                      <a:pt x="304490" y="6258"/>
                    </a:lnTo>
                    <a:lnTo>
                      <a:pt x="239775" y="10848"/>
                    </a:lnTo>
                    <a:lnTo>
                      <a:pt x="181047" y="16515"/>
                    </a:lnTo>
                    <a:lnTo>
                      <a:pt x="129120" y="23157"/>
                    </a:lnTo>
                    <a:lnTo>
                      <a:pt x="84808" y="30669"/>
                    </a:lnTo>
                    <a:lnTo>
                      <a:pt x="22287" y="47886"/>
                    </a:lnTo>
                    <a:lnTo>
                      <a:pt x="0" y="67331"/>
                    </a:lnTo>
                    <a:lnTo>
                      <a:pt x="5707" y="77280"/>
                    </a:lnTo>
                    <a:lnTo>
                      <a:pt x="48926" y="95715"/>
                    </a:lnTo>
                    <a:lnTo>
                      <a:pt x="129120" y="111504"/>
                    </a:lnTo>
                    <a:lnTo>
                      <a:pt x="181047" y="118146"/>
                    </a:lnTo>
                    <a:lnTo>
                      <a:pt x="239775" y="123814"/>
                    </a:lnTo>
                    <a:lnTo>
                      <a:pt x="304490" y="128403"/>
                    </a:lnTo>
                    <a:lnTo>
                      <a:pt x="374378" y="131811"/>
                    </a:lnTo>
                    <a:lnTo>
                      <a:pt x="448623" y="133931"/>
                    </a:lnTo>
                    <a:lnTo>
                      <a:pt x="526412" y="134661"/>
                    </a:lnTo>
                    <a:lnTo>
                      <a:pt x="604202" y="133931"/>
                    </a:lnTo>
                    <a:lnTo>
                      <a:pt x="678449" y="131811"/>
                    </a:lnTo>
                    <a:lnTo>
                      <a:pt x="748337" y="128403"/>
                    </a:lnTo>
                    <a:lnTo>
                      <a:pt x="813052" y="123814"/>
                    </a:lnTo>
                    <a:lnTo>
                      <a:pt x="871781" y="118146"/>
                    </a:lnTo>
                    <a:lnTo>
                      <a:pt x="923709" y="111504"/>
                    </a:lnTo>
                    <a:lnTo>
                      <a:pt x="968021" y="103993"/>
                    </a:lnTo>
                    <a:lnTo>
                      <a:pt x="1030542" y="86777"/>
                    </a:lnTo>
                    <a:lnTo>
                      <a:pt x="1052829" y="67331"/>
                    </a:lnTo>
                    <a:lnTo>
                      <a:pt x="1047122" y="57382"/>
                    </a:lnTo>
                    <a:lnTo>
                      <a:pt x="1003903" y="38947"/>
                    </a:lnTo>
                    <a:lnTo>
                      <a:pt x="923709" y="23157"/>
                    </a:lnTo>
                    <a:lnTo>
                      <a:pt x="871781" y="16515"/>
                    </a:lnTo>
                    <a:lnTo>
                      <a:pt x="813052" y="10848"/>
                    </a:lnTo>
                    <a:lnTo>
                      <a:pt x="748337" y="6258"/>
                    </a:lnTo>
                    <a:lnTo>
                      <a:pt x="678449" y="2850"/>
                    </a:lnTo>
                    <a:lnTo>
                      <a:pt x="604202" y="730"/>
                    </a:lnTo>
                    <a:lnTo>
                      <a:pt x="526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4659988" y="7089519"/>
                <a:ext cx="105283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1052829" h="135254">
                    <a:moveTo>
                      <a:pt x="526412" y="0"/>
                    </a:moveTo>
                    <a:lnTo>
                      <a:pt x="604202" y="730"/>
                    </a:lnTo>
                    <a:lnTo>
                      <a:pt x="678449" y="2850"/>
                    </a:lnTo>
                    <a:lnTo>
                      <a:pt x="748337" y="6258"/>
                    </a:lnTo>
                    <a:lnTo>
                      <a:pt x="813052" y="10848"/>
                    </a:lnTo>
                    <a:lnTo>
                      <a:pt x="871781" y="16515"/>
                    </a:lnTo>
                    <a:lnTo>
                      <a:pt x="923709" y="23157"/>
                    </a:lnTo>
                    <a:lnTo>
                      <a:pt x="968021" y="30669"/>
                    </a:lnTo>
                    <a:lnTo>
                      <a:pt x="1030542" y="47886"/>
                    </a:lnTo>
                    <a:lnTo>
                      <a:pt x="1052829" y="67331"/>
                    </a:lnTo>
                    <a:lnTo>
                      <a:pt x="1047122" y="77280"/>
                    </a:lnTo>
                    <a:lnTo>
                      <a:pt x="1003903" y="95715"/>
                    </a:lnTo>
                    <a:lnTo>
                      <a:pt x="923709" y="111504"/>
                    </a:lnTo>
                    <a:lnTo>
                      <a:pt x="871781" y="118146"/>
                    </a:lnTo>
                    <a:lnTo>
                      <a:pt x="813052" y="123814"/>
                    </a:lnTo>
                    <a:lnTo>
                      <a:pt x="748337" y="128403"/>
                    </a:lnTo>
                    <a:lnTo>
                      <a:pt x="678449" y="131811"/>
                    </a:lnTo>
                    <a:lnTo>
                      <a:pt x="604202" y="133931"/>
                    </a:lnTo>
                    <a:lnTo>
                      <a:pt x="526412" y="134661"/>
                    </a:lnTo>
                    <a:lnTo>
                      <a:pt x="448623" y="133931"/>
                    </a:lnTo>
                    <a:lnTo>
                      <a:pt x="374378" y="131811"/>
                    </a:lnTo>
                    <a:lnTo>
                      <a:pt x="304490" y="128403"/>
                    </a:lnTo>
                    <a:lnTo>
                      <a:pt x="239775" y="123814"/>
                    </a:lnTo>
                    <a:lnTo>
                      <a:pt x="181047" y="118146"/>
                    </a:lnTo>
                    <a:lnTo>
                      <a:pt x="129120" y="111504"/>
                    </a:lnTo>
                    <a:lnTo>
                      <a:pt x="84808" y="103993"/>
                    </a:lnTo>
                    <a:lnTo>
                      <a:pt x="22287" y="86777"/>
                    </a:lnTo>
                    <a:lnTo>
                      <a:pt x="0" y="67331"/>
                    </a:lnTo>
                    <a:lnTo>
                      <a:pt x="5707" y="57382"/>
                    </a:lnTo>
                    <a:lnTo>
                      <a:pt x="48926" y="38947"/>
                    </a:lnTo>
                    <a:lnTo>
                      <a:pt x="129120" y="23157"/>
                    </a:lnTo>
                    <a:lnTo>
                      <a:pt x="181047" y="16515"/>
                    </a:lnTo>
                    <a:lnTo>
                      <a:pt x="239775" y="10848"/>
                    </a:lnTo>
                    <a:lnTo>
                      <a:pt x="304490" y="6258"/>
                    </a:lnTo>
                    <a:lnTo>
                      <a:pt x="374378" y="2850"/>
                    </a:lnTo>
                    <a:lnTo>
                      <a:pt x="448623" y="730"/>
                    </a:lnTo>
                    <a:lnTo>
                      <a:pt x="526412" y="0"/>
                    </a:lnTo>
                    <a:close/>
                  </a:path>
                  <a:path w="1052829" h="135254">
                    <a:moveTo>
                      <a:pt x="526412" y="0"/>
                    </a:moveTo>
                    <a:lnTo>
                      <a:pt x="604202" y="730"/>
                    </a:lnTo>
                    <a:lnTo>
                      <a:pt x="678449" y="2850"/>
                    </a:lnTo>
                    <a:lnTo>
                      <a:pt x="748337" y="6258"/>
                    </a:lnTo>
                    <a:lnTo>
                      <a:pt x="813052" y="10848"/>
                    </a:lnTo>
                    <a:lnTo>
                      <a:pt x="871781" y="16515"/>
                    </a:lnTo>
                    <a:lnTo>
                      <a:pt x="923709" y="23157"/>
                    </a:lnTo>
                    <a:lnTo>
                      <a:pt x="968021" y="30669"/>
                    </a:lnTo>
                    <a:lnTo>
                      <a:pt x="1030542" y="47886"/>
                    </a:lnTo>
                    <a:lnTo>
                      <a:pt x="1052829" y="67331"/>
                    </a:lnTo>
                    <a:lnTo>
                      <a:pt x="1047122" y="77280"/>
                    </a:lnTo>
                    <a:lnTo>
                      <a:pt x="1003903" y="95715"/>
                    </a:lnTo>
                    <a:lnTo>
                      <a:pt x="923709" y="111504"/>
                    </a:lnTo>
                    <a:lnTo>
                      <a:pt x="871781" y="118146"/>
                    </a:lnTo>
                    <a:lnTo>
                      <a:pt x="813052" y="123814"/>
                    </a:lnTo>
                    <a:lnTo>
                      <a:pt x="748337" y="128403"/>
                    </a:lnTo>
                    <a:lnTo>
                      <a:pt x="678449" y="131811"/>
                    </a:lnTo>
                    <a:lnTo>
                      <a:pt x="604202" y="133931"/>
                    </a:lnTo>
                    <a:lnTo>
                      <a:pt x="526412" y="134661"/>
                    </a:lnTo>
                    <a:lnTo>
                      <a:pt x="448623" y="133931"/>
                    </a:lnTo>
                    <a:lnTo>
                      <a:pt x="374378" y="131811"/>
                    </a:lnTo>
                    <a:lnTo>
                      <a:pt x="304490" y="128403"/>
                    </a:lnTo>
                    <a:lnTo>
                      <a:pt x="239775" y="123814"/>
                    </a:lnTo>
                    <a:lnTo>
                      <a:pt x="181047" y="118146"/>
                    </a:lnTo>
                    <a:lnTo>
                      <a:pt x="129120" y="111504"/>
                    </a:lnTo>
                    <a:lnTo>
                      <a:pt x="84808" y="103993"/>
                    </a:lnTo>
                    <a:lnTo>
                      <a:pt x="22287" y="86777"/>
                    </a:lnTo>
                    <a:lnTo>
                      <a:pt x="0" y="67331"/>
                    </a:lnTo>
                    <a:lnTo>
                      <a:pt x="5707" y="57382"/>
                    </a:lnTo>
                    <a:lnTo>
                      <a:pt x="48926" y="38947"/>
                    </a:lnTo>
                    <a:lnTo>
                      <a:pt x="129120" y="23157"/>
                    </a:lnTo>
                    <a:lnTo>
                      <a:pt x="181047" y="16515"/>
                    </a:lnTo>
                    <a:lnTo>
                      <a:pt x="239775" y="10848"/>
                    </a:lnTo>
                    <a:lnTo>
                      <a:pt x="304490" y="6258"/>
                    </a:lnTo>
                    <a:lnTo>
                      <a:pt x="374378" y="2850"/>
                    </a:lnTo>
                    <a:lnTo>
                      <a:pt x="448623" y="730"/>
                    </a:lnTo>
                    <a:lnTo>
                      <a:pt x="526412" y="0"/>
                    </a:lnTo>
                    <a:close/>
                  </a:path>
                  <a:path w="1052829" h="135254">
                    <a:moveTo>
                      <a:pt x="235727" y="123200"/>
                    </a:moveTo>
                    <a:lnTo>
                      <a:pt x="318411" y="126575"/>
                    </a:lnTo>
                    <a:lnTo>
                      <a:pt x="513252" y="131142"/>
                    </a:lnTo>
                    <a:lnTo>
                      <a:pt x="740429" y="128560"/>
                    </a:lnTo>
                    <a:lnTo>
                      <a:pt x="920123" y="110491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858786" y="7470680"/>
                <a:ext cx="74549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745489" h="403859">
                    <a:moveTo>
                      <a:pt x="0" y="397119"/>
                    </a:moveTo>
                    <a:lnTo>
                      <a:pt x="19042" y="364489"/>
                    </a:lnTo>
                    <a:lnTo>
                      <a:pt x="38606" y="333994"/>
                    </a:lnTo>
                    <a:lnTo>
                      <a:pt x="55652" y="307972"/>
                    </a:lnTo>
                    <a:lnTo>
                      <a:pt x="67143" y="288760"/>
                    </a:lnTo>
                    <a:lnTo>
                      <a:pt x="78166" y="272556"/>
                    </a:lnTo>
                    <a:lnTo>
                      <a:pt x="91536" y="262593"/>
                    </a:lnTo>
                    <a:lnTo>
                      <a:pt x="107251" y="258871"/>
                    </a:lnTo>
                    <a:lnTo>
                      <a:pt x="125313" y="261389"/>
                    </a:lnTo>
                    <a:lnTo>
                      <a:pt x="154252" y="296616"/>
                    </a:lnTo>
                    <a:lnTo>
                      <a:pt x="183192" y="331843"/>
                    </a:lnTo>
                    <a:lnTo>
                      <a:pt x="212133" y="367071"/>
                    </a:lnTo>
                    <a:lnTo>
                      <a:pt x="241073" y="402301"/>
                    </a:lnTo>
                    <a:lnTo>
                      <a:pt x="259915" y="403625"/>
                    </a:lnTo>
                    <a:lnTo>
                      <a:pt x="275821" y="399173"/>
                    </a:lnTo>
                    <a:lnTo>
                      <a:pt x="288792" y="388946"/>
                    </a:lnTo>
                    <a:lnTo>
                      <a:pt x="298829" y="372942"/>
                    </a:lnTo>
                    <a:lnTo>
                      <a:pt x="303547" y="319671"/>
                    </a:lnTo>
                    <a:lnTo>
                      <a:pt x="308265" y="266399"/>
                    </a:lnTo>
                    <a:lnTo>
                      <a:pt x="312984" y="213127"/>
                    </a:lnTo>
                    <a:lnTo>
                      <a:pt x="317704" y="159854"/>
                    </a:lnTo>
                    <a:lnTo>
                      <a:pt x="336532" y="125412"/>
                    </a:lnTo>
                    <a:lnTo>
                      <a:pt x="354425" y="124868"/>
                    </a:lnTo>
                    <a:lnTo>
                      <a:pt x="375458" y="130500"/>
                    </a:lnTo>
                    <a:lnTo>
                      <a:pt x="399604" y="167282"/>
                    </a:lnTo>
                    <a:lnTo>
                      <a:pt x="423751" y="204065"/>
                    </a:lnTo>
                    <a:lnTo>
                      <a:pt x="447898" y="240848"/>
                    </a:lnTo>
                    <a:lnTo>
                      <a:pt x="472046" y="277632"/>
                    </a:lnTo>
                    <a:lnTo>
                      <a:pt x="493053" y="277855"/>
                    </a:lnTo>
                    <a:lnTo>
                      <a:pt x="509681" y="273036"/>
                    </a:lnTo>
                    <a:lnTo>
                      <a:pt x="521931" y="263176"/>
                    </a:lnTo>
                    <a:lnTo>
                      <a:pt x="529802" y="248274"/>
                    </a:lnTo>
                    <a:lnTo>
                      <a:pt x="541040" y="195321"/>
                    </a:lnTo>
                    <a:lnTo>
                      <a:pt x="552280" y="142369"/>
                    </a:lnTo>
                    <a:lnTo>
                      <a:pt x="563521" y="89417"/>
                    </a:lnTo>
                    <a:lnTo>
                      <a:pt x="574762" y="36464"/>
                    </a:lnTo>
                    <a:lnTo>
                      <a:pt x="578873" y="16122"/>
                    </a:lnTo>
                    <a:lnTo>
                      <a:pt x="589624" y="3967"/>
                    </a:lnTo>
                    <a:lnTo>
                      <a:pt x="607016" y="0"/>
                    </a:lnTo>
                    <a:lnTo>
                      <a:pt x="631047" y="4219"/>
                    </a:lnTo>
                    <a:lnTo>
                      <a:pt x="647665" y="10173"/>
                    </a:lnTo>
                    <a:lnTo>
                      <a:pt x="675188" y="16430"/>
                    </a:lnTo>
                    <a:lnTo>
                      <a:pt x="709122" y="22353"/>
                    </a:lnTo>
                    <a:lnTo>
                      <a:pt x="744973" y="27306"/>
                    </a:lnTo>
                  </a:path>
                </a:pathLst>
              </a:custGeom>
              <a:ln w="25401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4033898" y="6905583"/>
              <a:ext cx="2800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4.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36444" y="371848"/>
              <a:ext cx="6743700" cy="42862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5565" rIns="0" bIns="0" rtlCol="0">
              <a:spAutoFit/>
            </a:bodyPr>
            <a:lstStyle/>
            <a:p>
              <a:pPr marL="158115">
                <a:lnSpc>
                  <a:spcPct val="100000"/>
                </a:lnSpc>
                <a:spcBef>
                  <a:spcPts val="595"/>
                </a:spcBef>
                <a:tabLst>
                  <a:tab pos="3026410" algn="l"/>
                </a:tabLst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2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INFORMATION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9"/>
                </a:rPr>
                <a:t>https://www.technologystudent.com/equip1/sma1.htm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5161940" y="890521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10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10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353419" y="905659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11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CD99FD8-7C72-4DDD-A50C-4CE12CEAF391}"/>
              </a:ext>
            </a:extLst>
          </p:cNvPr>
          <p:cNvGrpSpPr/>
          <p:nvPr/>
        </p:nvGrpSpPr>
        <p:grpSpPr>
          <a:xfrm>
            <a:off x="267004" y="181486"/>
            <a:ext cx="7146925" cy="10262664"/>
            <a:chOff x="267004" y="181486"/>
            <a:chExt cx="7146925" cy="10262664"/>
          </a:xfrm>
        </p:grpSpPr>
        <p:grpSp>
          <p:nvGrpSpPr>
            <p:cNvPr id="2" name="object 2"/>
            <p:cNvGrpSpPr/>
            <p:nvPr/>
          </p:nvGrpSpPr>
          <p:grpSpPr>
            <a:xfrm>
              <a:off x="6091189" y="4081204"/>
              <a:ext cx="363220" cy="20955"/>
              <a:chOff x="6091189" y="4081204"/>
              <a:chExt cx="363220" cy="2095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6092560" y="4082575"/>
                <a:ext cx="36068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18414">
                    <a:moveTo>
                      <a:pt x="360457" y="0"/>
                    </a:moveTo>
                    <a:lnTo>
                      <a:pt x="0" y="0"/>
                    </a:lnTo>
                    <a:lnTo>
                      <a:pt x="0" y="18058"/>
                    </a:lnTo>
                    <a:lnTo>
                      <a:pt x="360457" y="18058"/>
                    </a:lnTo>
                    <a:lnTo>
                      <a:pt x="360457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092560" y="4082575"/>
                <a:ext cx="36068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18414">
                    <a:moveTo>
                      <a:pt x="0" y="0"/>
                    </a:moveTo>
                    <a:lnTo>
                      <a:pt x="360457" y="0"/>
                    </a:lnTo>
                    <a:lnTo>
                      <a:pt x="360457" y="18058"/>
                    </a:lnTo>
                    <a:lnTo>
                      <a:pt x="0" y="1805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5"/>
            <p:cNvSpPr/>
            <p:nvPr/>
          </p:nvSpPr>
          <p:spPr>
            <a:xfrm>
              <a:off x="6092560" y="4273006"/>
              <a:ext cx="360680" cy="18415"/>
            </a:xfrm>
            <a:custGeom>
              <a:avLst/>
              <a:gdLst/>
              <a:ahLst/>
              <a:cxnLst/>
              <a:rect l="l" t="t" r="r" b="b"/>
              <a:pathLst>
                <a:path w="360679" h="18414">
                  <a:moveTo>
                    <a:pt x="0" y="0"/>
                  </a:moveTo>
                  <a:lnTo>
                    <a:pt x="360457" y="0"/>
                  </a:lnTo>
                  <a:lnTo>
                    <a:pt x="360457" y="18056"/>
                  </a:lnTo>
                  <a:lnTo>
                    <a:pt x="0" y="180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6078110" y="3897576"/>
              <a:ext cx="396875" cy="408305"/>
              <a:chOff x="6078110" y="3897576"/>
              <a:chExt cx="396875" cy="40830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6092560" y="3898948"/>
                <a:ext cx="36068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18414">
                    <a:moveTo>
                      <a:pt x="360457" y="0"/>
                    </a:moveTo>
                    <a:lnTo>
                      <a:pt x="0" y="0"/>
                    </a:lnTo>
                    <a:lnTo>
                      <a:pt x="0" y="18056"/>
                    </a:lnTo>
                    <a:lnTo>
                      <a:pt x="360457" y="18056"/>
                    </a:lnTo>
                    <a:lnTo>
                      <a:pt x="360457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092560" y="3898948"/>
                <a:ext cx="36068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18414">
                    <a:moveTo>
                      <a:pt x="0" y="0"/>
                    </a:moveTo>
                    <a:lnTo>
                      <a:pt x="360457" y="0"/>
                    </a:lnTo>
                    <a:lnTo>
                      <a:pt x="360457" y="18056"/>
                    </a:lnTo>
                    <a:lnTo>
                      <a:pt x="0" y="1805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107483" y="3900564"/>
                <a:ext cx="36576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403860">
                    <a:moveTo>
                      <a:pt x="13463" y="0"/>
                    </a:moveTo>
                    <a:lnTo>
                      <a:pt x="0" y="12026"/>
                    </a:lnTo>
                    <a:lnTo>
                      <a:pt x="352148" y="403358"/>
                    </a:lnTo>
                    <a:lnTo>
                      <a:pt x="365615" y="391326"/>
                    </a:lnTo>
                    <a:lnTo>
                      <a:pt x="13463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6107483" y="3900564"/>
                <a:ext cx="36576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403860">
                    <a:moveTo>
                      <a:pt x="13463" y="0"/>
                    </a:moveTo>
                    <a:lnTo>
                      <a:pt x="365615" y="391326"/>
                    </a:lnTo>
                    <a:lnTo>
                      <a:pt x="352148" y="403358"/>
                    </a:lnTo>
                    <a:lnTo>
                      <a:pt x="0" y="12026"/>
                    </a:lnTo>
                    <a:lnTo>
                      <a:pt x="13463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6079482" y="3900564"/>
                <a:ext cx="36576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403860">
                    <a:moveTo>
                      <a:pt x="352148" y="0"/>
                    </a:moveTo>
                    <a:lnTo>
                      <a:pt x="0" y="391326"/>
                    </a:lnTo>
                    <a:lnTo>
                      <a:pt x="13463" y="403358"/>
                    </a:lnTo>
                    <a:lnTo>
                      <a:pt x="365615" y="12026"/>
                    </a:lnTo>
                    <a:lnTo>
                      <a:pt x="352148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6079482" y="3900564"/>
                <a:ext cx="36576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403860">
                    <a:moveTo>
                      <a:pt x="352148" y="0"/>
                    </a:moveTo>
                    <a:lnTo>
                      <a:pt x="0" y="391326"/>
                    </a:lnTo>
                    <a:lnTo>
                      <a:pt x="13463" y="403358"/>
                    </a:lnTo>
                    <a:lnTo>
                      <a:pt x="365615" y="12026"/>
                    </a:lnTo>
                    <a:lnTo>
                      <a:pt x="352148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6122696" y="3740598"/>
              <a:ext cx="309245" cy="18415"/>
              <a:chOff x="6122696" y="3740598"/>
              <a:chExt cx="309245" cy="1841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6124068" y="3741969"/>
                <a:ext cx="30607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5875">
                    <a:moveTo>
                      <a:pt x="305974" y="0"/>
                    </a:moveTo>
                    <a:lnTo>
                      <a:pt x="0" y="0"/>
                    </a:lnTo>
                    <a:lnTo>
                      <a:pt x="0" y="15328"/>
                    </a:lnTo>
                    <a:lnTo>
                      <a:pt x="305974" y="15328"/>
                    </a:lnTo>
                    <a:lnTo>
                      <a:pt x="305974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6124068" y="3741969"/>
                <a:ext cx="30607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5875">
                    <a:moveTo>
                      <a:pt x="0" y="0"/>
                    </a:moveTo>
                    <a:lnTo>
                      <a:pt x="305974" y="0"/>
                    </a:lnTo>
                    <a:lnTo>
                      <a:pt x="305974" y="15328"/>
                    </a:lnTo>
                    <a:lnTo>
                      <a:pt x="0" y="1532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6122696" y="3902244"/>
              <a:ext cx="309245" cy="18415"/>
              <a:chOff x="6122696" y="3902244"/>
              <a:chExt cx="309245" cy="1841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6124068" y="3903616"/>
                <a:ext cx="30607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5875">
                    <a:moveTo>
                      <a:pt x="305974" y="0"/>
                    </a:moveTo>
                    <a:lnTo>
                      <a:pt x="0" y="0"/>
                    </a:lnTo>
                    <a:lnTo>
                      <a:pt x="0" y="15328"/>
                    </a:lnTo>
                    <a:lnTo>
                      <a:pt x="305974" y="15328"/>
                    </a:lnTo>
                    <a:lnTo>
                      <a:pt x="305974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6124068" y="3903616"/>
                <a:ext cx="30607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5875">
                    <a:moveTo>
                      <a:pt x="0" y="0"/>
                    </a:moveTo>
                    <a:lnTo>
                      <a:pt x="305974" y="0"/>
                    </a:lnTo>
                    <a:lnTo>
                      <a:pt x="305974" y="15328"/>
                    </a:lnTo>
                    <a:lnTo>
                      <a:pt x="0" y="1532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9"/>
            <p:cNvGrpSpPr/>
            <p:nvPr/>
          </p:nvGrpSpPr>
          <p:grpSpPr>
            <a:xfrm>
              <a:off x="6111590" y="3584725"/>
              <a:ext cx="337185" cy="346710"/>
              <a:chOff x="6111590" y="3584725"/>
              <a:chExt cx="337185" cy="34671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6124068" y="3586097"/>
                <a:ext cx="30607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5875">
                    <a:moveTo>
                      <a:pt x="305974" y="0"/>
                    </a:moveTo>
                    <a:lnTo>
                      <a:pt x="0" y="0"/>
                    </a:lnTo>
                    <a:lnTo>
                      <a:pt x="0" y="15328"/>
                    </a:lnTo>
                    <a:lnTo>
                      <a:pt x="305974" y="15328"/>
                    </a:lnTo>
                    <a:lnTo>
                      <a:pt x="305974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6124068" y="3586097"/>
                <a:ext cx="30607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5875">
                    <a:moveTo>
                      <a:pt x="0" y="0"/>
                    </a:moveTo>
                    <a:lnTo>
                      <a:pt x="305974" y="0"/>
                    </a:lnTo>
                    <a:lnTo>
                      <a:pt x="305974" y="15328"/>
                    </a:lnTo>
                    <a:lnTo>
                      <a:pt x="0" y="1532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136732" y="3587468"/>
                <a:ext cx="310515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10514" h="342900">
                    <a:moveTo>
                      <a:pt x="11430" y="0"/>
                    </a:moveTo>
                    <a:lnTo>
                      <a:pt x="0" y="10213"/>
                    </a:lnTo>
                    <a:lnTo>
                      <a:pt x="298922" y="342391"/>
                    </a:lnTo>
                    <a:lnTo>
                      <a:pt x="310356" y="332182"/>
                    </a:lnTo>
                    <a:lnTo>
                      <a:pt x="11430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136732" y="3587468"/>
                <a:ext cx="310515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10514" h="342900">
                    <a:moveTo>
                      <a:pt x="11430" y="0"/>
                    </a:moveTo>
                    <a:lnTo>
                      <a:pt x="310356" y="332182"/>
                    </a:lnTo>
                    <a:lnTo>
                      <a:pt x="298922" y="342391"/>
                    </a:lnTo>
                    <a:lnTo>
                      <a:pt x="0" y="10213"/>
                    </a:lnTo>
                    <a:lnTo>
                      <a:pt x="1143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6112962" y="3587468"/>
                <a:ext cx="310515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10514" h="342900">
                    <a:moveTo>
                      <a:pt x="298926" y="0"/>
                    </a:moveTo>
                    <a:lnTo>
                      <a:pt x="0" y="332182"/>
                    </a:lnTo>
                    <a:lnTo>
                      <a:pt x="11433" y="342391"/>
                    </a:lnTo>
                    <a:lnTo>
                      <a:pt x="310356" y="10213"/>
                    </a:lnTo>
                    <a:lnTo>
                      <a:pt x="298926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6112962" y="3587468"/>
                <a:ext cx="310515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10514" h="342900">
                    <a:moveTo>
                      <a:pt x="298926" y="0"/>
                    </a:moveTo>
                    <a:lnTo>
                      <a:pt x="0" y="332182"/>
                    </a:lnTo>
                    <a:lnTo>
                      <a:pt x="11433" y="342391"/>
                    </a:lnTo>
                    <a:lnTo>
                      <a:pt x="310356" y="10213"/>
                    </a:lnTo>
                    <a:lnTo>
                      <a:pt x="298926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6134385" y="3439926"/>
              <a:ext cx="278765" cy="17145"/>
              <a:chOff x="6134385" y="3439926"/>
              <a:chExt cx="278765" cy="1714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6135757" y="3441298"/>
                <a:ext cx="27622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3970">
                    <a:moveTo>
                      <a:pt x="275709" y="0"/>
                    </a:moveTo>
                    <a:lnTo>
                      <a:pt x="0" y="0"/>
                    </a:lnTo>
                    <a:lnTo>
                      <a:pt x="0" y="13812"/>
                    </a:lnTo>
                    <a:lnTo>
                      <a:pt x="275709" y="13812"/>
                    </a:lnTo>
                    <a:lnTo>
                      <a:pt x="275709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6135757" y="3441298"/>
                <a:ext cx="27622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3970">
                    <a:moveTo>
                      <a:pt x="0" y="0"/>
                    </a:moveTo>
                    <a:lnTo>
                      <a:pt x="275709" y="0"/>
                    </a:lnTo>
                    <a:lnTo>
                      <a:pt x="275709" y="13812"/>
                    </a:lnTo>
                    <a:lnTo>
                      <a:pt x="0" y="1381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6134385" y="3585581"/>
              <a:ext cx="278765" cy="17145"/>
              <a:chOff x="6134385" y="3585581"/>
              <a:chExt cx="278765" cy="17145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6135757" y="3586953"/>
                <a:ext cx="27622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3970">
                    <a:moveTo>
                      <a:pt x="275709" y="0"/>
                    </a:moveTo>
                    <a:lnTo>
                      <a:pt x="0" y="0"/>
                    </a:lnTo>
                    <a:lnTo>
                      <a:pt x="0" y="13813"/>
                    </a:lnTo>
                    <a:lnTo>
                      <a:pt x="275709" y="13813"/>
                    </a:lnTo>
                    <a:lnTo>
                      <a:pt x="275709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135757" y="3586953"/>
                <a:ext cx="27622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3970">
                    <a:moveTo>
                      <a:pt x="0" y="0"/>
                    </a:moveTo>
                    <a:lnTo>
                      <a:pt x="275709" y="0"/>
                    </a:lnTo>
                    <a:lnTo>
                      <a:pt x="275709" y="13813"/>
                    </a:lnTo>
                    <a:lnTo>
                      <a:pt x="0" y="1381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32"/>
            <p:cNvGrpSpPr/>
            <p:nvPr/>
          </p:nvGrpSpPr>
          <p:grpSpPr>
            <a:xfrm>
              <a:off x="6124380" y="3299468"/>
              <a:ext cx="304165" cy="313055"/>
              <a:chOff x="6124380" y="3299468"/>
              <a:chExt cx="304165" cy="313055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6135757" y="3300839"/>
                <a:ext cx="27622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3970">
                    <a:moveTo>
                      <a:pt x="275709" y="0"/>
                    </a:moveTo>
                    <a:lnTo>
                      <a:pt x="0" y="0"/>
                    </a:lnTo>
                    <a:lnTo>
                      <a:pt x="0" y="13813"/>
                    </a:lnTo>
                    <a:lnTo>
                      <a:pt x="275709" y="13813"/>
                    </a:lnTo>
                    <a:lnTo>
                      <a:pt x="275709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6135757" y="3300839"/>
                <a:ext cx="27622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3970">
                    <a:moveTo>
                      <a:pt x="0" y="0"/>
                    </a:moveTo>
                    <a:lnTo>
                      <a:pt x="275709" y="0"/>
                    </a:lnTo>
                    <a:lnTo>
                      <a:pt x="275709" y="13813"/>
                    </a:lnTo>
                    <a:lnTo>
                      <a:pt x="0" y="1381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6147173" y="3302078"/>
                <a:ext cx="28003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80035" h="308610">
                    <a:moveTo>
                      <a:pt x="10298" y="0"/>
                    </a:moveTo>
                    <a:lnTo>
                      <a:pt x="0" y="9201"/>
                    </a:lnTo>
                    <a:lnTo>
                      <a:pt x="269351" y="308523"/>
                    </a:lnTo>
                    <a:lnTo>
                      <a:pt x="279653" y="299322"/>
                    </a:lnTo>
                    <a:lnTo>
                      <a:pt x="10298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6147173" y="3302078"/>
                <a:ext cx="28003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80035" h="308610">
                    <a:moveTo>
                      <a:pt x="10298" y="0"/>
                    </a:moveTo>
                    <a:lnTo>
                      <a:pt x="279653" y="299322"/>
                    </a:lnTo>
                    <a:lnTo>
                      <a:pt x="269351" y="308523"/>
                    </a:lnTo>
                    <a:lnTo>
                      <a:pt x="0" y="9201"/>
                    </a:lnTo>
                    <a:lnTo>
                      <a:pt x="10298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6125752" y="3302078"/>
                <a:ext cx="28003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80035" h="308610">
                    <a:moveTo>
                      <a:pt x="269355" y="0"/>
                    </a:moveTo>
                    <a:lnTo>
                      <a:pt x="0" y="299322"/>
                    </a:lnTo>
                    <a:lnTo>
                      <a:pt x="10299" y="308523"/>
                    </a:lnTo>
                    <a:lnTo>
                      <a:pt x="279655" y="9201"/>
                    </a:lnTo>
                    <a:lnTo>
                      <a:pt x="269355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6125752" y="3302078"/>
                <a:ext cx="28003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80035" h="308610">
                    <a:moveTo>
                      <a:pt x="269355" y="0"/>
                    </a:moveTo>
                    <a:lnTo>
                      <a:pt x="0" y="299322"/>
                    </a:lnTo>
                    <a:lnTo>
                      <a:pt x="10299" y="308523"/>
                    </a:lnTo>
                    <a:lnTo>
                      <a:pt x="279655" y="9201"/>
                    </a:lnTo>
                    <a:lnTo>
                      <a:pt x="269355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" name="object 39"/>
            <p:cNvGrpSpPr/>
            <p:nvPr/>
          </p:nvGrpSpPr>
          <p:grpSpPr>
            <a:xfrm>
              <a:off x="6154765" y="3176183"/>
              <a:ext cx="237490" cy="14604"/>
              <a:chOff x="6154765" y="3176183"/>
              <a:chExt cx="237490" cy="14604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6156137" y="3177554"/>
                <a:ext cx="2349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12064">
                    <a:moveTo>
                      <a:pt x="234575" y="0"/>
                    </a:moveTo>
                    <a:lnTo>
                      <a:pt x="0" y="0"/>
                    </a:lnTo>
                    <a:lnTo>
                      <a:pt x="0" y="11750"/>
                    </a:lnTo>
                    <a:lnTo>
                      <a:pt x="234575" y="11750"/>
                    </a:lnTo>
                    <a:lnTo>
                      <a:pt x="234575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6156137" y="3177554"/>
                <a:ext cx="2349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12064">
                    <a:moveTo>
                      <a:pt x="0" y="0"/>
                    </a:moveTo>
                    <a:lnTo>
                      <a:pt x="234575" y="0"/>
                    </a:lnTo>
                    <a:lnTo>
                      <a:pt x="234575" y="11750"/>
                    </a:lnTo>
                    <a:lnTo>
                      <a:pt x="0" y="1175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object 42"/>
            <p:cNvGrpSpPr/>
            <p:nvPr/>
          </p:nvGrpSpPr>
          <p:grpSpPr>
            <a:xfrm>
              <a:off x="6154765" y="3300109"/>
              <a:ext cx="237490" cy="14604"/>
              <a:chOff x="6154765" y="3300109"/>
              <a:chExt cx="237490" cy="14604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6156137" y="3301481"/>
                <a:ext cx="2349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12064">
                    <a:moveTo>
                      <a:pt x="234575" y="0"/>
                    </a:moveTo>
                    <a:lnTo>
                      <a:pt x="0" y="0"/>
                    </a:lnTo>
                    <a:lnTo>
                      <a:pt x="0" y="11750"/>
                    </a:lnTo>
                    <a:lnTo>
                      <a:pt x="234575" y="11750"/>
                    </a:lnTo>
                    <a:lnTo>
                      <a:pt x="234575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6156137" y="3301481"/>
                <a:ext cx="2349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12064">
                    <a:moveTo>
                      <a:pt x="0" y="0"/>
                    </a:moveTo>
                    <a:lnTo>
                      <a:pt x="234575" y="0"/>
                    </a:lnTo>
                    <a:lnTo>
                      <a:pt x="234575" y="11750"/>
                    </a:lnTo>
                    <a:lnTo>
                      <a:pt x="0" y="1175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" name="object 45"/>
            <p:cNvGrpSpPr/>
            <p:nvPr/>
          </p:nvGrpSpPr>
          <p:grpSpPr>
            <a:xfrm>
              <a:off x="5819778" y="2544591"/>
              <a:ext cx="1228725" cy="1968500"/>
              <a:chOff x="5819778" y="2544591"/>
              <a:chExt cx="1228725" cy="1968500"/>
            </a:xfrm>
          </p:grpSpPr>
          <p:sp>
            <p:nvSpPr>
              <p:cNvPr id="46" name="object 46"/>
              <p:cNvSpPr/>
              <p:nvPr/>
            </p:nvSpPr>
            <p:spPr>
              <a:xfrm>
                <a:off x="6156137" y="3058055"/>
                <a:ext cx="2349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12064">
                    <a:moveTo>
                      <a:pt x="234575" y="0"/>
                    </a:moveTo>
                    <a:lnTo>
                      <a:pt x="0" y="0"/>
                    </a:lnTo>
                    <a:lnTo>
                      <a:pt x="0" y="11751"/>
                    </a:lnTo>
                    <a:lnTo>
                      <a:pt x="234575" y="11751"/>
                    </a:lnTo>
                    <a:lnTo>
                      <a:pt x="234575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6156137" y="3058055"/>
                <a:ext cx="2349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12064">
                    <a:moveTo>
                      <a:pt x="0" y="0"/>
                    </a:moveTo>
                    <a:lnTo>
                      <a:pt x="234575" y="0"/>
                    </a:lnTo>
                    <a:lnTo>
                      <a:pt x="234575" y="11751"/>
                    </a:lnTo>
                    <a:lnTo>
                      <a:pt x="0" y="117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165850" y="3059107"/>
                <a:ext cx="238125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262889">
                    <a:moveTo>
                      <a:pt x="8761" y="0"/>
                    </a:moveTo>
                    <a:lnTo>
                      <a:pt x="0" y="7830"/>
                    </a:lnTo>
                    <a:lnTo>
                      <a:pt x="229168" y="262493"/>
                    </a:lnTo>
                    <a:lnTo>
                      <a:pt x="237930" y="254664"/>
                    </a:lnTo>
                    <a:lnTo>
                      <a:pt x="8761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6165850" y="3059107"/>
                <a:ext cx="238125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262889">
                    <a:moveTo>
                      <a:pt x="8761" y="0"/>
                    </a:moveTo>
                    <a:lnTo>
                      <a:pt x="237930" y="254664"/>
                    </a:lnTo>
                    <a:lnTo>
                      <a:pt x="229168" y="262493"/>
                    </a:lnTo>
                    <a:lnTo>
                      <a:pt x="0" y="7830"/>
                    </a:lnTo>
                    <a:lnTo>
                      <a:pt x="8761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6147626" y="3059107"/>
                <a:ext cx="238125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262889">
                    <a:moveTo>
                      <a:pt x="229168" y="0"/>
                    </a:moveTo>
                    <a:lnTo>
                      <a:pt x="0" y="254664"/>
                    </a:lnTo>
                    <a:lnTo>
                      <a:pt x="8761" y="262493"/>
                    </a:lnTo>
                    <a:lnTo>
                      <a:pt x="237930" y="7830"/>
                    </a:lnTo>
                    <a:lnTo>
                      <a:pt x="229168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6147626" y="3059107"/>
                <a:ext cx="238125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262889">
                    <a:moveTo>
                      <a:pt x="229168" y="0"/>
                    </a:moveTo>
                    <a:lnTo>
                      <a:pt x="0" y="254664"/>
                    </a:lnTo>
                    <a:lnTo>
                      <a:pt x="8761" y="262493"/>
                    </a:lnTo>
                    <a:lnTo>
                      <a:pt x="237930" y="7830"/>
                    </a:lnTo>
                    <a:lnTo>
                      <a:pt x="229168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6162573" y="2848932"/>
                <a:ext cx="222289" cy="2286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6324573" y="2640499"/>
                <a:ext cx="170180" cy="172466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1724660">
                    <a:moveTo>
                      <a:pt x="36885" y="0"/>
                    </a:moveTo>
                    <a:lnTo>
                      <a:pt x="0" y="2851"/>
                    </a:lnTo>
                    <a:lnTo>
                      <a:pt x="132984" y="1724168"/>
                    </a:lnTo>
                    <a:lnTo>
                      <a:pt x="169870" y="1721317"/>
                    </a:lnTo>
                    <a:lnTo>
                      <a:pt x="36885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6324573" y="2640499"/>
                <a:ext cx="170180" cy="172466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1724660">
                    <a:moveTo>
                      <a:pt x="0" y="2851"/>
                    </a:moveTo>
                    <a:lnTo>
                      <a:pt x="36885" y="0"/>
                    </a:lnTo>
                    <a:lnTo>
                      <a:pt x="169870" y="1721317"/>
                    </a:lnTo>
                    <a:lnTo>
                      <a:pt x="132984" y="1724168"/>
                    </a:lnTo>
                    <a:lnTo>
                      <a:pt x="0" y="2851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6053273" y="2640499"/>
                <a:ext cx="170180" cy="172466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1724660">
                    <a:moveTo>
                      <a:pt x="132984" y="0"/>
                    </a:moveTo>
                    <a:lnTo>
                      <a:pt x="0" y="1721317"/>
                    </a:lnTo>
                    <a:lnTo>
                      <a:pt x="36885" y="1724168"/>
                    </a:lnTo>
                    <a:lnTo>
                      <a:pt x="169870" y="2851"/>
                    </a:lnTo>
                    <a:lnTo>
                      <a:pt x="132984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053273" y="2640499"/>
                <a:ext cx="170180" cy="172466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1724660">
                    <a:moveTo>
                      <a:pt x="169870" y="2851"/>
                    </a:moveTo>
                    <a:lnTo>
                      <a:pt x="132984" y="0"/>
                    </a:lnTo>
                    <a:lnTo>
                      <a:pt x="0" y="1721317"/>
                    </a:lnTo>
                    <a:lnTo>
                      <a:pt x="36885" y="1724168"/>
                    </a:lnTo>
                    <a:lnTo>
                      <a:pt x="169870" y="2851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6066125" y="3726083"/>
                <a:ext cx="416559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416560" h="31114">
                    <a:moveTo>
                      <a:pt x="416088" y="0"/>
                    </a:moveTo>
                    <a:lnTo>
                      <a:pt x="0" y="0"/>
                    </a:lnTo>
                    <a:lnTo>
                      <a:pt x="0" y="30830"/>
                    </a:lnTo>
                    <a:lnTo>
                      <a:pt x="416088" y="30830"/>
                    </a:lnTo>
                    <a:lnTo>
                      <a:pt x="416088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6066125" y="3726083"/>
                <a:ext cx="416559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416560" h="31114">
                    <a:moveTo>
                      <a:pt x="0" y="0"/>
                    </a:moveTo>
                    <a:lnTo>
                      <a:pt x="416088" y="0"/>
                    </a:lnTo>
                    <a:lnTo>
                      <a:pt x="416088" y="30830"/>
                    </a:lnTo>
                    <a:lnTo>
                      <a:pt x="0" y="3083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5837972" y="4374604"/>
                <a:ext cx="84010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840104" h="137160">
                    <a:moveTo>
                      <a:pt x="839487" y="0"/>
                    </a:moveTo>
                    <a:lnTo>
                      <a:pt x="0" y="0"/>
                    </a:lnTo>
                    <a:lnTo>
                      <a:pt x="0" y="136871"/>
                    </a:lnTo>
                    <a:lnTo>
                      <a:pt x="839487" y="136871"/>
                    </a:lnTo>
                    <a:lnTo>
                      <a:pt x="839487" y="0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5837972" y="4374604"/>
                <a:ext cx="84010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840104" h="137160">
                    <a:moveTo>
                      <a:pt x="0" y="0"/>
                    </a:moveTo>
                    <a:lnTo>
                      <a:pt x="839487" y="0"/>
                    </a:lnTo>
                    <a:lnTo>
                      <a:pt x="839487" y="136871"/>
                    </a:lnTo>
                    <a:lnTo>
                      <a:pt x="0" y="13687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5821150" y="2545963"/>
                <a:ext cx="122555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225550" h="247650">
                    <a:moveTo>
                      <a:pt x="1225396" y="0"/>
                    </a:moveTo>
                    <a:lnTo>
                      <a:pt x="80585" y="0"/>
                    </a:lnTo>
                    <a:lnTo>
                      <a:pt x="46416" y="20282"/>
                    </a:lnTo>
                    <a:lnTo>
                      <a:pt x="21388" y="48568"/>
                    </a:lnTo>
                    <a:lnTo>
                      <a:pt x="5812" y="82376"/>
                    </a:lnTo>
                    <a:lnTo>
                      <a:pt x="0" y="119220"/>
                    </a:lnTo>
                    <a:lnTo>
                      <a:pt x="4260" y="156616"/>
                    </a:lnTo>
                    <a:lnTo>
                      <a:pt x="18904" y="192081"/>
                    </a:lnTo>
                    <a:lnTo>
                      <a:pt x="44242" y="223130"/>
                    </a:lnTo>
                    <a:lnTo>
                      <a:pt x="80585" y="247280"/>
                    </a:lnTo>
                    <a:lnTo>
                      <a:pt x="1225396" y="247280"/>
                    </a:lnTo>
                    <a:lnTo>
                      <a:pt x="122539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5821150" y="2545963"/>
                <a:ext cx="122555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225550" h="247650">
                    <a:moveTo>
                      <a:pt x="80585" y="0"/>
                    </a:moveTo>
                    <a:lnTo>
                      <a:pt x="1225396" y="0"/>
                    </a:lnTo>
                    <a:lnTo>
                      <a:pt x="1225396" y="247280"/>
                    </a:lnTo>
                    <a:lnTo>
                      <a:pt x="1168120" y="247280"/>
                    </a:lnTo>
                    <a:lnTo>
                      <a:pt x="1112889" y="247280"/>
                    </a:lnTo>
                    <a:lnTo>
                      <a:pt x="80585" y="247280"/>
                    </a:lnTo>
                    <a:lnTo>
                      <a:pt x="44242" y="223130"/>
                    </a:lnTo>
                    <a:lnTo>
                      <a:pt x="18904" y="192081"/>
                    </a:lnTo>
                    <a:lnTo>
                      <a:pt x="4260" y="156616"/>
                    </a:lnTo>
                    <a:lnTo>
                      <a:pt x="0" y="119220"/>
                    </a:lnTo>
                    <a:lnTo>
                      <a:pt x="5812" y="82376"/>
                    </a:lnTo>
                    <a:lnTo>
                      <a:pt x="21388" y="48568"/>
                    </a:lnTo>
                    <a:lnTo>
                      <a:pt x="46416" y="20282"/>
                    </a:lnTo>
                    <a:lnTo>
                      <a:pt x="80585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6689462" y="2546352"/>
                <a:ext cx="10033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247650">
                    <a:moveTo>
                      <a:pt x="99975" y="0"/>
                    </a:moveTo>
                    <a:lnTo>
                      <a:pt x="0" y="0"/>
                    </a:lnTo>
                    <a:lnTo>
                      <a:pt x="0" y="247553"/>
                    </a:lnTo>
                    <a:lnTo>
                      <a:pt x="99975" y="247553"/>
                    </a:lnTo>
                    <a:lnTo>
                      <a:pt x="9997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6689462" y="2546352"/>
                <a:ext cx="10033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247650">
                    <a:moveTo>
                      <a:pt x="0" y="0"/>
                    </a:moveTo>
                    <a:lnTo>
                      <a:pt x="99975" y="0"/>
                    </a:lnTo>
                    <a:lnTo>
                      <a:pt x="99975" y="247553"/>
                    </a:lnTo>
                    <a:lnTo>
                      <a:pt x="0" y="24755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6234108" y="2635429"/>
                <a:ext cx="76528" cy="7653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6" name="object 66"/>
            <p:cNvGrpSpPr/>
            <p:nvPr/>
          </p:nvGrpSpPr>
          <p:grpSpPr>
            <a:xfrm>
              <a:off x="1388365" y="1944504"/>
              <a:ext cx="1066165" cy="1482090"/>
              <a:chOff x="1388365" y="1944504"/>
              <a:chExt cx="1066165" cy="1482090"/>
            </a:xfrm>
          </p:grpSpPr>
          <p:sp>
            <p:nvSpPr>
              <p:cNvPr id="67" name="object 67"/>
              <p:cNvSpPr/>
              <p:nvPr/>
            </p:nvSpPr>
            <p:spPr>
              <a:xfrm>
                <a:off x="1627665" y="2067188"/>
                <a:ext cx="2476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634364">
                    <a:moveTo>
                      <a:pt x="107024" y="0"/>
                    </a:moveTo>
                    <a:lnTo>
                      <a:pt x="54661" y="18047"/>
                    </a:lnTo>
                    <a:lnTo>
                      <a:pt x="30250" y="67762"/>
                    </a:lnTo>
                    <a:lnTo>
                      <a:pt x="0" y="552992"/>
                    </a:lnTo>
                    <a:lnTo>
                      <a:pt x="3953" y="581407"/>
                    </a:lnTo>
                    <a:lnTo>
                      <a:pt x="18046" y="605353"/>
                    </a:lnTo>
                    <a:lnTo>
                      <a:pt x="40057" y="622311"/>
                    </a:lnTo>
                    <a:lnTo>
                      <a:pt x="67762" y="629762"/>
                    </a:lnTo>
                    <a:lnTo>
                      <a:pt x="140032" y="634269"/>
                    </a:lnTo>
                    <a:lnTo>
                      <a:pt x="168448" y="630315"/>
                    </a:lnTo>
                    <a:lnTo>
                      <a:pt x="192394" y="616221"/>
                    </a:lnTo>
                    <a:lnTo>
                      <a:pt x="209352" y="594210"/>
                    </a:lnTo>
                    <a:lnTo>
                      <a:pt x="216805" y="566506"/>
                    </a:lnTo>
                    <a:lnTo>
                      <a:pt x="247056" y="81279"/>
                    </a:lnTo>
                    <a:lnTo>
                      <a:pt x="243103" y="52864"/>
                    </a:lnTo>
                    <a:lnTo>
                      <a:pt x="229009" y="28917"/>
                    </a:lnTo>
                    <a:lnTo>
                      <a:pt x="206998" y="11958"/>
                    </a:lnTo>
                    <a:lnTo>
                      <a:pt x="179293" y="4507"/>
                    </a:lnTo>
                    <a:lnTo>
                      <a:pt x="107024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627665" y="2067188"/>
                <a:ext cx="2476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634364">
                    <a:moveTo>
                      <a:pt x="107024" y="0"/>
                    </a:moveTo>
                    <a:lnTo>
                      <a:pt x="179293" y="4507"/>
                    </a:lnTo>
                    <a:lnTo>
                      <a:pt x="229009" y="28917"/>
                    </a:lnTo>
                    <a:lnTo>
                      <a:pt x="247056" y="81279"/>
                    </a:lnTo>
                    <a:lnTo>
                      <a:pt x="216805" y="566506"/>
                    </a:lnTo>
                    <a:lnTo>
                      <a:pt x="209352" y="594210"/>
                    </a:lnTo>
                    <a:lnTo>
                      <a:pt x="192394" y="616221"/>
                    </a:lnTo>
                    <a:lnTo>
                      <a:pt x="168448" y="630315"/>
                    </a:lnTo>
                    <a:lnTo>
                      <a:pt x="140032" y="634269"/>
                    </a:lnTo>
                    <a:lnTo>
                      <a:pt x="67762" y="629762"/>
                    </a:lnTo>
                    <a:lnTo>
                      <a:pt x="40057" y="622311"/>
                    </a:lnTo>
                    <a:lnTo>
                      <a:pt x="18046" y="605353"/>
                    </a:lnTo>
                    <a:lnTo>
                      <a:pt x="3953" y="581407"/>
                    </a:lnTo>
                    <a:lnTo>
                      <a:pt x="0" y="552992"/>
                    </a:lnTo>
                    <a:lnTo>
                      <a:pt x="30250" y="67762"/>
                    </a:lnTo>
                    <a:lnTo>
                      <a:pt x="37702" y="40057"/>
                    </a:lnTo>
                    <a:lnTo>
                      <a:pt x="54661" y="18047"/>
                    </a:lnTo>
                    <a:lnTo>
                      <a:pt x="78608" y="3953"/>
                    </a:lnTo>
                    <a:lnTo>
                      <a:pt x="107024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630853" y="2707516"/>
                <a:ext cx="25336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253364" h="635000">
                    <a:moveTo>
                      <a:pt x="139002" y="0"/>
                    </a:moveTo>
                    <a:lnTo>
                      <a:pt x="66798" y="5407"/>
                    </a:lnTo>
                    <a:lnTo>
                      <a:pt x="17390" y="30435"/>
                    </a:lnTo>
                    <a:lnTo>
                      <a:pt x="0" y="83019"/>
                    </a:lnTo>
                    <a:lnTo>
                      <a:pt x="36302" y="567832"/>
                    </a:lnTo>
                    <a:lnTo>
                      <a:pt x="44099" y="595442"/>
                    </a:lnTo>
                    <a:lnTo>
                      <a:pt x="61330" y="617239"/>
                    </a:lnTo>
                    <a:lnTo>
                      <a:pt x="85451" y="631032"/>
                    </a:lnTo>
                    <a:lnTo>
                      <a:pt x="113915" y="634630"/>
                    </a:lnTo>
                    <a:lnTo>
                      <a:pt x="186119" y="629222"/>
                    </a:lnTo>
                    <a:lnTo>
                      <a:pt x="213730" y="621426"/>
                    </a:lnTo>
                    <a:lnTo>
                      <a:pt x="235528" y="604195"/>
                    </a:lnTo>
                    <a:lnTo>
                      <a:pt x="249323" y="580074"/>
                    </a:lnTo>
                    <a:lnTo>
                      <a:pt x="252921" y="551610"/>
                    </a:lnTo>
                    <a:lnTo>
                      <a:pt x="216615" y="66798"/>
                    </a:lnTo>
                    <a:lnTo>
                      <a:pt x="208818" y="39187"/>
                    </a:lnTo>
                    <a:lnTo>
                      <a:pt x="191587" y="17390"/>
                    </a:lnTo>
                    <a:lnTo>
                      <a:pt x="167466" y="3597"/>
                    </a:lnTo>
                    <a:lnTo>
                      <a:pt x="139002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630853" y="2707516"/>
                <a:ext cx="25336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253364" h="635000">
                    <a:moveTo>
                      <a:pt x="66798" y="5407"/>
                    </a:moveTo>
                    <a:lnTo>
                      <a:pt x="139002" y="0"/>
                    </a:lnTo>
                    <a:lnTo>
                      <a:pt x="167466" y="3597"/>
                    </a:lnTo>
                    <a:lnTo>
                      <a:pt x="191587" y="17390"/>
                    </a:lnTo>
                    <a:lnTo>
                      <a:pt x="208818" y="39187"/>
                    </a:lnTo>
                    <a:lnTo>
                      <a:pt x="216615" y="66798"/>
                    </a:lnTo>
                    <a:lnTo>
                      <a:pt x="252921" y="551610"/>
                    </a:lnTo>
                    <a:lnTo>
                      <a:pt x="249323" y="580074"/>
                    </a:lnTo>
                    <a:lnTo>
                      <a:pt x="235528" y="604195"/>
                    </a:lnTo>
                    <a:lnTo>
                      <a:pt x="213730" y="621426"/>
                    </a:lnTo>
                    <a:lnTo>
                      <a:pt x="186119" y="629222"/>
                    </a:lnTo>
                    <a:lnTo>
                      <a:pt x="113915" y="634630"/>
                    </a:lnTo>
                    <a:lnTo>
                      <a:pt x="85451" y="631032"/>
                    </a:lnTo>
                    <a:lnTo>
                      <a:pt x="61330" y="617239"/>
                    </a:lnTo>
                    <a:lnTo>
                      <a:pt x="44099" y="595442"/>
                    </a:lnTo>
                    <a:lnTo>
                      <a:pt x="36302" y="567832"/>
                    </a:lnTo>
                    <a:lnTo>
                      <a:pt x="0" y="83019"/>
                    </a:lnTo>
                    <a:lnTo>
                      <a:pt x="3597" y="54556"/>
                    </a:lnTo>
                    <a:lnTo>
                      <a:pt x="17390" y="30435"/>
                    </a:lnTo>
                    <a:lnTo>
                      <a:pt x="39187" y="13203"/>
                    </a:lnTo>
                    <a:lnTo>
                      <a:pt x="66798" y="5407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886277" y="1945875"/>
                <a:ext cx="271145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4689">
                    <a:moveTo>
                      <a:pt x="117208" y="0"/>
                    </a:moveTo>
                    <a:lnTo>
                      <a:pt x="59863" y="19762"/>
                    </a:lnTo>
                    <a:lnTo>
                      <a:pt x="33130" y="74206"/>
                    </a:lnTo>
                    <a:lnTo>
                      <a:pt x="0" y="605599"/>
                    </a:lnTo>
                    <a:lnTo>
                      <a:pt x="4329" y="636717"/>
                    </a:lnTo>
                    <a:lnTo>
                      <a:pt x="19764" y="662942"/>
                    </a:lnTo>
                    <a:lnTo>
                      <a:pt x="43868" y="681515"/>
                    </a:lnTo>
                    <a:lnTo>
                      <a:pt x="74209" y="689677"/>
                    </a:lnTo>
                    <a:lnTo>
                      <a:pt x="153352" y="694608"/>
                    </a:lnTo>
                    <a:lnTo>
                      <a:pt x="184472" y="690280"/>
                    </a:lnTo>
                    <a:lnTo>
                      <a:pt x="210698" y="674846"/>
                    </a:lnTo>
                    <a:lnTo>
                      <a:pt x="229269" y="650741"/>
                    </a:lnTo>
                    <a:lnTo>
                      <a:pt x="237430" y="620402"/>
                    </a:lnTo>
                    <a:lnTo>
                      <a:pt x="270562" y="89009"/>
                    </a:lnTo>
                    <a:lnTo>
                      <a:pt x="266233" y="57889"/>
                    </a:lnTo>
                    <a:lnTo>
                      <a:pt x="250798" y="31664"/>
                    </a:lnTo>
                    <a:lnTo>
                      <a:pt x="226693" y="13092"/>
                    </a:lnTo>
                    <a:lnTo>
                      <a:pt x="196350" y="4931"/>
                    </a:lnTo>
                    <a:lnTo>
                      <a:pt x="117208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886277" y="1945875"/>
                <a:ext cx="271145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4689">
                    <a:moveTo>
                      <a:pt x="117208" y="0"/>
                    </a:moveTo>
                    <a:lnTo>
                      <a:pt x="196350" y="4931"/>
                    </a:lnTo>
                    <a:lnTo>
                      <a:pt x="250798" y="31664"/>
                    </a:lnTo>
                    <a:lnTo>
                      <a:pt x="270562" y="89009"/>
                    </a:lnTo>
                    <a:lnTo>
                      <a:pt x="237430" y="620402"/>
                    </a:lnTo>
                    <a:lnTo>
                      <a:pt x="229269" y="650741"/>
                    </a:lnTo>
                    <a:lnTo>
                      <a:pt x="210698" y="674846"/>
                    </a:lnTo>
                    <a:lnTo>
                      <a:pt x="184472" y="690280"/>
                    </a:lnTo>
                    <a:lnTo>
                      <a:pt x="153352" y="694608"/>
                    </a:lnTo>
                    <a:lnTo>
                      <a:pt x="74209" y="689677"/>
                    </a:lnTo>
                    <a:lnTo>
                      <a:pt x="43868" y="681515"/>
                    </a:lnTo>
                    <a:lnTo>
                      <a:pt x="19764" y="662942"/>
                    </a:lnTo>
                    <a:lnTo>
                      <a:pt x="4329" y="636717"/>
                    </a:lnTo>
                    <a:lnTo>
                      <a:pt x="0" y="605599"/>
                    </a:lnTo>
                    <a:lnTo>
                      <a:pt x="33130" y="74206"/>
                    </a:lnTo>
                    <a:lnTo>
                      <a:pt x="41291" y="43866"/>
                    </a:lnTo>
                    <a:lnTo>
                      <a:pt x="59863" y="19762"/>
                    </a:lnTo>
                    <a:lnTo>
                      <a:pt x="86088" y="4328"/>
                    </a:lnTo>
                    <a:lnTo>
                      <a:pt x="117208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1889770" y="2647120"/>
                <a:ext cx="277495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277494" h="695325">
                    <a:moveTo>
                      <a:pt x="152228" y="0"/>
                    </a:moveTo>
                    <a:lnTo>
                      <a:pt x="73154" y="5920"/>
                    </a:lnTo>
                    <a:lnTo>
                      <a:pt x="19044" y="33331"/>
                    </a:lnTo>
                    <a:lnTo>
                      <a:pt x="0" y="90916"/>
                    </a:lnTo>
                    <a:lnTo>
                      <a:pt x="39757" y="621856"/>
                    </a:lnTo>
                    <a:lnTo>
                      <a:pt x="48295" y="652092"/>
                    </a:lnTo>
                    <a:lnTo>
                      <a:pt x="67166" y="675963"/>
                    </a:lnTo>
                    <a:lnTo>
                      <a:pt x="93582" y="691068"/>
                    </a:lnTo>
                    <a:lnTo>
                      <a:pt x="124753" y="695008"/>
                    </a:lnTo>
                    <a:lnTo>
                      <a:pt x="203827" y="689089"/>
                    </a:lnTo>
                    <a:lnTo>
                      <a:pt x="234066" y="680550"/>
                    </a:lnTo>
                    <a:lnTo>
                      <a:pt x="257938" y="661679"/>
                    </a:lnTo>
                    <a:lnTo>
                      <a:pt x="273044" y="635263"/>
                    </a:lnTo>
                    <a:lnTo>
                      <a:pt x="276983" y="604090"/>
                    </a:lnTo>
                    <a:lnTo>
                      <a:pt x="237224" y="73154"/>
                    </a:lnTo>
                    <a:lnTo>
                      <a:pt x="228687" y="42918"/>
                    </a:lnTo>
                    <a:lnTo>
                      <a:pt x="209816" y="19047"/>
                    </a:lnTo>
                    <a:lnTo>
                      <a:pt x="183399" y="3941"/>
                    </a:lnTo>
                    <a:lnTo>
                      <a:pt x="152228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1889770" y="2647120"/>
                <a:ext cx="277495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277494" h="695325">
                    <a:moveTo>
                      <a:pt x="73154" y="5920"/>
                    </a:moveTo>
                    <a:lnTo>
                      <a:pt x="152228" y="0"/>
                    </a:lnTo>
                    <a:lnTo>
                      <a:pt x="183399" y="3941"/>
                    </a:lnTo>
                    <a:lnTo>
                      <a:pt x="209816" y="19047"/>
                    </a:lnTo>
                    <a:lnTo>
                      <a:pt x="228687" y="42918"/>
                    </a:lnTo>
                    <a:lnTo>
                      <a:pt x="237224" y="73154"/>
                    </a:lnTo>
                    <a:lnTo>
                      <a:pt x="276983" y="604090"/>
                    </a:lnTo>
                    <a:lnTo>
                      <a:pt x="273044" y="635263"/>
                    </a:lnTo>
                    <a:lnTo>
                      <a:pt x="257938" y="661679"/>
                    </a:lnTo>
                    <a:lnTo>
                      <a:pt x="234066" y="680550"/>
                    </a:lnTo>
                    <a:lnTo>
                      <a:pt x="203827" y="689089"/>
                    </a:lnTo>
                    <a:lnTo>
                      <a:pt x="124753" y="695008"/>
                    </a:lnTo>
                    <a:lnTo>
                      <a:pt x="93582" y="691068"/>
                    </a:lnTo>
                    <a:lnTo>
                      <a:pt x="67166" y="675963"/>
                    </a:lnTo>
                    <a:lnTo>
                      <a:pt x="48295" y="652092"/>
                    </a:lnTo>
                    <a:lnTo>
                      <a:pt x="39757" y="621856"/>
                    </a:lnTo>
                    <a:lnTo>
                      <a:pt x="0" y="90916"/>
                    </a:lnTo>
                    <a:lnTo>
                      <a:pt x="3939" y="59746"/>
                    </a:lnTo>
                    <a:lnTo>
                      <a:pt x="19044" y="33331"/>
                    </a:lnTo>
                    <a:lnTo>
                      <a:pt x="42916" y="14460"/>
                    </a:lnTo>
                    <a:lnTo>
                      <a:pt x="73154" y="592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2196586" y="2067188"/>
                <a:ext cx="2476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634364">
                    <a:moveTo>
                      <a:pt x="107024" y="0"/>
                    </a:moveTo>
                    <a:lnTo>
                      <a:pt x="54662" y="18047"/>
                    </a:lnTo>
                    <a:lnTo>
                      <a:pt x="30250" y="67762"/>
                    </a:lnTo>
                    <a:lnTo>
                      <a:pt x="0" y="552992"/>
                    </a:lnTo>
                    <a:lnTo>
                      <a:pt x="3953" y="581407"/>
                    </a:lnTo>
                    <a:lnTo>
                      <a:pt x="18047" y="605353"/>
                    </a:lnTo>
                    <a:lnTo>
                      <a:pt x="40057" y="622311"/>
                    </a:lnTo>
                    <a:lnTo>
                      <a:pt x="67762" y="629762"/>
                    </a:lnTo>
                    <a:lnTo>
                      <a:pt x="140028" y="634269"/>
                    </a:lnTo>
                    <a:lnTo>
                      <a:pt x="168444" y="630315"/>
                    </a:lnTo>
                    <a:lnTo>
                      <a:pt x="192392" y="616221"/>
                    </a:lnTo>
                    <a:lnTo>
                      <a:pt x="209351" y="594210"/>
                    </a:lnTo>
                    <a:lnTo>
                      <a:pt x="216802" y="566506"/>
                    </a:lnTo>
                    <a:lnTo>
                      <a:pt x="247053" y="81279"/>
                    </a:lnTo>
                    <a:lnTo>
                      <a:pt x="243101" y="52864"/>
                    </a:lnTo>
                    <a:lnTo>
                      <a:pt x="229009" y="28917"/>
                    </a:lnTo>
                    <a:lnTo>
                      <a:pt x="206999" y="11958"/>
                    </a:lnTo>
                    <a:lnTo>
                      <a:pt x="179294" y="4507"/>
                    </a:lnTo>
                    <a:lnTo>
                      <a:pt x="107024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2196586" y="2067188"/>
                <a:ext cx="2476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634364">
                    <a:moveTo>
                      <a:pt x="107024" y="0"/>
                    </a:moveTo>
                    <a:lnTo>
                      <a:pt x="179294" y="4507"/>
                    </a:lnTo>
                    <a:lnTo>
                      <a:pt x="229009" y="28917"/>
                    </a:lnTo>
                    <a:lnTo>
                      <a:pt x="247053" y="81279"/>
                    </a:lnTo>
                    <a:lnTo>
                      <a:pt x="216802" y="566506"/>
                    </a:lnTo>
                    <a:lnTo>
                      <a:pt x="209351" y="594210"/>
                    </a:lnTo>
                    <a:lnTo>
                      <a:pt x="192392" y="616221"/>
                    </a:lnTo>
                    <a:lnTo>
                      <a:pt x="168444" y="630315"/>
                    </a:lnTo>
                    <a:lnTo>
                      <a:pt x="140028" y="634269"/>
                    </a:lnTo>
                    <a:lnTo>
                      <a:pt x="67762" y="629762"/>
                    </a:lnTo>
                    <a:lnTo>
                      <a:pt x="40057" y="622311"/>
                    </a:lnTo>
                    <a:lnTo>
                      <a:pt x="18047" y="605353"/>
                    </a:lnTo>
                    <a:lnTo>
                      <a:pt x="3953" y="581407"/>
                    </a:lnTo>
                    <a:lnTo>
                      <a:pt x="0" y="552992"/>
                    </a:lnTo>
                    <a:lnTo>
                      <a:pt x="30250" y="67762"/>
                    </a:lnTo>
                    <a:lnTo>
                      <a:pt x="37703" y="40057"/>
                    </a:lnTo>
                    <a:lnTo>
                      <a:pt x="54662" y="18047"/>
                    </a:lnTo>
                    <a:lnTo>
                      <a:pt x="78608" y="3953"/>
                    </a:lnTo>
                    <a:lnTo>
                      <a:pt x="107024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2199773" y="2707516"/>
                <a:ext cx="25336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253364" h="635000">
                    <a:moveTo>
                      <a:pt x="139006" y="0"/>
                    </a:moveTo>
                    <a:lnTo>
                      <a:pt x="66800" y="5407"/>
                    </a:lnTo>
                    <a:lnTo>
                      <a:pt x="17391" y="30435"/>
                    </a:lnTo>
                    <a:lnTo>
                      <a:pt x="0" y="83019"/>
                    </a:lnTo>
                    <a:lnTo>
                      <a:pt x="36305" y="567832"/>
                    </a:lnTo>
                    <a:lnTo>
                      <a:pt x="44101" y="595442"/>
                    </a:lnTo>
                    <a:lnTo>
                      <a:pt x="61333" y="617239"/>
                    </a:lnTo>
                    <a:lnTo>
                      <a:pt x="85453" y="631032"/>
                    </a:lnTo>
                    <a:lnTo>
                      <a:pt x="113917" y="634630"/>
                    </a:lnTo>
                    <a:lnTo>
                      <a:pt x="186123" y="629222"/>
                    </a:lnTo>
                    <a:lnTo>
                      <a:pt x="213733" y="621426"/>
                    </a:lnTo>
                    <a:lnTo>
                      <a:pt x="235530" y="604195"/>
                    </a:lnTo>
                    <a:lnTo>
                      <a:pt x="249323" y="580074"/>
                    </a:lnTo>
                    <a:lnTo>
                      <a:pt x="252920" y="551610"/>
                    </a:lnTo>
                    <a:lnTo>
                      <a:pt x="216618" y="66798"/>
                    </a:lnTo>
                    <a:lnTo>
                      <a:pt x="208822" y="39187"/>
                    </a:lnTo>
                    <a:lnTo>
                      <a:pt x="191590" y="17390"/>
                    </a:lnTo>
                    <a:lnTo>
                      <a:pt x="167470" y="3597"/>
                    </a:lnTo>
                    <a:lnTo>
                      <a:pt x="139006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2199773" y="2707516"/>
                <a:ext cx="25336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253364" h="635000">
                    <a:moveTo>
                      <a:pt x="66800" y="5407"/>
                    </a:moveTo>
                    <a:lnTo>
                      <a:pt x="139006" y="0"/>
                    </a:lnTo>
                    <a:lnTo>
                      <a:pt x="167470" y="3597"/>
                    </a:lnTo>
                    <a:lnTo>
                      <a:pt x="191590" y="17390"/>
                    </a:lnTo>
                    <a:lnTo>
                      <a:pt x="208822" y="39187"/>
                    </a:lnTo>
                    <a:lnTo>
                      <a:pt x="216618" y="66798"/>
                    </a:lnTo>
                    <a:lnTo>
                      <a:pt x="252920" y="551610"/>
                    </a:lnTo>
                    <a:lnTo>
                      <a:pt x="249323" y="580074"/>
                    </a:lnTo>
                    <a:lnTo>
                      <a:pt x="235530" y="604195"/>
                    </a:lnTo>
                    <a:lnTo>
                      <a:pt x="213733" y="621426"/>
                    </a:lnTo>
                    <a:lnTo>
                      <a:pt x="186123" y="629222"/>
                    </a:lnTo>
                    <a:lnTo>
                      <a:pt x="113917" y="634630"/>
                    </a:lnTo>
                    <a:lnTo>
                      <a:pt x="85453" y="631032"/>
                    </a:lnTo>
                    <a:lnTo>
                      <a:pt x="61333" y="617239"/>
                    </a:lnTo>
                    <a:lnTo>
                      <a:pt x="44101" y="595442"/>
                    </a:lnTo>
                    <a:lnTo>
                      <a:pt x="36305" y="567832"/>
                    </a:lnTo>
                    <a:lnTo>
                      <a:pt x="0" y="83019"/>
                    </a:lnTo>
                    <a:lnTo>
                      <a:pt x="3597" y="54556"/>
                    </a:lnTo>
                    <a:lnTo>
                      <a:pt x="17391" y="30435"/>
                    </a:lnTo>
                    <a:lnTo>
                      <a:pt x="39189" y="13203"/>
                    </a:lnTo>
                    <a:lnTo>
                      <a:pt x="66800" y="5407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389736" y="2285816"/>
                <a:ext cx="220979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220980" h="567055">
                    <a:moveTo>
                      <a:pt x="95623" y="0"/>
                    </a:moveTo>
                    <a:lnTo>
                      <a:pt x="48838" y="16122"/>
                    </a:lnTo>
                    <a:lnTo>
                      <a:pt x="27028" y="60540"/>
                    </a:lnTo>
                    <a:lnTo>
                      <a:pt x="0" y="494064"/>
                    </a:lnTo>
                    <a:lnTo>
                      <a:pt x="3532" y="519452"/>
                    </a:lnTo>
                    <a:lnTo>
                      <a:pt x="16124" y="540848"/>
                    </a:lnTo>
                    <a:lnTo>
                      <a:pt x="35790" y="556000"/>
                    </a:lnTo>
                    <a:lnTo>
                      <a:pt x="60544" y="562658"/>
                    </a:lnTo>
                    <a:lnTo>
                      <a:pt x="125110" y="566682"/>
                    </a:lnTo>
                    <a:lnTo>
                      <a:pt x="150499" y="563150"/>
                    </a:lnTo>
                    <a:lnTo>
                      <a:pt x="171895" y="550558"/>
                    </a:lnTo>
                    <a:lnTo>
                      <a:pt x="187047" y="530893"/>
                    </a:lnTo>
                    <a:lnTo>
                      <a:pt x="193705" y="506141"/>
                    </a:lnTo>
                    <a:lnTo>
                      <a:pt x="220729" y="72614"/>
                    </a:lnTo>
                    <a:lnTo>
                      <a:pt x="217198" y="47227"/>
                    </a:lnTo>
                    <a:lnTo>
                      <a:pt x="204607" y="25833"/>
                    </a:lnTo>
                    <a:lnTo>
                      <a:pt x="184942" y="10682"/>
                    </a:lnTo>
                    <a:lnTo>
                      <a:pt x="160188" y="4024"/>
                    </a:lnTo>
                    <a:lnTo>
                      <a:pt x="95623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389736" y="2285816"/>
                <a:ext cx="220979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220980" h="567055">
                    <a:moveTo>
                      <a:pt x="95623" y="0"/>
                    </a:moveTo>
                    <a:lnTo>
                      <a:pt x="160188" y="4024"/>
                    </a:lnTo>
                    <a:lnTo>
                      <a:pt x="204607" y="25833"/>
                    </a:lnTo>
                    <a:lnTo>
                      <a:pt x="220729" y="72614"/>
                    </a:lnTo>
                    <a:lnTo>
                      <a:pt x="193705" y="506141"/>
                    </a:lnTo>
                    <a:lnTo>
                      <a:pt x="187047" y="530893"/>
                    </a:lnTo>
                    <a:lnTo>
                      <a:pt x="171895" y="550558"/>
                    </a:lnTo>
                    <a:lnTo>
                      <a:pt x="150499" y="563150"/>
                    </a:lnTo>
                    <a:lnTo>
                      <a:pt x="125110" y="566682"/>
                    </a:lnTo>
                    <a:lnTo>
                      <a:pt x="60544" y="562658"/>
                    </a:lnTo>
                    <a:lnTo>
                      <a:pt x="35790" y="556000"/>
                    </a:lnTo>
                    <a:lnTo>
                      <a:pt x="16124" y="540848"/>
                    </a:lnTo>
                    <a:lnTo>
                      <a:pt x="3532" y="519452"/>
                    </a:lnTo>
                    <a:lnTo>
                      <a:pt x="0" y="494064"/>
                    </a:lnTo>
                    <a:lnTo>
                      <a:pt x="27028" y="60540"/>
                    </a:lnTo>
                    <a:lnTo>
                      <a:pt x="33686" y="35787"/>
                    </a:lnTo>
                    <a:lnTo>
                      <a:pt x="48838" y="16122"/>
                    </a:lnTo>
                    <a:lnTo>
                      <a:pt x="70234" y="3530"/>
                    </a:lnTo>
                    <a:lnTo>
                      <a:pt x="95623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1392584" y="2857911"/>
                <a:ext cx="22606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226059" h="567054">
                    <a:moveTo>
                      <a:pt x="124197" y="0"/>
                    </a:moveTo>
                    <a:lnTo>
                      <a:pt x="59684" y="4831"/>
                    </a:lnTo>
                    <a:lnTo>
                      <a:pt x="15539" y="27193"/>
                    </a:lnTo>
                    <a:lnTo>
                      <a:pt x="0" y="74174"/>
                    </a:lnTo>
                    <a:lnTo>
                      <a:pt x="32435" y="507325"/>
                    </a:lnTo>
                    <a:lnTo>
                      <a:pt x="39401" y="531993"/>
                    </a:lnTo>
                    <a:lnTo>
                      <a:pt x="54798" y="551467"/>
                    </a:lnTo>
                    <a:lnTo>
                      <a:pt x="76349" y="563791"/>
                    </a:lnTo>
                    <a:lnTo>
                      <a:pt x="101779" y="567006"/>
                    </a:lnTo>
                    <a:lnTo>
                      <a:pt x="166291" y="562175"/>
                    </a:lnTo>
                    <a:lnTo>
                      <a:pt x="190958" y="555210"/>
                    </a:lnTo>
                    <a:lnTo>
                      <a:pt x="210433" y="539814"/>
                    </a:lnTo>
                    <a:lnTo>
                      <a:pt x="222757" y="518263"/>
                    </a:lnTo>
                    <a:lnTo>
                      <a:pt x="225972" y="492832"/>
                    </a:lnTo>
                    <a:lnTo>
                      <a:pt x="193536" y="59679"/>
                    </a:lnTo>
                    <a:lnTo>
                      <a:pt x="186570" y="35012"/>
                    </a:lnTo>
                    <a:lnTo>
                      <a:pt x="171175" y="15538"/>
                    </a:lnTo>
                    <a:lnTo>
                      <a:pt x="149626" y="3214"/>
                    </a:lnTo>
                    <a:lnTo>
                      <a:pt x="124197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1392584" y="2857911"/>
                <a:ext cx="22606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226059" h="567054">
                    <a:moveTo>
                      <a:pt x="59684" y="4831"/>
                    </a:moveTo>
                    <a:lnTo>
                      <a:pt x="124197" y="0"/>
                    </a:lnTo>
                    <a:lnTo>
                      <a:pt x="149626" y="3214"/>
                    </a:lnTo>
                    <a:lnTo>
                      <a:pt x="171175" y="15538"/>
                    </a:lnTo>
                    <a:lnTo>
                      <a:pt x="186570" y="35012"/>
                    </a:lnTo>
                    <a:lnTo>
                      <a:pt x="193536" y="59679"/>
                    </a:lnTo>
                    <a:lnTo>
                      <a:pt x="225972" y="492832"/>
                    </a:lnTo>
                    <a:lnTo>
                      <a:pt x="222757" y="518263"/>
                    </a:lnTo>
                    <a:lnTo>
                      <a:pt x="210433" y="539814"/>
                    </a:lnTo>
                    <a:lnTo>
                      <a:pt x="190958" y="555210"/>
                    </a:lnTo>
                    <a:lnTo>
                      <a:pt x="166291" y="562175"/>
                    </a:lnTo>
                    <a:lnTo>
                      <a:pt x="101779" y="567006"/>
                    </a:lnTo>
                    <a:lnTo>
                      <a:pt x="76349" y="563791"/>
                    </a:lnTo>
                    <a:lnTo>
                      <a:pt x="54798" y="551467"/>
                    </a:lnTo>
                    <a:lnTo>
                      <a:pt x="39401" y="531993"/>
                    </a:lnTo>
                    <a:lnTo>
                      <a:pt x="32435" y="507325"/>
                    </a:lnTo>
                    <a:lnTo>
                      <a:pt x="0" y="74174"/>
                    </a:lnTo>
                    <a:lnTo>
                      <a:pt x="3214" y="48743"/>
                    </a:lnTo>
                    <a:lnTo>
                      <a:pt x="15539" y="27193"/>
                    </a:lnTo>
                    <a:lnTo>
                      <a:pt x="35015" y="11797"/>
                    </a:lnTo>
                    <a:lnTo>
                      <a:pt x="59684" y="4831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3" name="object 83"/>
            <p:cNvGrpSpPr/>
            <p:nvPr/>
          </p:nvGrpSpPr>
          <p:grpSpPr>
            <a:xfrm>
              <a:off x="1459891" y="2503361"/>
              <a:ext cx="1329055" cy="1965960"/>
              <a:chOff x="1459891" y="2503361"/>
              <a:chExt cx="1329055" cy="1965960"/>
            </a:xfrm>
          </p:grpSpPr>
          <p:sp>
            <p:nvSpPr>
              <p:cNvPr id="84" name="object 84"/>
              <p:cNvSpPr/>
              <p:nvPr/>
            </p:nvSpPr>
            <p:spPr>
              <a:xfrm>
                <a:off x="2506913" y="2504732"/>
                <a:ext cx="280670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280669" h="411480">
                    <a:moveTo>
                      <a:pt x="159005" y="0"/>
                    </a:moveTo>
                    <a:lnTo>
                      <a:pt x="76946" y="2918"/>
                    </a:lnTo>
                    <a:lnTo>
                      <a:pt x="20492" y="18757"/>
                    </a:lnTo>
                    <a:lnTo>
                      <a:pt x="0" y="52729"/>
                    </a:lnTo>
                    <a:lnTo>
                      <a:pt x="34350" y="367524"/>
                    </a:lnTo>
                    <a:lnTo>
                      <a:pt x="42812" y="385497"/>
                    </a:lnTo>
                    <a:lnTo>
                      <a:pt x="62069" y="399776"/>
                    </a:lnTo>
                    <a:lnTo>
                      <a:pt x="89261" y="408919"/>
                    </a:lnTo>
                    <a:lnTo>
                      <a:pt x="121528" y="411482"/>
                    </a:lnTo>
                    <a:lnTo>
                      <a:pt x="203587" y="408560"/>
                    </a:lnTo>
                    <a:lnTo>
                      <a:pt x="235046" y="403725"/>
                    </a:lnTo>
                    <a:lnTo>
                      <a:pt x="260039" y="392723"/>
                    </a:lnTo>
                    <a:lnTo>
                      <a:pt x="276042" y="377188"/>
                    </a:lnTo>
                    <a:lnTo>
                      <a:pt x="280530" y="358753"/>
                    </a:lnTo>
                    <a:lnTo>
                      <a:pt x="246181" y="43958"/>
                    </a:lnTo>
                    <a:lnTo>
                      <a:pt x="237720" y="25985"/>
                    </a:lnTo>
                    <a:lnTo>
                      <a:pt x="218463" y="11706"/>
                    </a:lnTo>
                    <a:lnTo>
                      <a:pt x="191271" y="2563"/>
                    </a:lnTo>
                    <a:lnTo>
                      <a:pt x="159005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2506913" y="2504732"/>
                <a:ext cx="280670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280669" h="411480">
                    <a:moveTo>
                      <a:pt x="159005" y="0"/>
                    </a:moveTo>
                    <a:lnTo>
                      <a:pt x="76946" y="2918"/>
                    </a:lnTo>
                    <a:lnTo>
                      <a:pt x="20492" y="18757"/>
                    </a:lnTo>
                    <a:lnTo>
                      <a:pt x="0" y="52729"/>
                    </a:lnTo>
                    <a:lnTo>
                      <a:pt x="34350" y="367524"/>
                    </a:lnTo>
                    <a:lnTo>
                      <a:pt x="42812" y="385497"/>
                    </a:lnTo>
                    <a:lnTo>
                      <a:pt x="62069" y="399776"/>
                    </a:lnTo>
                    <a:lnTo>
                      <a:pt x="89261" y="408919"/>
                    </a:lnTo>
                    <a:lnTo>
                      <a:pt x="121528" y="411482"/>
                    </a:lnTo>
                    <a:lnTo>
                      <a:pt x="203587" y="408560"/>
                    </a:lnTo>
                    <a:lnTo>
                      <a:pt x="235046" y="403725"/>
                    </a:lnTo>
                    <a:lnTo>
                      <a:pt x="260039" y="392723"/>
                    </a:lnTo>
                    <a:lnTo>
                      <a:pt x="276042" y="377188"/>
                    </a:lnTo>
                    <a:lnTo>
                      <a:pt x="280530" y="358753"/>
                    </a:lnTo>
                    <a:lnTo>
                      <a:pt x="246181" y="43958"/>
                    </a:lnTo>
                    <a:lnTo>
                      <a:pt x="237720" y="25985"/>
                    </a:lnTo>
                    <a:lnTo>
                      <a:pt x="218463" y="11706"/>
                    </a:lnTo>
                    <a:lnTo>
                      <a:pt x="191271" y="2563"/>
                    </a:lnTo>
                    <a:lnTo>
                      <a:pt x="159005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2496635" y="2920147"/>
                <a:ext cx="287655" cy="412115"/>
              </a:xfrm>
              <a:custGeom>
                <a:avLst/>
                <a:gdLst/>
                <a:ahLst/>
                <a:cxnLst/>
                <a:rect l="l" t="t" r="r" b="b"/>
                <a:pathLst>
                  <a:path w="287655" h="412114">
                    <a:moveTo>
                      <a:pt x="129352" y="0"/>
                    </a:moveTo>
                    <a:lnTo>
                      <a:pt x="69640" y="11282"/>
                    </a:lnTo>
                    <a:lnTo>
                      <a:pt x="41220" y="43336"/>
                    </a:lnTo>
                    <a:lnTo>
                      <a:pt x="0" y="357858"/>
                    </a:lnTo>
                    <a:lnTo>
                      <a:pt x="4085" y="376323"/>
                    </a:lnTo>
                    <a:lnTo>
                      <a:pt x="19747" y="391972"/>
                    </a:lnTo>
                    <a:lnTo>
                      <a:pt x="44498" y="403152"/>
                    </a:lnTo>
                    <a:lnTo>
                      <a:pt x="75848" y="408211"/>
                    </a:lnTo>
                    <a:lnTo>
                      <a:pt x="157838" y="411717"/>
                    </a:lnTo>
                    <a:lnTo>
                      <a:pt x="190159" y="409383"/>
                    </a:lnTo>
                    <a:lnTo>
                      <a:pt x="217547" y="400434"/>
                    </a:lnTo>
                    <a:lnTo>
                      <a:pt x="237113" y="386294"/>
                    </a:lnTo>
                    <a:lnTo>
                      <a:pt x="245965" y="368383"/>
                    </a:lnTo>
                    <a:lnTo>
                      <a:pt x="287190" y="53859"/>
                    </a:lnTo>
                    <a:lnTo>
                      <a:pt x="283104" y="35393"/>
                    </a:lnTo>
                    <a:lnTo>
                      <a:pt x="267442" y="19744"/>
                    </a:lnTo>
                    <a:lnTo>
                      <a:pt x="242692" y="8564"/>
                    </a:lnTo>
                    <a:lnTo>
                      <a:pt x="211341" y="3506"/>
                    </a:lnTo>
                    <a:lnTo>
                      <a:pt x="129352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2496635" y="2920147"/>
                <a:ext cx="287655" cy="412115"/>
              </a:xfrm>
              <a:custGeom>
                <a:avLst/>
                <a:gdLst/>
                <a:ahLst/>
                <a:cxnLst/>
                <a:rect l="l" t="t" r="r" b="b"/>
                <a:pathLst>
                  <a:path w="287655" h="412114">
                    <a:moveTo>
                      <a:pt x="211341" y="3506"/>
                    </a:moveTo>
                    <a:lnTo>
                      <a:pt x="129352" y="0"/>
                    </a:lnTo>
                    <a:lnTo>
                      <a:pt x="97030" y="2333"/>
                    </a:lnTo>
                    <a:lnTo>
                      <a:pt x="69640" y="11282"/>
                    </a:lnTo>
                    <a:lnTo>
                      <a:pt x="50073" y="25424"/>
                    </a:lnTo>
                    <a:lnTo>
                      <a:pt x="41220" y="43336"/>
                    </a:lnTo>
                    <a:lnTo>
                      <a:pt x="0" y="357858"/>
                    </a:lnTo>
                    <a:lnTo>
                      <a:pt x="4085" y="376323"/>
                    </a:lnTo>
                    <a:lnTo>
                      <a:pt x="19747" y="391972"/>
                    </a:lnTo>
                    <a:lnTo>
                      <a:pt x="44498" y="403152"/>
                    </a:lnTo>
                    <a:lnTo>
                      <a:pt x="75848" y="408211"/>
                    </a:lnTo>
                    <a:lnTo>
                      <a:pt x="157838" y="411717"/>
                    </a:lnTo>
                    <a:lnTo>
                      <a:pt x="190159" y="409383"/>
                    </a:lnTo>
                    <a:lnTo>
                      <a:pt x="217547" y="400434"/>
                    </a:lnTo>
                    <a:lnTo>
                      <a:pt x="237113" y="386294"/>
                    </a:lnTo>
                    <a:lnTo>
                      <a:pt x="245965" y="368383"/>
                    </a:lnTo>
                    <a:lnTo>
                      <a:pt x="287190" y="53859"/>
                    </a:lnTo>
                    <a:lnTo>
                      <a:pt x="283104" y="35393"/>
                    </a:lnTo>
                    <a:lnTo>
                      <a:pt x="267442" y="19744"/>
                    </a:lnTo>
                    <a:lnTo>
                      <a:pt x="242692" y="8564"/>
                    </a:lnTo>
                    <a:lnTo>
                      <a:pt x="211341" y="3506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1461263" y="3335149"/>
                <a:ext cx="1244600" cy="1132840"/>
              </a:xfrm>
              <a:custGeom>
                <a:avLst/>
                <a:gdLst/>
                <a:ahLst/>
                <a:cxnLst/>
                <a:rect l="l" t="t" r="r" b="b"/>
                <a:pathLst>
                  <a:path w="1244600" h="1132839">
                    <a:moveTo>
                      <a:pt x="730860" y="0"/>
                    </a:moveTo>
                    <a:lnTo>
                      <a:pt x="667439" y="198"/>
                    </a:lnTo>
                    <a:lnTo>
                      <a:pt x="607763" y="1389"/>
                    </a:lnTo>
                    <a:lnTo>
                      <a:pt x="551689" y="3534"/>
                    </a:lnTo>
                    <a:lnTo>
                      <a:pt x="499075" y="6594"/>
                    </a:lnTo>
                    <a:lnTo>
                      <a:pt x="449777" y="10533"/>
                    </a:lnTo>
                    <a:lnTo>
                      <a:pt x="403652" y="15312"/>
                    </a:lnTo>
                    <a:lnTo>
                      <a:pt x="360556" y="20893"/>
                    </a:lnTo>
                    <a:lnTo>
                      <a:pt x="320348" y="27239"/>
                    </a:lnTo>
                    <a:lnTo>
                      <a:pt x="282883" y="34311"/>
                    </a:lnTo>
                    <a:lnTo>
                      <a:pt x="215611" y="50484"/>
                    </a:lnTo>
                    <a:lnTo>
                      <a:pt x="157595" y="69108"/>
                    </a:lnTo>
                    <a:lnTo>
                      <a:pt x="114542" y="87451"/>
                    </a:lnTo>
                    <a:lnTo>
                      <a:pt x="73889" y="110838"/>
                    </a:lnTo>
                    <a:lnTo>
                      <a:pt x="39003" y="139323"/>
                    </a:lnTo>
                    <a:lnTo>
                      <a:pt x="13251" y="172959"/>
                    </a:lnTo>
                    <a:lnTo>
                      <a:pt x="0" y="211801"/>
                    </a:lnTo>
                    <a:lnTo>
                      <a:pt x="2615" y="255904"/>
                    </a:lnTo>
                    <a:lnTo>
                      <a:pt x="180434" y="968165"/>
                    </a:lnTo>
                    <a:lnTo>
                      <a:pt x="195279" y="1013304"/>
                    </a:lnTo>
                    <a:lnTo>
                      <a:pt x="216296" y="1053920"/>
                    </a:lnTo>
                    <a:lnTo>
                      <a:pt x="243219" y="1088073"/>
                    </a:lnTo>
                    <a:lnTo>
                      <a:pt x="275783" y="1113820"/>
                    </a:lnTo>
                    <a:lnTo>
                      <a:pt x="313722" y="1129222"/>
                    </a:lnTo>
                    <a:lnTo>
                      <a:pt x="356772" y="1132335"/>
                    </a:lnTo>
                    <a:lnTo>
                      <a:pt x="1089575" y="1073107"/>
                    </a:lnTo>
                    <a:lnTo>
                      <a:pt x="1133071" y="1063419"/>
                    </a:lnTo>
                    <a:lnTo>
                      <a:pt x="1171518" y="1042857"/>
                    </a:lnTo>
                    <a:lnTo>
                      <a:pt x="1203403" y="1013143"/>
                    </a:lnTo>
                    <a:lnTo>
                      <a:pt x="1227213" y="975998"/>
                    </a:lnTo>
                    <a:lnTo>
                      <a:pt x="1241434" y="933146"/>
                    </a:lnTo>
                    <a:lnTo>
                      <a:pt x="1244554" y="886307"/>
                    </a:lnTo>
                    <a:lnTo>
                      <a:pt x="1201206" y="174048"/>
                    </a:lnTo>
                    <a:lnTo>
                      <a:pt x="1192435" y="128740"/>
                    </a:lnTo>
                    <a:lnTo>
                      <a:pt x="1173137" y="89758"/>
                    </a:lnTo>
                    <a:lnTo>
                      <a:pt x="1145021" y="57741"/>
                    </a:lnTo>
                    <a:lnTo>
                      <a:pt x="1109797" y="33330"/>
                    </a:lnTo>
                    <a:lnTo>
                      <a:pt x="1069175" y="17163"/>
                    </a:lnTo>
                    <a:lnTo>
                      <a:pt x="1024864" y="9880"/>
                    </a:lnTo>
                    <a:lnTo>
                      <a:pt x="945029" y="5733"/>
                    </a:lnTo>
                    <a:lnTo>
                      <a:pt x="869512" y="2729"/>
                    </a:lnTo>
                    <a:lnTo>
                      <a:pt x="798170" y="830"/>
                    </a:lnTo>
                    <a:lnTo>
                      <a:pt x="730860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1461263" y="3335149"/>
                <a:ext cx="1244600" cy="1132840"/>
              </a:xfrm>
              <a:custGeom>
                <a:avLst/>
                <a:gdLst/>
                <a:ahLst/>
                <a:cxnLst/>
                <a:rect l="l" t="t" r="r" b="b"/>
                <a:pathLst>
                  <a:path w="1244600" h="1132839">
                    <a:moveTo>
                      <a:pt x="157595" y="69108"/>
                    </a:moveTo>
                    <a:lnTo>
                      <a:pt x="215611" y="50484"/>
                    </a:lnTo>
                    <a:lnTo>
                      <a:pt x="282883" y="34311"/>
                    </a:lnTo>
                    <a:lnTo>
                      <a:pt x="320348" y="27239"/>
                    </a:lnTo>
                    <a:lnTo>
                      <a:pt x="360556" y="20893"/>
                    </a:lnTo>
                    <a:lnTo>
                      <a:pt x="403652" y="15312"/>
                    </a:lnTo>
                    <a:lnTo>
                      <a:pt x="449777" y="10533"/>
                    </a:lnTo>
                    <a:lnTo>
                      <a:pt x="499075" y="6594"/>
                    </a:lnTo>
                    <a:lnTo>
                      <a:pt x="551689" y="3534"/>
                    </a:lnTo>
                    <a:lnTo>
                      <a:pt x="607763" y="1389"/>
                    </a:lnTo>
                    <a:lnTo>
                      <a:pt x="667439" y="198"/>
                    </a:lnTo>
                    <a:lnTo>
                      <a:pt x="730860" y="0"/>
                    </a:lnTo>
                    <a:lnTo>
                      <a:pt x="798170" y="830"/>
                    </a:lnTo>
                    <a:lnTo>
                      <a:pt x="869512" y="2729"/>
                    </a:lnTo>
                    <a:lnTo>
                      <a:pt x="945029" y="5733"/>
                    </a:lnTo>
                    <a:lnTo>
                      <a:pt x="1024864" y="9880"/>
                    </a:lnTo>
                    <a:lnTo>
                      <a:pt x="1069175" y="17163"/>
                    </a:lnTo>
                    <a:lnTo>
                      <a:pt x="1109797" y="33330"/>
                    </a:lnTo>
                    <a:lnTo>
                      <a:pt x="1145021" y="57741"/>
                    </a:lnTo>
                    <a:lnTo>
                      <a:pt x="1173137" y="89758"/>
                    </a:lnTo>
                    <a:lnTo>
                      <a:pt x="1192435" y="128740"/>
                    </a:lnTo>
                    <a:lnTo>
                      <a:pt x="1201206" y="174048"/>
                    </a:lnTo>
                    <a:lnTo>
                      <a:pt x="1244554" y="886307"/>
                    </a:lnTo>
                    <a:lnTo>
                      <a:pt x="1241434" y="933146"/>
                    </a:lnTo>
                    <a:lnTo>
                      <a:pt x="1227213" y="975998"/>
                    </a:lnTo>
                    <a:lnTo>
                      <a:pt x="1203403" y="1013143"/>
                    </a:lnTo>
                    <a:lnTo>
                      <a:pt x="1171518" y="1042857"/>
                    </a:lnTo>
                    <a:lnTo>
                      <a:pt x="1133071" y="1063419"/>
                    </a:lnTo>
                    <a:lnTo>
                      <a:pt x="1089575" y="1073107"/>
                    </a:lnTo>
                    <a:lnTo>
                      <a:pt x="356772" y="1132335"/>
                    </a:lnTo>
                    <a:lnTo>
                      <a:pt x="313722" y="1129222"/>
                    </a:lnTo>
                    <a:lnTo>
                      <a:pt x="275783" y="1113820"/>
                    </a:lnTo>
                    <a:lnTo>
                      <a:pt x="243219" y="1088073"/>
                    </a:lnTo>
                    <a:lnTo>
                      <a:pt x="216296" y="1053920"/>
                    </a:lnTo>
                    <a:lnTo>
                      <a:pt x="195279" y="1013304"/>
                    </a:lnTo>
                    <a:lnTo>
                      <a:pt x="180434" y="968165"/>
                    </a:lnTo>
                    <a:lnTo>
                      <a:pt x="2615" y="255904"/>
                    </a:lnTo>
                    <a:lnTo>
                      <a:pt x="0" y="211801"/>
                    </a:lnTo>
                    <a:lnTo>
                      <a:pt x="13251" y="172959"/>
                    </a:lnTo>
                    <a:lnTo>
                      <a:pt x="39003" y="139323"/>
                    </a:lnTo>
                    <a:lnTo>
                      <a:pt x="73889" y="110838"/>
                    </a:lnTo>
                    <a:lnTo>
                      <a:pt x="114542" y="87451"/>
                    </a:lnTo>
                    <a:lnTo>
                      <a:pt x="157595" y="69108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" name="object 90"/>
            <p:cNvSpPr/>
            <p:nvPr/>
          </p:nvSpPr>
          <p:spPr>
            <a:xfrm>
              <a:off x="1227689" y="5083087"/>
              <a:ext cx="403566" cy="4669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1" name="object 91"/>
            <p:cNvGrpSpPr/>
            <p:nvPr/>
          </p:nvGrpSpPr>
          <p:grpSpPr>
            <a:xfrm>
              <a:off x="1055044" y="2036605"/>
              <a:ext cx="2449830" cy="4561840"/>
              <a:chOff x="1055044" y="2036605"/>
              <a:chExt cx="2449830" cy="4561840"/>
            </a:xfrm>
          </p:grpSpPr>
          <p:sp>
            <p:nvSpPr>
              <p:cNvPr id="92" name="object 92"/>
              <p:cNvSpPr/>
              <p:nvPr/>
            </p:nvSpPr>
            <p:spPr>
              <a:xfrm>
                <a:off x="2176009" y="5820696"/>
                <a:ext cx="132715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327150" h="774700">
                    <a:moveTo>
                      <a:pt x="1327151" y="0"/>
                    </a:moveTo>
                    <a:lnTo>
                      <a:pt x="0" y="749023"/>
                    </a:lnTo>
                    <a:lnTo>
                      <a:pt x="0" y="774381"/>
                    </a:lnTo>
                    <a:lnTo>
                      <a:pt x="1327151" y="25358"/>
                    </a:lnTo>
                    <a:lnTo>
                      <a:pt x="1327151" y="0"/>
                    </a:lnTo>
                    <a:close/>
                  </a:path>
                </a:pathLst>
              </a:custGeom>
              <a:solidFill>
                <a:srgbClr val="DEFA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2176009" y="5820696"/>
                <a:ext cx="132715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327150" h="774700">
                    <a:moveTo>
                      <a:pt x="1327151" y="0"/>
                    </a:moveTo>
                    <a:lnTo>
                      <a:pt x="0" y="749023"/>
                    </a:lnTo>
                    <a:lnTo>
                      <a:pt x="0" y="774381"/>
                    </a:lnTo>
                    <a:lnTo>
                      <a:pt x="1327151" y="25358"/>
                    </a:lnTo>
                    <a:lnTo>
                      <a:pt x="1327151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1056632" y="5281502"/>
                <a:ext cx="2446655" cy="1289685"/>
              </a:xfrm>
              <a:custGeom>
                <a:avLst/>
                <a:gdLst/>
                <a:ahLst/>
                <a:cxnLst/>
                <a:rect l="l" t="t" r="r" b="b"/>
                <a:pathLst>
                  <a:path w="2446654" h="1289684">
                    <a:moveTo>
                      <a:pt x="1340384" y="0"/>
                    </a:moveTo>
                    <a:lnTo>
                      <a:pt x="0" y="685342"/>
                    </a:lnTo>
                    <a:lnTo>
                      <a:pt x="1119437" y="1289072"/>
                    </a:lnTo>
                    <a:lnTo>
                      <a:pt x="2446401" y="540604"/>
                    </a:lnTo>
                    <a:lnTo>
                      <a:pt x="1340384" y="0"/>
                    </a:lnTo>
                    <a:close/>
                  </a:path>
                </a:pathLst>
              </a:custGeom>
              <a:solidFill>
                <a:srgbClr val="DEFA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1056632" y="5281502"/>
                <a:ext cx="2446655" cy="1289685"/>
              </a:xfrm>
              <a:custGeom>
                <a:avLst/>
                <a:gdLst/>
                <a:ahLst/>
                <a:cxnLst/>
                <a:rect l="l" t="t" r="r" b="b"/>
                <a:pathLst>
                  <a:path w="2446654" h="1289684">
                    <a:moveTo>
                      <a:pt x="0" y="685342"/>
                    </a:moveTo>
                    <a:lnTo>
                      <a:pt x="1119437" y="1289072"/>
                    </a:lnTo>
                    <a:lnTo>
                      <a:pt x="2446401" y="540604"/>
                    </a:lnTo>
                    <a:lnTo>
                      <a:pt x="1340384" y="0"/>
                    </a:lnTo>
                    <a:lnTo>
                      <a:pt x="0" y="685342"/>
                    </a:lnTo>
                    <a:close/>
                  </a:path>
                </a:pathLst>
              </a:custGeom>
              <a:ln w="3175">
                <a:solidFill>
                  <a:srgbClr val="64B1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1062788" y="2036605"/>
                <a:ext cx="2110964" cy="456150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7" name="object 97"/>
            <p:cNvSpPr txBox="1"/>
            <p:nvPr/>
          </p:nvSpPr>
          <p:spPr>
            <a:xfrm>
              <a:off x="893927" y="4411625"/>
              <a:ext cx="591185" cy="340360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12700" marR="5080">
                <a:lnSpc>
                  <a:spcPts val="1190"/>
                </a:lnSpc>
                <a:spcBef>
                  <a:spcPts val="215"/>
                </a:spcBef>
              </a:pPr>
              <a:r>
                <a:rPr sz="1050" spc="10" dirty="0">
                  <a:solidFill>
                    <a:srgbClr val="151616"/>
                  </a:solidFill>
                  <a:latin typeface="Arial"/>
                  <a:cs typeface="Arial"/>
                </a:rPr>
                <a:t>MUSCLE  WIRE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2806542" y="2377495"/>
              <a:ext cx="739775" cy="340360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12700" marR="5080">
                <a:lnSpc>
                  <a:spcPts val="1190"/>
                </a:lnSpc>
                <a:spcBef>
                  <a:spcPts val="215"/>
                </a:spcBef>
              </a:pPr>
              <a:r>
                <a:rPr sz="1050" spc="10" dirty="0">
                  <a:solidFill>
                    <a:srgbClr val="151616"/>
                  </a:solidFill>
                  <a:latin typeface="Arial"/>
                  <a:cs typeface="Arial"/>
                </a:rPr>
                <a:t>ORDINA</a:t>
              </a:r>
              <a:r>
                <a:rPr sz="1050" spc="-10" dirty="0">
                  <a:solidFill>
                    <a:srgbClr val="151616"/>
                  </a:solidFill>
                  <a:latin typeface="Arial"/>
                  <a:cs typeface="Arial"/>
                </a:rPr>
                <a:t>R</a:t>
              </a:r>
              <a:r>
                <a:rPr sz="1050" spc="5" dirty="0">
                  <a:solidFill>
                    <a:srgbClr val="151616"/>
                  </a:solidFill>
                  <a:latin typeface="Arial"/>
                  <a:cs typeface="Arial"/>
                </a:rPr>
                <a:t>Y  </a:t>
              </a:r>
              <a:r>
                <a:rPr sz="1050" spc="10" dirty="0">
                  <a:solidFill>
                    <a:srgbClr val="151616"/>
                  </a:solidFill>
                  <a:latin typeface="Arial"/>
                  <a:cs typeface="Arial"/>
                </a:rPr>
                <a:t>WIRE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650810" y="2945254"/>
              <a:ext cx="1692352" cy="11093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3737142" y="3195312"/>
              <a:ext cx="121285" cy="22225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300" spc="-10" dirty="0">
                  <a:solidFill>
                    <a:srgbClr val="151616"/>
                  </a:solidFill>
                  <a:latin typeface="Arial"/>
                  <a:cs typeface="Arial"/>
                </a:rPr>
                <a:t>+</a:t>
              </a:r>
              <a:endParaRPr sz="1300">
                <a:latin typeface="Arial"/>
                <a:cs typeface="Arial"/>
              </a:endParaRPr>
            </a:p>
          </p:txBody>
        </p:sp>
        <p:grpSp>
          <p:nvGrpSpPr>
            <p:cNvPr id="101" name="object 101"/>
            <p:cNvGrpSpPr/>
            <p:nvPr/>
          </p:nvGrpSpPr>
          <p:grpSpPr>
            <a:xfrm>
              <a:off x="4416361" y="2373228"/>
              <a:ext cx="1497330" cy="1828164"/>
              <a:chOff x="4416361" y="2373228"/>
              <a:chExt cx="1497330" cy="1828164"/>
            </a:xfrm>
          </p:grpSpPr>
          <p:sp>
            <p:nvSpPr>
              <p:cNvPr id="102" name="object 102"/>
              <p:cNvSpPr/>
              <p:nvPr/>
            </p:nvSpPr>
            <p:spPr>
              <a:xfrm>
                <a:off x="4483097" y="2766942"/>
                <a:ext cx="420782" cy="45037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4490622" y="3086517"/>
                <a:ext cx="240497" cy="13284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5739353" y="2563653"/>
                <a:ext cx="173902" cy="19496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5240757" y="2385928"/>
                <a:ext cx="600075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613410">
                    <a:moveTo>
                      <a:pt x="0" y="613343"/>
                    </a:moveTo>
                    <a:lnTo>
                      <a:pt x="46043" y="512320"/>
                    </a:lnTo>
                    <a:lnTo>
                      <a:pt x="160829" y="292837"/>
                    </a:lnTo>
                    <a:lnTo>
                      <a:pt x="309337" y="80271"/>
                    </a:lnTo>
                    <a:lnTo>
                      <a:pt x="456548" y="0"/>
                    </a:lnTo>
                    <a:lnTo>
                      <a:pt x="520371" y="17949"/>
                    </a:lnTo>
                    <a:lnTo>
                      <a:pt x="561122" y="39689"/>
                    </a:lnTo>
                    <a:lnTo>
                      <a:pt x="594062" y="91641"/>
                    </a:lnTo>
                    <a:lnTo>
                      <a:pt x="596670" y="150046"/>
                    </a:lnTo>
                    <a:lnTo>
                      <a:pt x="599507" y="179853"/>
                    </a:lnTo>
                  </a:path>
                </a:pathLst>
              </a:custGeom>
              <a:ln w="25401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5739353" y="3793485"/>
                <a:ext cx="173902" cy="19730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5832968" y="2731751"/>
                <a:ext cx="0" cy="1068070"/>
              </a:xfrm>
              <a:custGeom>
                <a:avLst/>
                <a:gdLst/>
                <a:ahLst/>
                <a:cxnLst/>
                <a:rect l="l" t="t" r="r" b="b"/>
                <a:pathLst>
                  <a:path h="1068070">
                    <a:moveTo>
                      <a:pt x="0" y="0"/>
                    </a:moveTo>
                    <a:lnTo>
                      <a:pt x="0" y="1067814"/>
                    </a:lnTo>
                  </a:path>
                </a:pathLst>
              </a:custGeom>
              <a:ln w="25401">
                <a:solidFill>
                  <a:srgbClr val="6868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5324975" y="2979670"/>
                <a:ext cx="512445" cy="120904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1209039">
                    <a:moveTo>
                      <a:pt x="512222" y="1010005"/>
                    </a:moveTo>
                    <a:lnTo>
                      <a:pt x="498289" y="1064970"/>
                    </a:lnTo>
                    <a:lnTo>
                      <a:pt x="455535" y="1164111"/>
                    </a:lnTo>
                    <a:lnTo>
                      <a:pt x="382527" y="1208797"/>
                    </a:lnTo>
                    <a:lnTo>
                      <a:pt x="277834" y="1100393"/>
                    </a:lnTo>
                    <a:lnTo>
                      <a:pt x="258963" y="1060579"/>
                    </a:lnTo>
                    <a:lnTo>
                      <a:pt x="244196" y="1017191"/>
                    </a:lnTo>
                    <a:lnTo>
                      <a:pt x="233157" y="970662"/>
                    </a:lnTo>
                    <a:lnTo>
                      <a:pt x="225475" y="921427"/>
                    </a:lnTo>
                    <a:lnTo>
                      <a:pt x="220775" y="869917"/>
                    </a:lnTo>
                    <a:lnTo>
                      <a:pt x="218684" y="816567"/>
                    </a:lnTo>
                    <a:lnTo>
                      <a:pt x="218830" y="761809"/>
                    </a:lnTo>
                    <a:lnTo>
                      <a:pt x="220838" y="706078"/>
                    </a:lnTo>
                    <a:lnTo>
                      <a:pt x="224336" y="649806"/>
                    </a:lnTo>
                    <a:lnTo>
                      <a:pt x="228951" y="593426"/>
                    </a:lnTo>
                    <a:lnTo>
                      <a:pt x="234308" y="537373"/>
                    </a:lnTo>
                    <a:lnTo>
                      <a:pt x="240034" y="482079"/>
                    </a:lnTo>
                    <a:lnTo>
                      <a:pt x="245758" y="427978"/>
                    </a:lnTo>
                    <a:lnTo>
                      <a:pt x="251104" y="375503"/>
                    </a:lnTo>
                    <a:lnTo>
                      <a:pt x="255700" y="325087"/>
                    </a:lnTo>
                    <a:lnTo>
                      <a:pt x="259172" y="277164"/>
                    </a:lnTo>
                    <a:lnTo>
                      <a:pt x="261148" y="232167"/>
                    </a:lnTo>
                    <a:lnTo>
                      <a:pt x="261254" y="190529"/>
                    </a:lnTo>
                    <a:lnTo>
                      <a:pt x="259116" y="152684"/>
                    </a:lnTo>
                    <a:lnTo>
                      <a:pt x="246617" y="90105"/>
                    </a:lnTo>
                    <a:lnTo>
                      <a:pt x="220666" y="47897"/>
                    </a:lnTo>
                    <a:lnTo>
                      <a:pt x="169195" y="11626"/>
                    </a:lnTo>
                    <a:lnTo>
                      <a:pt x="125124" y="0"/>
                    </a:lnTo>
                    <a:lnTo>
                      <a:pt x="88002" y="6662"/>
                    </a:lnTo>
                    <a:lnTo>
                      <a:pt x="57379" y="25258"/>
                    </a:lnTo>
                    <a:lnTo>
                      <a:pt x="32805" y="49435"/>
                    </a:lnTo>
                    <a:lnTo>
                      <a:pt x="13828" y="72837"/>
                    </a:lnTo>
                    <a:lnTo>
                      <a:pt x="0" y="89110"/>
                    </a:lnTo>
                  </a:path>
                </a:pathLst>
              </a:custGeom>
              <a:ln w="25401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5318279" y="3571602"/>
                <a:ext cx="433705" cy="431165"/>
              </a:xfrm>
              <a:custGeom>
                <a:avLst/>
                <a:gdLst/>
                <a:ahLst/>
                <a:cxnLst/>
                <a:rect l="l" t="t" r="r" b="b"/>
                <a:pathLst>
                  <a:path w="433704" h="431164">
                    <a:moveTo>
                      <a:pt x="0" y="431082"/>
                    </a:moveTo>
                    <a:lnTo>
                      <a:pt x="433702" y="0"/>
                    </a:lnTo>
                  </a:path>
                </a:pathLst>
              </a:custGeom>
              <a:ln w="3175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5685246" y="3571602"/>
                <a:ext cx="6731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66675">
                    <a:moveTo>
                      <a:pt x="66735" y="0"/>
                    </a:moveTo>
                    <a:lnTo>
                      <a:pt x="0" y="19152"/>
                    </a:lnTo>
                    <a:lnTo>
                      <a:pt x="47181" y="66617"/>
                    </a:lnTo>
                    <a:lnTo>
                      <a:pt x="66735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5011955" y="3296048"/>
                <a:ext cx="165100" cy="299720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299720">
                    <a:moveTo>
                      <a:pt x="0" y="299664"/>
                    </a:moveTo>
                    <a:lnTo>
                      <a:pt x="164815" y="0"/>
                    </a:lnTo>
                  </a:path>
                </a:pathLst>
              </a:custGeom>
              <a:ln w="3175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5118134" y="3296048"/>
                <a:ext cx="5905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69850">
                    <a:moveTo>
                      <a:pt x="58637" y="0"/>
                    </a:moveTo>
                    <a:lnTo>
                      <a:pt x="0" y="37176"/>
                    </a:lnTo>
                    <a:lnTo>
                      <a:pt x="58640" y="69429"/>
                    </a:lnTo>
                    <a:lnTo>
                      <a:pt x="58637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4417948" y="2612926"/>
                <a:ext cx="16764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67639" h="279400">
                    <a:moveTo>
                      <a:pt x="0" y="0"/>
                    </a:moveTo>
                    <a:lnTo>
                      <a:pt x="167292" y="278819"/>
                    </a:lnTo>
                  </a:path>
                </a:pathLst>
              </a:custGeom>
              <a:ln w="3175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4525246" y="2822367"/>
                <a:ext cx="603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9850">
                    <a:moveTo>
                      <a:pt x="57391" y="0"/>
                    </a:moveTo>
                    <a:lnTo>
                      <a:pt x="0" y="34430"/>
                    </a:lnTo>
                    <a:lnTo>
                      <a:pt x="59994" y="69378"/>
                    </a:lnTo>
                    <a:lnTo>
                      <a:pt x="57391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5" name="object 115"/>
            <p:cNvSpPr txBox="1"/>
            <p:nvPr/>
          </p:nvSpPr>
          <p:spPr>
            <a:xfrm>
              <a:off x="6079860" y="3956949"/>
              <a:ext cx="42100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07670" algn="l"/>
                </a:tabLst>
              </a:pPr>
              <a:r>
                <a:rPr sz="1200" u="heavy" dirty="0">
                  <a:solidFill>
                    <a:srgbClr val="151616"/>
                  </a:solidFill>
                  <a:uFill>
                    <a:solidFill>
                      <a:srgbClr val="818281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610385" y="3610411"/>
              <a:ext cx="2050414" cy="8559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61694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CONNECTOR</a:t>
              </a:r>
              <a:endParaRPr sz="1200">
                <a:latin typeface="Arial"/>
                <a:cs typeface="Arial"/>
              </a:endParaRPr>
            </a:p>
            <a:p>
              <a:pPr marL="38100">
                <a:lnSpc>
                  <a:spcPct val="100000"/>
                </a:lnSpc>
                <a:spcBef>
                  <a:spcPts val="1285"/>
                </a:spcBef>
              </a:pPr>
              <a:r>
                <a:rPr sz="1800" spc="-30" baseline="-37037" dirty="0">
                  <a:solidFill>
                    <a:srgbClr val="151616"/>
                  </a:solidFill>
                  <a:latin typeface="Arial"/>
                  <a:cs typeface="Arial"/>
                </a:rPr>
                <a:t>BATTERY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MUSCLE</a:t>
              </a:r>
              <a:r>
                <a:rPr sz="120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WIRE</a:t>
              </a:r>
              <a:endParaRPr sz="1200">
                <a:latin typeface="Arial"/>
                <a:cs typeface="Arial"/>
              </a:endParaRPr>
            </a:p>
            <a:p>
              <a:pPr marL="1054735">
                <a:lnSpc>
                  <a:spcPct val="100000"/>
                </a:lnSpc>
                <a:spcBef>
                  <a:spcPts val="93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FIXED</a:t>
              </a:r>
              <a:r>
                <a:rPr sz="120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POINT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17" name="object 117"/>
            <p:cNvGrpSpPr/>
            <p:nvPr/>
          </p:nvGrpSpPr>
          <p:grpSpPr>
            <a:xfrm>
              <a:off x="5523397" y="4016210"/>
              <a:ext cx="215265" cy="309880"/>
              <a:chOff x="5523397" y="4016210"/>
              <a:chExt cx="215265" cy="309880"/>
            </a:xfrm>
          </p:grpSpPr>
          <p:sp>
            <p:nvSpPr>
              <p:cNvPr id="118" name="object 118"/>
              <p:cNvSpPr/>
              <p:nvPr/>
            </p:nvSpPr>
            <p:spPr>
              <a:xfrm>
                <a:off x="5524769" y="4017582"/>
                <a:ext cx="212090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212089" h="307339">
                    <a:moveTo>
                      <a:pt x="0" y="307136"/>
                    </a:moveTo>
                    <a:lnTo>
                      <a:pt x="212082" y="0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5674748" y="4017582"/>
                <a:ext cx="6223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69214">
                    <a:moveTo>
                      <a:pt x="62102" y="0"/>
                    </a:moveTo>
                    <a:lnTo>
                      <a:pt x="0" y="31042"/>
                    </a:lnTo>
                    <a:lnTo>
                      <a:pt x="55072" y="69072"/>
                    </a:lnTo>
                    <a:lnTo>
                      <a:pt x="62102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0" name="object 120"/>
            <p:cNvSpPr txBox="1"/>
            <p:nvPr/>
          </p:nvSpPr>
          <p:spPr>
            <a:xfrm>
              <a:off x="3950431" y="1931894"/>
              <a:ext cx="1765300" cy="6584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9093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DIA.</a:t>
              </a:r>
              <a:r>
                <a:rPr sz="18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B</a:t>
              </a: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38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TOGGLE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SWITCH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2161807" y="181486"/>
              <a:ext cx="359727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PRACTICAL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USES OF </a:t>
              </a:r>
              <a:r>
                <a:rPr sz="16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MUSCLE</a:t>
              </a:r>
              <a:r>
                <a:rPr sz="1600" u="sng" spc="-8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WIRE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267004" y="866799"/>
              <a:ext cx="7146925" cy="835025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5080" algn="just">
                <a:lnSpc>
                  <a:spcPts val="1560"/>
                </a:lnSpc>
                <a:spcBef>
                  <a:spcPts val="250"/>
                </a:spcBef>
              </a:pPr>
              <a:r>
                <a:rPr sz="1400" spc="-30" dirty="0">
                  <a:solidFill>
                    <a:srgbClr val="151616"/>
                  </a:solidFill>
                  <a:latin typeface="Arial"/>
                  <a:cs typeface="Arial"/>
                </a:rPr>
                <a:t>Two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practical uses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‘muscle wire’ are shown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below.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Diagram 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‘A’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shows a programmable  circuit controlling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movement of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 artificial hand, used in a shop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display.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As the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wire  expands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contracts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fingers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move.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Diagram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‘B’</a:t>
              </a:r>
              <a:r>
                <a:rPr sz="1400" spc="-1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shows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muscle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wire</a:t>
              </a:r>
              <a:r>
                <a:rPr sz="1400" spc="-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controlling</a:t>
              </a:r>
              <a:r>
                <a:rPr sz="14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model  railway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signal.</a:t>
              </a:r>
              <a:r>
                <a:rPr sz="1400" spc="-2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As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wire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expands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contracts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signal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moves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up</a:t>
              </a:r>
              <a:r>
                <a:rPr sz="14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down.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662177" y="1907802"/>
              <a:ext cx="6737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DIA.</a:t>
              </a:r>
              <a:r>
                <a:rPr sz="1800" spc="-1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3744398" y="4828104"/>
              <a:ext cx="3533140" cy="1172845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1035685">
                <a:lnSpc>
                  <a:spcPct val="100000"/>
                </a:lnSpc>
                <a:spcBef>
                  <a:spcPts val="380"/>
                </a:spcBef>
              </a:pPr>
              <a:r>
                <a:rPr sz="1800" b="1" u="dash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QUESTION</a:t>
              </a:r>
              <a:endParaRPr sz="1800">
                <a:latin typeface="Arial"/>
                <a:cs typeface="Arial"/>
              </a:endParaRPr>
            </a:p>
            <a:p>
              <a:pPr marL="12700" marR="5080" algn="just">
                <a:lnSpc>
                  <a:spcPts val="1560"/>
                </a:lnSpc>
                <a:spcBef>
                  <a:spcPts val="370"/>
                </a:spcBef>
              </a:pPr>
              <a:r>
                <a:rPr sz="1400" b="1" spc="-5" dirty="0">
                  <a:solidFill>
                    <a:srgbClr val="151616"/>
                  </a:solidFill>
                  <a:latin typeface="Arial"/>
                  <a:cs typeface="Arial"/>
                </a:rPr>
                <a:t>5c.</a:t>
              </a:r>
              <a:r>
                <a:rPr sz="1400" b="1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In</a:t>
              </a:r>
              <a:r>
                <a:rPr sz="14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space</a:t>
              </a:r>
              <a:r>
                <a:rPr sz="14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below</a:t>
              </a:r>
              <a:r>
                <a:rPr sz="14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design</a:t>
              </a:r>
              <a:r>
                <a:rPr sz="14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</a:t>
              </a:r>
              <a:r>
                <a:rPr sz="14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another</a:t>
              </a:r>
              <a:r>
                <a:rPr sz="14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way  in which muscle wire could be used. Draw a  diagram and add notes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explain your idea. 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8</a:t>
              </a:r>
              <a:r>
                <a:rPr sz="1400" b="1" i="1" spc="-1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marks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505782" y="6744005"/>
              <a:ext cx="6764655" cy="3700145"/>
            </a:xfrm>
            <a:custGeom>
              <a:avLst/>
              <a:gdLst/>
              <a:ahLst/>
              <a:cxnLst/>
              <a:rect l="l" t="t" r="r" b="b"/>
              <a:pathLst>
                <a:path w="6764655" h="3700145">
                  <a:moveTo>
                    <a:pt x="0" y="0"/>
                  </a:moveTo>
                  <a:lnTo>
                    <a:pt x="6764417" y="0"/>
                  </a:lnTo>
                  <a:lnTo>
                    <a:pt x="6764417" y="3699612"/>
                  </a:lnTo>
                  <a:lnTo>
                    <a:pt x="0" y="3699612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1855403" y="6757462"/>
              <a:ext cx="48704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IDEA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5375519" y="6760359"/>
              <a:ext cx="71310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NOTES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4138992" y="6744005"/>
              <a:ext cx="3041650" cy="3700145"/>
            </a:xfrm>
            <a:custGeom>
              <a:avLst/>
              <a:gdLst/>
              <a:ahLst/>
              <a:cxnLst/>
              <a:rect l="l" t="t" r="r" b="b"/>
              <a:pathLst>
                <a:path w="3041650" h="3700145">
                  <a:moveTo>
                    <a:pt x="0" y="0"/>
                  </a:moveTo>
                  <a:lnTo>
                    <a:pt x="0" y="3699612"/>
                  </a:lnTo>
                </a:path>
                <a:path w="3041650" h="3700145">
                  <a:moveTo>
                    <a:pt x="149579" y="632099"/>
                  </a:moveTo>
                  <a:lnTo>
                    <a:pt x="3041459" y="632099"/>
                  </a:lnTo>
                </a:path>
                <a:path w="3041650" h="3700145">
                  <a:moveTo>
                    <a:pt x="149579" y="960084"/>
                  </a:moveTo>
                  <a:lnTo>
                    <a:pt x="3041459" y="960084"/>
                  </a:lnTo>
                </a:path>
                <a:path w="3041650" h="3700145">
                  <a:moveTo>
                    <a:pt x="149579" y="1288047"/>
                  </a:moveTo>
                  <a:lnTo>
                    <a:pt x="3041459" y="1288047"/>
                  </a:lnTo>
                </a:path>
                <a:path w="3041650" h="3700145">
                  <a:moveTo>
                    <a:pt x="149579" y="1616011"/>
                  </a:moveTo>
                  <a:lnTo>
                    <a:pt x="3041459" y="1616011"/>
                  </a:lnTo>
                </a:path>
                <a:path w="3041650" h="3700145">
                  <a:moveTo>
                    <a:pt x="149579" y="1943975"/>
                  </a:moveTo>
                  <a:lnTo>
                    <a:pt x="3041459" y="1943975"/>
                  </a:lnTo>
                </a:path>
                <a:path w="3041650" h="3700145">
                  <a:moveTo>
                    <a:pt x="149579" y="2271938"/>
                  </a:moveTo>
                  <a:lnTo>
                    <a:pt x="3041459" y="2271938"/>
                  </a:lnTo>
                </a:path>
                <a:path w="3041650" h="3700145">
                  <a:moveTo>
                    <a:pt x="149579" y="2599902"/>
                  </a:moveTo>
                  <a:lnTo>
                    <a:pt x="3041459" y="2599902"/>
                  </a:lnTo>
                </a:path>
                <a:path w="3041650" h="3700145">
                  <a:moveTo>
                    <a:pt x="149579" y="2927865"/>
                  </a:moveTo>
                  <a:lnTo>
                    <a:pt x="3041459" y="2927865"/>
                  </a:lnTo>
                </a:path>
                <a:path w="3041650" h="3700145">
                  <a:moveTo>
                    <a:pt x="149579" y="3255829"/>
                  </a:moveTo>
                  <a:lnTo>
                    <a:pt x="3041459" y="3255829"/>
                  </a:lnTo>
                </a:path>
                <a:path w="3041650" h="3700145">
                  <a:moveTo>
                    <a:pt x="149579" y="3583792"/>
                  </a:moveTo>
                  <a:lnTo>
                    <a:pt x="3041459" y="3583792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359304" y="491151"/>
              <a:ext cx="6743700" cy="27432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17780" rIns="0" bIns="0" rtlCol="0">
              <a:spAutoFit/>
            </a:bodyPr>
            <a:lstStyle/>
            <a:p>
              <a:pPr marL="158115">
                <a:lnSpc>
                  <a:spcPct val="100000"/>
                </a:lnSpc>
                <a:spcBef>
                  <a:spcPts val="140"/>
                </a:spcBef>
                <a:tabLst>
                  <a:tab pos="3026410" algn="l"/>
                </a:tabLst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2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INFORMATION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11"/>
                </a:rPr>
                <a:t>https://www.technologystudent.com/equip1/sma2.htm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3546162" y="1977055"/>
              <a:ext cx="0" cy="4404360"/>
            </a:xfrm>
            <a:custGeom>
              <a:avLst/>
              <a:gdLst/>
              <a:ahLst/>
              <a:cxnLst/>
              <a:rect l="l" t="t" r="r" b="b"/>
              <a:pathLst>
                <a:path h="4404360">
                  <a:moveTo>
                    <a:pt x="0" y="0"/>
                  </a:moveTo>
                  <a:lnTo>
                    <a:pt x="0" y="4404358"/>
                  </a:lnTo>
                </a:path>
              </a:pathLst>
            </a:custGeom>
            <a:ln w="9000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5161940" y="6591351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12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12"/>
                </a:rPr>
                <a:t>©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2840202" y="6604304"/>
              <a:ext cx="211137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1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3419" y="6606489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C529C067-1767-4171-A35F-617204A73B19}"/>
              </a:ext>
            </a:extLst>
          </p:cNvPr>
          <p:cNvGrpSpPr/>
          <p:nvPr/>
        </p:nvGrpSpPr>
        <p:grpSpPr>
          <a:xfrm>
            <a:off x="174981" y="0"/>
            <a:ext cx="7192654" cy="10579432"/>
            <a:chOff x="174981" y="0"/>
            <a:chExt cx="7192654" cy="10579432"/>
          </a:xfrm>
        </p:grpSpPr>
        <p:sp>
          <p:nvSpPr>
            <p:cNvPr id="2" name="object 2"/>
            <p:cNvSpPr txBox="1"/>
            <p:nvPr/>
          </p:nvSpPr>
          <p:spPr>
            <a:xfrm>
              <a:off x="1620530" y="0"/>
              <a:ext cx="39204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MODERN </a:t>
              </a:r>
              <a:r>
                <a:rPr sz="1800" b="1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MATERIAL </a:t>
              </a:r>
              <a:r>
                <a:rPr sz="18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</a:t>
              </a:r>
              <a:r>
                <a:rPr sz="1800" b="1" u="sng" spc="-4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800" b="1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POLYMORPH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97745" y="431193"/>
              <a:ext cx="6743700" cy="27432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41275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325"/>
                </a:spcBef>
                <a:tabLst>
                  <a:tab pos="2982595" algn="l"/>
                </a:tabLst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2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INFORMATION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https://www.technologystudent.com/equip1/poly1.htm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74981" y="295142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983502" y="280004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77896" y="3312914"/>
              <a:ext cx="736680" cy="527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80568" y="2025238"/>
              <a:ext cx="2050272" cy="1807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14637" y="829117"/>
              <a:ext cx="6990080" cy="1793875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5080" algn="just">
                <a:lnSpc>
                  <a:spcPts val="1560"/>
                </a:lnSpc>
                <a:spcBef>
                  <a:spcPts val="25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6a.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Polymorph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thermoplastic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material</a:t>
              </a:r>
              <a:r>
                <a:rPr sz="14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that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can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be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shaped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4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reshaped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any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number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  times.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Below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are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diagrams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representing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stages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involved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in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moulding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material.</a:t>
              </a:r>
              <a:r>
                <a:rPr sz="1400" spc="-1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Add  notes</a:t>
              </a:r>
              <a:r>
                <a:rPr sz="14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below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each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stage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explain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each</a:t>
              </a:r>
              <a:r>
                <a:rPr sz="1400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process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.</a:t>
              </a:r>
              <a:r>
                <a:rPr sz="1400" b="1" i="1" spc="2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4</a:t>
              </a:r>
              <a:r>
                <a:rPr sz="1400" b="1" i="1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dirty="0">
                  <a:solidFill>
                    <a:srgbClr val="151616"/>
                  </a:solidFill>
                  <a:latin typeface="Arial"/>
                  <a:cs typeface="Arial"/>
                </a:rPr>
                <a:t>X</a:t>
              </a:r>
              <a:r>
                <a:rPr sz="1400" b="1" i="1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6</a:t>
              </a:r>
              <a:r>
                <a:rPr sz="1400" b="1" i="1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marks</a:t>
              </a:r>
              <a:r>
                <a:rPr sz="1400" b="1" i="1" spc="-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dirty="0">
                  <a:solidFill>
                    <a:srgbClr val="151616"/>
                  </a:solidFill>
                  <a:latin typeface="Arial"/>
                  <a:cs typeface="Arial"/>
                </a:rPr>
                <a:t>(total</a:t>
              </a:r>
              <a:r>
                <a:rPr sz="1400" b="1" i="1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24</a:t>
              </a:r>
              <a:r>
                <a:rPr sz="1400" b="1" i="1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b="1" i="1" spc="-5" dirty="0">
                  <a:solidFill>
                    <a:srgbClr val="151616"/>
                  </a:solidFill>
                  <a:latin typeface="Arial"/>
                  <a:cs typeface="Arial"/>
                </a:rPr>
                <a:t>marks)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650">
                <a:latin typeface="Arial"/>
                <a:cs typeface="Arial"/>
              </a:endParaRPr>
            </a:p>
            <a:p>
              <a:pPr marL="2395220" marR="1175385" indent="-1221740">
                <a:lnSpc>
                  <a:spcPts val="1789"/>
                </a:lnSpc>
              </a:pPr>
              <a:r>
                <a:rPr sz="1600" b="1" dirty="0">
                  <a:solidFill>
                    <a:srgbClr val="DD2B1C"/>
                  </a:solidFill>
                  <a:latin typeface="Arial"/>
                  <a:cs typeface="Arial"/>
                </a:rPr>
                <a:t>NOTE !!! </a:t>
              </a:r>
              <a:r>
                <a:rPr sz="1600" b="1" spc="-20" dirty="0">
                  <a:solidFill>
                    <a:srgbClr val="DD2B1C"/>
                  </a:solidFill>
                  <a:latin typeface="Arial"/>
                  <a:cs typeface="Arial"/>
                </a:rPr>
                <a:t>POLYMORPH </a:t>
              </a:r>
              <a:r>
                <a:rPr sz="1600" b="1" dirty="0">
                  <a:solidFill>
                    <a:srgbClr val="DD2B1C"/>
                  </a:solidFill>
                  <a:latin typeface="Arial"/>
                  <a:cs typeface="Arial"/>
                </a:rPr>
                <a:t>IS NOW CLASSIFIED </a:t>
              </a:r>
              <a:r>
                <a:rPr sz="1600" b="1" spc="-5" dirty="0">
                  <a:solidFill>
                    <a:srgbClr val="DD2B1C"/>
                  </a:solidFill>
                  <a:latin typeface="Arial"/>
                  <a:cs typeface="Arial"/>
                </a:rPr>
                <a:t>AS  A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MODERN</a:t>
              </a:r>
              <a:r>
                <a:rPr sz="1600" b="1" u="sng" spc="-6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MATERIAL</a:t>
              </a:r>
              <a:endParaRPr sz="1600">
                <a:latin typeface="Arial"/>
                <a:cs typeface="Arial"/>
              </a:endParaRPr>
            </a:p>
            <a:p>
              <a:pPr marL="773430">
                <a:lnSpc>
                  <a:spcPct val="100000"/>
                </a:lnSpc>
                <a:spcBef>
                  <a:spcPts val="1915"/>
                </a:spcBef>
                <a:tabLst>
                  <a:tab pos="4414520" algn="l"/>
                </a:tabLst>
              </a:pPr>
              <a:r>
                <a:rPr sz="1400" spc="5" dirty="0">
                  <a:solidFill>
                    <a:srgbClr val="A05943"/>
                  </a:solidFill>
                  <a:latin typeface="Arial"/>
                  <a:cs typeface="Arial"/>
                </a:rPr>
                <a:t>1.	2.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27413" y="3845349"/>
              <a:ext cx="98806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74295" marR="5080" indent="-6223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PO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L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YMORPH  GRANULES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862301" y="3845349"/>
              <a:ext cx="71120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88900" marR="5080" indent="-76835">
                <a:lnSpc>
                  <a:spcPts val="1340"/>
                </a:lnSpc>
                <a:spcBef>
                  <a:spcPts val="225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ADD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HOT  </a:t>
              </a:r>
              <a:r>
                <a:rPr sz="1200" spc="-30" dirty="0">
                  <a:solidFill>
                    <a:srgbClr val="151616"/>
                  </a:solidFill>
                  <a:latin typeface="Arial"/>
                  <a:cs typeface="Arial"/>
                </a:rPr>
                <a:t>WATER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233994" y="5532317"/>
              <a:ext cx="1068641" cy="9303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996391" y="6474254"/>
              <a:ext cx="153035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49225" marR="5080" indent="-137160">
                <a:lnSpc>
                  <a:spcPts val="1340"/>
                </a:lnSpc>
                <a:spcBef>
                  <a:spcPts val="225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GRANULES</a:t>
              </a:r>
              <a:r>
                <a:rPr sz="12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SLOWLY 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JOIN</a:t>
              </a:r>
              <a:r>
                <a:rPr sz="1200" spc="-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TOGETHER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164953" y="5010035"/>
              <a:ext cx="175895" cy="2413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00" spc="5" dirty="0">
                  <a:solidFill>
                    <a:srgbClr val="A05943"/>
                  </a:solidFill>
                  <a:latin typeface="Arial"/>
                  <a:cs typeface="Arial"/>
                </a:rPr>
                <a:t>3.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4293363" y="5418986"/>
              <a:ext cx="1068705" cy="929640"/>
              <a:chOff x="4293363" y="5418986"/>
              <a:chExt cx="1068705" cy="92964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4294734" y="5489387"/>
                <a:ext cx="1064260" cy="857885"/>
              </a:xfrm>
              <a:custGeom>
                <a:avLst/>
                <a:gdLst/>
                <a:ahLst/>
                <a:cxnLst/>
                <a:rect l="l" t="t" r="r" b="b"/>
                <a:pathLst>
                  <a:path w="1064260" h="857885">
                    <a:moveTo>
                      <a:pt x="0" y="0"/>
                    </a:moveTo>
                    <a:lnTo>
                      <a:pt x="1064157" y="0"/>
                    </a:lnTo>
                    <a:lnTo>
                      <a:pt x="1053589" y="48483"/>
                    </a:lnTo>
                    <a:lnTo>
                      <a:pt x="1043022" y="96967"/>
                    </a:lnTo>
                    <a:lnTo>
                      <a:pt x="1032455" y="145451"/>
                    </a:lnTo>
                    <a:lnTo>
                      <a:pt x="1021888" y="193935"/>
                    </a:lnTo>
                    <a:lnTo>
                      <a:pt x="1011321" y="242419"/>
                    </a:lnTo>
                    <a:lnTo>
                      <a:pt x="1000754" y="290903"/>
                    </a:lnTo>
                    <a:lnTo>
                      <a:pt x="990187" y="339387"/>
                    </a:lnTo>
                    <a:lnTo>
                      <a:pt x="979620" y="387870"/>
                    </a:lnTo>
                    <a:lnTo>
                      <a:pt x="969053" y="436354"/>
                    </a:lnTo>
                    <a:lnTo>
                      <a:pt x="958486" y="484838"/>
                    </a:lnTo>
                    <a:lnTo>
                      <a:pt x="947919" y="533321"/>
                    </a:lnTo>
                    <a:lnTo>
                      <a:pt x="937352" y="581805"/>
                    </a:lnTo>
                    <a:lnTo>
                      <a:pt x="926785" y="630288"/>
                    </a:lnTo>
                    <a:lnTo>
                      <a:pt x="916219" y="678772"/>
                    </a:lnTo>
                    <a:lnTo>
                      <a:pt x="905652" y="727255"/>
                    </a:lnTo>
                    <a:lnTo>
                      <a:pt x="895085" y="775738"/>
                    </a:lnTo>
                    <a:lnTo>
                      <a:pt x="862956" y="794969"/>
                    </a:lnTo>
                    <a:lnTo>
                      <a:pt x="826181" y="811635"/>
                    </a:lnTo>
                    <a:lnTo>
                      <a:pt x="785367" y="825738"/>
                    </a:lnTo>
                    <a:lnTo>
                      <a:pt x="741125" y="837276"/>
                    </a:lnTo>
                    <a:lnTo>
                      <a:pt x="694060" y="846250"/>
                    </a:lnTo>
                    <a:lnTo>
                      <a:pt x="644783" y="852660"/>
                    </a:lnTo>
                    <a:lnTo>
                      <a:pt x="593901" y="856507"/>
                    </a:lnTo>
                    <a:lnTo>
                      <a:pt x="542022" y="857789"/>
                    </a:lnTo>
                    <a:lnTo>
                      <a:pt x="489754" y="856507"/>
                    </a:lnTo>
                    <a:lnTo>
                      <a:pt x="437707" y="852660"/>
                    </a:lnTo>
                    <a:lnTo>
                      <a:pt x="386487" y="846250"/>
                    </a:lnTo>
                    <a:lnTo>
                      <a:pt x="336704" y="837276"/>
                    </a:lnTo>
                    <a:lnTo>
                      <a:pt x="288965" y="825738"/>
                    </a:lnTo>
                    <a:lnTo>
                      <a:pt x="243879" y="811635"/>
                    </a:lnTo>
                    <a:lnTo>
                      <a:pt x="202054" y="794969"/>
                    </a:lnTo>
                    <a:lnTo>
                      <a:pt x="164099" y="77573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4358862" y="5719388"/>
                <a:ext cx="943610" cy="625475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625475">
                    <a:moveTo>
                      <a:pt x="943185" y="0"/>
                    </a:moveTo>
                    <a:lnTo>
                      <a:pt x="893604" y="14612"/>
                    </a:lnTo>
                    <a:lnTo>
                      <a:pt x="842903" y="24743"/>
                    </a:lnTo>
                    <a:lnTo>
                      <a:pt x="791642" y="30391"/>
                    </a:lnTo>
                    <a:lnTo>
                      <a:pt x="740382" y="31557"/>
                    </a:lnTo>
                    <a:lnTo>
                      <a:pt x="689683" y="28240"/>
                    </a:lnTo>
                    <a:lnTo>
                      <a:pt x="589672" y="12752"/>
                    </a:lnTo>
                    <a:lnTo>
                      <a:pt x="539238" y="7922"/>
                    </a:lnTo>
                    <a:lnTo>
                      <a:pt x="488803" y="5446"/>
                    </a:lnTo>
                    <a:lnTo>
                      <a:pt x="438368" y="4819"/>
                    </a:lnTo>
                    <a:lnTo>
                      <a:pt x="387933" y="5537"/>
                    </a:lnTo>
                    <a:lnTo>
                      <a:pt x="337498" y="7097"/>
                    </a:lnTo>
                    <a:lnTo>
                      <a:pt x="236631" y="10720"/>
                    </a:lnTo>
                    <a:lnTo>
                      <a:pt x="185580" y="16198"/>
                    </a:lnTo>
                    <a:lnTo>
                      <a:pt x="136877" y="16979"/>
                    </a:lnTo>
                    <a:lnTo>
                      <a:pt x="90036" y="14033"/>
                    </a:lnTo>
                    <a:lnTo>
                      <a:pt x="44572" y="8334"/>
                    </a:lnTo>
                    <a:lnTo>
                      <a:pt x="0" y="853"/>
                    </a:lnTo>
                    <a:lnTo>
                      <a:pt x="108468" y="547855"/>
                    </a:lnTo>
                    <a:lnTo>
                      <a:pt x="155153" y="565846"/>
                    </a:lnTo>
                    <a:lnTo>
                      <a:pt x="201673" y="581584"/>
                    </a:lnTo>
                    <a:lnTo>
                      <a:pt x="248108" y="595003"/>
                    </a:lnTo>
                    <a:lnTo>
                      <a:pt x="294538" y="606035"/>
                    </a:lnTo>
                    <a:lnTo>
                      <a:pt x="341044" y="614613"/>
                    </a:lnTo>
                    <a:lnTo>
                      <a:pt x="387707" y="620669"/>
                    </a:lnTo>
                    <a:lnTo>
                      <a:pt x="434607" y="624136"/>
                    </a:lnTo>
                    <a:lnTo>
                      <a:pt x="481826" y="624947"/>
                    </a:lnTo>
                    <a:lnTo>
                      <a:pt x="529443" y="623035"/>
                    </a:lnTo>
                    <a:lnTo>
                      <a:pt x="577540" y="618333"/>
                    </a:lnTo>
                    <a:lnTo>
                      <a:pt x="626197" y="610772"/>
                    </a:lnTo>
                    <a:lnTo>
                      <a:pt x="675495" y="600286"/>
                    </a:lnTo>
                    <a:lnTo>
                      <a:pt x="725515" y="586808"/>
                    </a:lnTo>
                    <a:lnTo>
                      <a:pt x="776337" y="570270"/>
                    </a:lnTo>
                    <a:lnTo>
                      <a:pt x="828042" y="550605"/>
                    </a:lnTo>
                    <a:lnTo>
                      <a:pt x="848500" y="450495"/>
                    </a:lnTo>
                    <a:lnTo>
                      <a:pt x="922728" y="100110"/>
                    </a:lnTo>
                    <a:lnTo>
                      <a:pt x="943185" y="0"/>
                    </a:lnTo>
                    <a:close/>
                  </a:path>
                </a:pathLst>
              </a:custGeom>
              <a:solidFill>
                <a:srgbClr val="DFEE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296484" y="5420358"/>
                <a:ext cx="106426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64260" h="136525">
                    <a:moveTo>
                      <a:pt x="532072" y="0"/>
                    </a:moveTo>
                    <a:lnTo>
                      <a:pt x="453447" y="737"/>
                    </a:lnTo>
                    <a:lnTo>
                      <a:pt x="378403" y="2881"/>
                    </a:lnTo>
                    <a:lnTo>
                      <a:pt x="307765" y="6325"/>
                    </a:lnTo>
                    <a:lnTo>
                      <a:pt x="242354" y="10964"/>
                    </a:lnTo>
                    <a:lnTo>
                      <a:pt x="182994" y="16692"/>
                    </a:lnTo>
                    <a:lnTo>
                      <a:pt x="130509" y="23406"/>
                    </a:lnTo>
                    <a:lnTo>
                      <a:pt x="85720" y="30998"/>
                    </a:lnTo>
                    <a:lnTo>
                      <a:pt x="22527" y="48399"/>
                    </a:lnTo>
                    <a:lnTo>
                      <a:pt x="0" y="68054"/>
                    </a:lnTo>
                    <a:lnTo>
                      <a:pt x="5769" y="78111"/>
                    </a:lnTo>
                    <a:lnTo>
                      <a:pt x="49452" y="96745"/>
                    </a:lnTo>
                    <a:lnTo>
                      <a:pt x="130509" y="112705"/>
                    </a:lnTo>
                    <a:lnTo>
                      <a:pt x="182994" y="119418"/>
                    </a:lnTo>
                    <a:lnTo>
                      <a:pt x="242354" y="125147"/>
                    </a:lnTo>
                    <a:lnTo>
                      <a:pt x="307765" y="129786"/>
                    </a:lnTo>
                    <a:lnTo>
                      <a:pt x="378403" y="133230"/>
                    </a:lnTo>
                    <a:lnTo>
                      <a:pt x="453447" y="135374"/>
                    </a:lnTo>
                    <a:lnTo>
                      <a:pt x="532072" y="136112"/>
                    </a:lnTo>
                    <a:lnTo>
                      <a:pt x="610698" y="135374"/>
                    </a:lnTo>
                    <a:lnTo>
                      <a:pt x="685743" y="133230"/>
                    </a:lnTo>
                    <a:lnTo>
                      <a:pt x="756382" y="129786"/>
                    </a:lnTo>
                    <a:lnTo>
                      <a:pt x="821793" y="125147"/>
                    </a:lnTo>
                    <a:lnTo>
                      <a:pt x="881153" y="119418"/>
                    </a:lnTo>
                    <a:lnTo>
                      <a:pt x="933639" y="112705"/>
                    </a:lnTo>
                    <a:lnTo>
                      <a:pt x="978428" y="105112"/>
                    </a:lnTo>
                    <a:lnTo>
                      <a:pt x="1041621" y="87710"/>
                    </a:lnTo>
                    <a:lnTo>
                      <a:pt x="1064149" y="68054"/>
                    </a:lnTo>
                    <a:lnTo>
                      <a:pt x="1058380" y="57997"/>
                    </a:lnTo>
                    <a:lnTo>
                      <a:pt x="1014696" y="39364"/>
                    </a:lnTo>
                    <a:lnTo>
                      <a:pt x="933639" y="23406"/>
                    </a:lnTo>
                    <a:lnTo>
                      <a:pt x="881153" y="16692"/>
                    </a:lnTo>
                    <a:lnTo>
                      <a:pt x="821793" y="10964"/>
                    </a:lnTo>
                    <a:lnTo>
                      <a:pt x="756382" y="6325"/>
                    </a:lnTo>
                    <a:lnTo>
                      <a:pt x="685743" y="2881"/>
                    </a:lnTo>
                    <a:lnTo>
                      <a:pt x="610698" y="737"/>
                    </a:lnTo>
                    <a:lnTo>
                      <a:pt x="5320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296484" y="5420358"/>
                <a:ext cx="106426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64260" h="136525">
                    <a:moveTo>
                      <a:pt x="532072" y="0"/>
                    </a:moveTo>
                    <a:lnTo>
                      <a:pt x="610698" y="737"/>
                    </a:lnTo>
                    <a:lnTo>
                      <a:pt x="685743" y="2881"/>
                    </a:lnTo>
                    <a:lnTo>
                      <a:pt x="756382" y="6325"/>
                    </a:lnTo>
                    <a:lnTo>
                      <a:pt x="821793" y="10964"/>
                    </a:lnTo>
                    <a:lnTo>
                      <a:pt x="881153" y="16692"/>
                    </a:lnTo>
                    <a:lnTo>
                      <a:pt x="933639" y="23406"/>
                    </a:lnTo>
                    <a:lnTo>
                      <a:pt x="978428" y="30998"/>
                    </a:lnTo>
                    <a:lnTo>
                      <a:pt x="1041621" y="48399"/>
                    </a:lnTo>
                    <a:lnTo>
                      <a:pt x="1064149" y="68054"/>
                    </a:lnTo>
                    <a:lnTo>
                      <a:pt x="1058380" y="78111"/>
                    </a:lnTo>
                    <a:lnTo>
                      <a:pt x="1014696" y="96745"/>
                    </a:lnTo>
                    <a:lnTo>
                      <a:pt x="933639" y="112705"/>
                    </a:lnTo>
                    <a:lnTo>
                      <a:pt x="881153" y="119418"/>
                    </a:lnTo>
                    <a:lnTo>
                      <a:pt x="821793" y="125147"/>
                    </a:lnTo>
                    <a:lnTo>
                      <a:pt x="756382" y="129786"/>
                    </a:lnTo>
                    <a:lnTo>
                      <a:pt x="685743" y="133230"/>
                    </a:lnTo>
                    <a:lnTo>
                      <a:pt x="610698" y="135374"/>
                    </a:lnTo>
                    <a:lnTo>
                      <a:pt x="532072" y="136112"/>
                    </a:lnTo>
                    <a:lnTo>
                      <a:pt x="453447" y="135374"/>
                    </a:lnTo>
                    <a:lnTo>
                      <a:pt x="378403" y="133230"/>
                    </a:lnTo>
                    <a:lnTo>
                      <a:pt x="307765" y="129786"/>
                    </a:lnTo>
                    <a:lnTo>
                      <a:pt x="242354" y="125147"/>
                    </a:lnTo>
                    <a:lnTo>
                      <a:pt x="182994" y="119418"/>
                    </a:lnTo>
                    <a:lnTo>
                      <a:pt x="130509" y="112705"/>
                    </a:lnTo>
                    <a:lnTo>
                      <a:pt x="85720" y="105112"/>
                    </a:lnTo>
                    <a:lnTo>
                      <a:pt x="22527" y="87710"/>
                    </a:lnTo>
                    <a:lnTo>
                      <a:pt x="0" y="68054"/>
                    </a:lnTo>
                    <a:lnTo>
                      <a:pt x="5769" y="57997"/>
                    </a:lnTo>
                    <a:lnTo>
                      <a:pt x="49452" y="39364"/>
                    </a:lnTo>
                    <a:lnTo>
                      <a:pt x="130509" y="23406"/>
                    </a:lnTo>
                    <a:lnTo>
                      <a:pt x="182994" y="16692"/>
                    </a:lnTo>
                    <a:lnTo>
                      <a:pt x="242354" y="10964"/>
                    </a:lnTo>
                    <a:lnTo>
                      <a:pt x="307765" y="6325"/>
                    </a:lnTo>
                    <a:lnTo>
                      <a:pt x="378403" y="2881"/>
                    </a:lnTo>
                    <a:lnTo>
                      <a:pt x="453447" y="737"/>
                    </a:lnTo>
                    <a:lnTo>
                      <a:pt x="532072" y="0"/>
                    </a:lnTo>
                    <a:close/>
                  </a:path>
                  <a:path w="1064260" h="136525">
                    <a:moveTo>
                      <a:pt x="532072" y="0"/>
                    </a:moveTo>
                    <a:lnTo>
                      <a:pt x="610698" y="737"/>
                    </a:lnTo>
                    <a:lnTo>
                      <a:pt x="685743" y="2881"/>
                    </a:lnTo>
                    <a:lnTo>
                      <a:pt x="756382" y="6325"/>
                    </a:lnTo>
                    <a:lnTo>
                      <a:pt x="821793" y="10964"/>
                    </a:lnTo>
                    <a:lnTo>
                      <a:pt x="881153" y="16692"/>
                    </a:lnTo>
                    <a:lnTo>
                      <a:pt x="933639" y="23406"/>
                    </a:lnTo>
                    <a:lnTo>
                      <a:pt x="978428" y="30998"/>
                    </a:lnTo>
                    <a:lnTo>
                      <a:pt x="1041621" y="48399"/>
                    </a:lnTo>
                    <a:lnTo>
                      <a:pt x="1064149" y="68054"/>
                    </a:lnTo>
                    <a:lnTo>
                      <a:pt x="1058380" y="78111"/>
                    </a:lnTo>
                    <a:lnTo>
                      <a:pt x="1014696" y="96745"/>
                    </a:lnTo>
                    <a:lnTo>
                      <a:pt x="933639" y="112705"/>
                    </a:lnTo>
                    <a:lnTo>
                      <a:pt x="881153" y="119418"/>
                    </a:lnTo>
                    <a:lnTo>
                      <a:pt x="821793" y="125147"/>
                    </a:lnTo>
                    <a:lnTo>
                      <a:pt x="756382" y="129786"/>
                    </a:lnTo>
                    <a:lnTo>
                      <a:pt x="685743" y="133230"/>
                    </a:lnTo>
                    <a:lnTo>
                      <a:pt x="610698" y="135374"/>
                    </a:lnTo>
                    <a:lnTo>
                      <a:pt x="532072" y="136112"/>
                    </a:lnTo>
                    <a:lnTo>
                      <a:pt x="453447" y="135374"/>
                    </a:lnTo>
                    <a:lnTo>
                      <a:pt x="378403" y="133230"/>
                    </a:lnTo>
                    <a:lnTo>
                      <a:pt x="307765" y="129786"/>
                    </a:lnTo>
                    <a:lnTo>
                      <a:pt x="242354" y="125147"/>
                    </a:lnTo>
                    <a:lnTo>
                      <a:pt x="182994" y="119418"/>
                    </a:lnTo>
                    <a:lnTo>
                      <a:pt x="130509" y="112705"/>
                    </a:lnTo>
                    <a:lnTo>
                      <a:pt x="85720" y="105112"/>
                    </a:lnTo>
                    <a:lnTo>
                      <a:pt x="22527" y="87710"/>
                    </a:lnTo>
                    <a:lnTo>
                      <a:pt x="0" y="68054"/>
                    </a:lnTo>
                    <a:lnTo>
                      <a:pt x="5769" y="57997"/>
                    </a:lnTo>
                    <a:lnTo>
                      <a:pt x="49452" y="39364"/>
                    </a:lnTo>
                    <a:lnTo>
                      <a:pt x="130509" y="23406"/>
                    </a:lnTo>
                    <a:lnTo>
                      <a:pt x="182994" y="16692"/>
                    </a:lnTo>
                    <a:lnTo>
                      <a:pt x="242354" y="10964"/>
                    </a:lnTo>
                    <a:lnTo>
                      <a:pt x="307765" y="6325"/>
                    </a:lnTo>
                    <a:lnTo>
                      <a:pt x="378403" y="2881"/>
                    </a:lnTo>
                    <a:lnTo>
                      <a:pt x="453447" y="737"/>
                    </a:lnTo>
                    <a:lnTo>
                      <a:pt x="532072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4490204" y="5881635"/>
                <a:ext cx="69659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696595" h="463550">
                    <a:moveTo>
                      <a:pt x="365949" y="0"/>
                    </a:moveTo>
                    <a:lnTo>
                      <a:pt x="314911" y="2017"/>
                    </a:lnTo>
                    <a:lnTo>
                      <a:pt x="262260" y="12105"/>
                    </a:lnTo>
                    <a:lnTo>
                      <a:pt x="220767" y="42798"/>
                    </a:lnTo>
                    <a:lnTo>
                      <a:pt x="184426" y="74395"/>
                    </a:lnTo>
                    <a:lnTo>
                      <a:pt x="152577" y="107192"/>
                    </a:lnTo>
                    <a:lnTo>
                      <a:pt x="124560" y="141488"/>
                    </a:lnTo>
                    <a:lnTo>
                      <a:pt x="99717" y="177580"/>
                    </a:lnTo>
                    <a:lnTo>
                      <a:pt x="77386" y="215766"/>
                    </a:lnTo>
                    <a:lnTo>
                      <a:pt x="56908" y="256343"/>
                    </a:lnTo>
                    <a:lnTo>
                      <a:pt x="37625" y="299610"/>
                    </a:lnTo>
                    <a:lnTo>
                      <a:pt x="18875" y="345864"/>
                    </a:lnTo>
                    <a:lnTo>
                      <a:pt x="0" y="395403"/>
                    </a:lnTo>
                    <a:lnTo>
                      <a:pt x="46399" y="412204"/>
                    </a:lnTo>
                    <a:lnTo>
                      <a:pt x="92798" y="426752"/>
                    </a:lnTo>
                    <a:lnTo>
                      <a:pt x="139197" y="438980"/>
                    </a:lnTo>
                    <a:lnTo>
                      <a:pt x="185597" y="448821"/>
                    </a:lnTo>
                    <a:lnTo>
                      <a:pt x="231996" y="456207"/>
                    </a:lnTo>
                    <a:lnTo>
                      <a:pt x="278396" y="461071"/>
                    </a:lnTo>
                    <a:lnTo>
                      <a:pt x="324796" y="463347"/>
                    </a:lnTo>
                    <a:lnTo>
                      <a:pt x="371196" y="462966"/>
                    </a:lnTo>
                    <a:lnTo>
                      <a:pt x="417596" y="459861"/>
                    </a:lnTo>
                    <a:lnTo>
                      <a:pt x="463996" y="453966"/>
                    </a:lnTo>
                    <a:lnTo>
                      <a:pt x="510396" y="445213"/>
                    </a:lnTo>
                    <a:lnTo>
                      <a:pt x="556796" y="433534"/>
                    </a:lnTo>
                    <a:lnTo>
                      <a:pt x="603195" y="418864"/>
                    </a:lnTo>
                    <a:lnTo>
                      <a:pt x="649595" y="401134"/>
                    </a:lnTo>
                    <a:lnTo>
                      <a:pt x="695995" y="380276"/>
                    </a:lnTo>
                    <a:lnTo>
                      <a:pt x="691652" y="332245"/>
                    </a:lnTo>
                    <a:lnTo>
                      <a:pt x="683661" y="289179"/>
                    </a:lnTo>
                    <a:lnTo>
                      <a:pt x="671133" y="249422"/>
                    </a:lnTo>
                    <a:lnTo>
                      <a:pt x="653183" y="211320"/>
                    </a:lnTo>
                    <a:lnTo>
                      <a:pt x="628920" y="173219"/>
                    </a:lnTo>
                    <a:lnTo>
                      <a:pt x="597458" y="133462"/>
                    </a:lnTo>
                    <a:lnTo>
                      <a:pt x="557909" y="90395"/>
                    </a:lnTo>
                    <a:lnTo>
                      <a:pt x="509385" y="42362"/>
                    </a:lnTo>
                    <a:lnTo>
                      <a:pt x="463186" y="20172"/>
                    </a:lnTo>
                    <a:lnTo>
                      <a:pt x="415374" y="6051"/>
                    </a:lnTo>
                    <a:lnTo>
                      <a:pt x="365949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4490204" y="5881635"/>
                <a:ext cx="69659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696595" h="463550">
                    <a:moveTo>
                      <a:pt x="0" y="395403"/>
                    </a:moveTo>
                    <a:lnTo>
                      <a:pt x="18875" y="345864"/>
                    </a:lnTo>
                    <a:lnTo>
                      <a:pt x="37625" y="299610"/>
                    </a:lnTo>
                    <a:lnTo>
                      <a:pt x="56908" y="256343"/>
                    </a:lnTo>
                    <a:lnTo>
                      <a:pt x="77386" y="215766"/>
                    </a:lnTo>
                    <a:lnTo>
                      <a:pt x="99717" y="177580"/>
                    </a:lnTo>
                    <a:lnTo>
                      <a:pt x="124560" y="141488"/>
                    </a:lnTo>
                    <a:lnTo>
                      <a:pt x="152577" y="107192"/>
                    </a:lnTo>
                    <a:lnTo>
                      <a:pt x="184426" y="74395"/>
                    </a:lnTo>
                    <a:lnTo>
                      <a:pt x="220767" y="42798"/>
                    </a:lnTo>
                    <a:lnTo>
                      <a:pt x="262260" y="12105"/>
                    </a:lnTo>
                    <a:lnTo>
                      <a:pt x="314911" y="2017"/>
                    </a:lnTo>
                    <a:lnTo>
                      <a:pt x="365949" y="0"/>
                    </a:lnTo>
                    <a:lnTo>
                      <a:pt x="415374" y="6051"/>
                    </a:lnTo>
                    <a:lnTo>
                      <a:pt x="463186" y="20172"/>
                    </a:lnTo>
                    <a:lnTo>
                      <a:pt x="509385" y="42362"/>
                    </a:lnTo>
                    <a:lnTo>
                      <a:pt x="557909" y="90395"/>
                    </a:lnTo>
                    <a:lnTo>
                      <a:pt x="597458" y="133462"/>
                    </a:lnTo>
                    <a:lnTo>
                      <a:pt x="628920" y="173219"/>
                    </a:lnTo>
                    <a:lnTo>
                      <a:pt x="653183" y="211320"/>
                    </a:lnTo>
                    <a:lnTo>
                      <a:pt x="671133" y="249422"/>
                    </a:lnTo>
                    <a:lnTo>
                      <a:pt x="683661" y="289179"/>
                    </a:lnTo>
                    <a:lnTo>
                      <a:pt x="691652" y="332245"/>
                    </a:lnTo>
                    <a:lnTo>
                      <a:pt x="695995" y="380276"/>
                    </a:lnTo>
                    <a:lnTo>
                      <a:pt x="649595" y="401134"/>
                    </a:lnTo>
                    <a:lnTo>
                      <a:pt x="603195" y="418864"/>
                    </a:lnTo>
                    <a:lnTo>
                      <a:pt x="556796" y="433534"/>
                    </a:lnTo>
                    <a:lnTo>
                      <a:pt x="510396" y="445213"/>
                    </a:lnTo>
                    <a:lnTo>
                      <a:pt x="463996" y="453966"/>
                    </a:lnTo>
                    <a:lnTo>
                      <a:pt x="417596" y="459861"/>
                    </a:lnTo>
                    <a:lnTo>
                      <a:pt x="371196" y="462966"/>
                    </a:lnTo>
                    <a:lnTo>
                      <a:pt x="324796" y="463347"/>
                    </a:lnTo>
                    <a:lnTo>
                      <a:pt x="278396" y="461071"/>
                    </a:lnTo>
                    <a:lnTo>
                      <a:pt x="231996" y="456207"/>
                    </a:lnTo>
                    <a:lnTo>
                      <a:pt x="185597" y="448821"/>
                    </a:lnTo>
                    <a:lnTo>
                      <a:pt x="139197" y="438980"/>
                    </a:lnTo>
                    <a:lnTo>
                      <a:pt x="92798" y="426752"/>
                    </a:lnTo>
                    <a:lnTo>
                      <a:pt x="46399" y="412204"/>
                    </a:lnTo>
                    <a:lnTo>
                      <a:pt x="0" y="395403"/>
                    </a:lnTo>
                    <a:close/>
                  </a:path>
                </a:pathLst>
              </a:custGeom>
              <a:ln w="3175">
                <a:solidFill>
                  <a:srgbClr val="9899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4326822" y="6370818"/>
              <a:ext cx="98806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137795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MASS OF  PO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L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YMORPH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347720" y="5008173"/>
              <a:ext cx="175895" cy="2413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00" spc="5" dirty="0">
                  <a:solidFill>
                    <a:srgbClr val="A05943"/>
                  </a:solidFill>
                  <a:latin typeface="Arial"/>
                  <a:cs typeface="Arial"/>
                </a:rPr>
                <a:t>4.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816702" y="8048308"/>
              <a:ext cx="1792926" cy="9972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 rot="19560000">
              <a:off x="6076509" y="8369364"/>
              <a:ext cx="94987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spc="-5" dirty="0">
                  <a:solidFill>
                    <a:srgbClr val="E41346"/>
                  </a:solidFill>
                  <a:latin typeface="Arial"/>
                  <a:cs typeface="Arial"/>
                </a:rPr>
                <a:t>n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 rot="19260000">
              <a:off x="6039677" y="8403088"/>
              <a:ext cx="94987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spc="-5" dirty="0">
                  <a:solidFill>
                    <a:srgbClr val="E41346"/>
                  </a:solidFill>
                  <a:latin typeface="Arial"/>
                  <a:cs typeface="Arial"/>
                </a:rPr>
                <a:t>a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 rot="18900000">
              <a:off x="6006544" y="8433159"/>
              <a:ext cx="92868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dirty="0">
                  <a:solidFill>
                    <a:srgbClr val="E41346"/>
                  </a:solidFill>
                  <a:latin typeface="Arial"/>
                  <a:cs typeface="Arial"/>
                </a:rPr>
                <a:t>y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 rot="18540000">
              <a:off x="5961224" y="8462246"/>
              <a:ext cx="102618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spc="-5" dirty="0">
                  <a:solidFill>
                    <a:srgbClr val="E41346"/>
                  </a:solidFill>
                  <a:latin typeface="Arial"/>
                  <a:cs typeface="Arial"/>
                </a:rPr>
                <a:t>R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 rot="18300000">
              <a:off x="5943557" y="8497092"/>
              <a:ext cx="86004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dirty="0">
                  <a:solidFill>
                    <a:srgbClr val="E41346"/>
                  </a:solidFill>
                  <a:latin typeface="Arial"/>
                  <a:cs typeface="Arial"/>
                </a:rPr>
                <a:t>.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 rot="18120000">
              <a:off x="5914291" y="8515958"/>
              <a:ext cx="100042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dirty="0">
                  <a:solidFill>
                    <a:srgbClr val="E41346"/>
                  </a:solidFill>
                  <a:latin typeface="Arial"/>
                  <a:cs typeface="Arial"/>
                </a:rPr>
                <a:t>V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 rot="17580000">
              <a:off x="5882429" y="8580585"/>
              <a:ext cx="92868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dirty="0">
                  <a:solidFill>
                    <a:srgbClr val="E41346"/>
                  </a:solidFill>
                  <a:latin typeface="Arial"/>
                  <a:cs typeface="Arial"/>
                </a:rPr>
                <a:t>y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 rot="17160000">
              <a:off x="5852388" y="8617228"/>
              <a:ext cx="100042" cy="82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50"/>
                </a:lnSpc>
              </a:pPr>
              <a:r>
                <a:rPr sz="650" dirty="0">
                  <a:solidFill>
                    <a:srgbClr val="E41346"/>
                  </a:solidFill>
                  <a:latin typeface="Arial"/>
                  <a:cs typeface="Arial"/>
                </a:rPr>
                <a:t>B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4668498" y="8742326"/>
              <a:ext cx="988060" cy="54927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065" marR="5080" indent="-635" algn="ctr">
                <a:lnSpc>
                  <a:spcPts val="1340"/>
                </a:lnSpc>
                <a:spcBef>
                  <a:spcPts val="225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MOULD 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PO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L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YMORPH  GRANULES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560550" y="9077053"/>
              <a:ext cx="98806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150495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REMOVE  PO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L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YMORPH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600188" y="7708644"/>
              <a:ext cx="2587417" cy="13719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 txBox="1"/>
            <p:nvPr/>
          </p:nvSpPr>
          <p:spPr>
            <a:xfrm rot="19560000">
              <a:off x="3728400" y="7985276"/>
              <a:ext cx="81912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spc="5" dirty="0">
                  <a:solidFill>
                    <a:srgbClr val="E41346"/>
                  </a:solidFill>
                  <a:latin typeface="Arial"/>
                  <a:cs typeface="Arial"/>
                </a:rPr>
                <a:t>n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 rot="19260000">
              <a:off x="3696687" y="8014315"/>
              <a:ext cx="81912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dirty="0">
                  <a:solidFill>
                    <a:srgbClr val="E41346"/>
                  </a:solidFill>
                  <a:latin typeface="Arial"/>
                  <a:cs typeface="Arial"/>
                </a:rPr>
                <a:t>a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 rot="18900000">
              <a:off x="3668167" y="8040205"/>
              <a:ext cx="80090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dirty="0">
                  <a:solidFill>
                    <a:srgbClr val="E41346"/>
                  </a:solidFill>
                  <a:latin typeface="Arial"/>
                  <a:cs typeface="Arial"/>
                </a:rPr>
                <a:t>y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 rot="18540000">
              <a:off x="3629050" y="8065336"/>
              <a:ext cx="88520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spc="5" dirty="0">
                  <a:solidFill>
                    <a:srgbClr val="E41346"/>
                  </a:solidFill>
                  <a:latin typeface="Arial"/>
                  <a:cs typeface="Arial"/>
                </a:rPr>
                <a:t>R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 rot="18300000">
              <a:off x="3613871" y="8095319"/>
              <a:ext cx="74142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dirty="0">
                  <a:solidFill>
                    <a:srgbClr val="E41346"/>
                  </a:solidFill>
                  <a:latin typeface="Arial"/>
                  <a:cs typeface="Arial"/>
                </a:rPr>
                <a:t>.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 rot="18120000">
              <a:off x="3588813" y="8111274"/>
              <a:ext cx="85948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spc="5" dirty="0">
                  <a:solidFill>
                    <a:srgbClr val="E41346"/>
                  </a:solidFill>
                  <a:latin typeface="Arial"/>
                  <a:cs typeface="Arial"/>
                </a:rPr>
                <a:t>V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 rot="17580000">
              <a:off x="3561221" y="8167220"/>
              <a:ext cx="80090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dirty="0">
                  <a:solidFill>
                    <a:srgbClr val="E41346"/>
                  </a:solidFill>
                  <a:latin typeface="Arial"/>
                  <a:cs typeface="Arial"/>
                </a:rPr>
                <a:t>y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 rot="17160000">
              <a:off x="3535514" y="8198469"/>
              <a:ext cx="85948" cy="71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60"/>
                </a:lnSpc>
              </a:pPr>
              <a:r>
                <a:rPr sz="550" spc="5" dirty="0">
                  <a:solidFill>
                    <a:srgbClr val="E41346"/>
                  </a:solidFill>
                  <a:latin typeface="Arial"/>
                  <a:cs typeface="Arial"/>
                </a:rPr>
                <a:t>B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1165839" y="7766396"/>
              <a:ext cx="175895" cy="2413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00" spc="5" dirty="0">
                  <a:solidFill>
                    <a:srgbClr val="A05943"/>
                  </a:solidFill>
                  <a:latin typeface="Arial"/>
                  <a:cs typeface="Arial"/>
                </a:rPr>
                <a:t>5.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4640844" y="7746296"/>
              <a:ext cx="175895" cy="2413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400" spc="5" dirty="0">
                  <a:solidFill>
                    <a:srgbClr val="A05943"/>
                  </a:solidFill>
                  <a:latin typeface="Arial"/>
                  <a:cs typeface="Arial"/>
                </a:rPr>
                <a:t>6.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5246511" y="10433484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2924774" y="10446436"/>
              <a:ext cx="211137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437991" y="10448622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6756765" y="10433222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9672C73-F1B6-4EEF-8322-A87345AC4F82}"/>
              </a:ext>
            </a:extLst>
          </p:cNvPr>
          <p:cNvGrpSpPr/>
          <p:nvPr/>
        </p:nvGrpSpPr>
        <p:grpSpPr>
          <a:xfrm>
            <a:off x="254340" y="47834"/>
            <a:ext cx="7188200" cy="10570790"/>
            <a:chOff x="254340" y="47834"/>
            <a:chExt cx="7188200" cy="10570790"/>
          </a:xfrm>
        </p:grpSpPr>
        <p:sp>
          <p:nvSpPr>
            <p:cNvPr id="2" name="object 2"/>
            <p:cNvSpPr txBox="1"/>
            <p:nvPr/>
          </p:nvSpPr>
          <p:spPr>
            <a:xfrm>
              <a:off x="1926803" y="47834"/>
              <a:ext cx="39204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MODERN </a:t>
              </a:r>
              <a:r>
                <a:rPr sz="1800" b="1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MATERIAL </a:t>
              </a:r>
              <a:r>
                <a:rPr sz="18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</a:t>
              </a:r>
              <a:r>
                <a:rPr sz="1800" b="1" u="sng" spc="-4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800" b="1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POLYMORPH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54340" y="755911"/>
              <a:ext cx="7188200" cy="636270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5080" algn="just">
                <a:lnSpc>
                  <a:spcPts val="1560"/>
                </a:lnSpc>
                <a:spcBef>
                  <a:spcPts val="25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6b. Below are a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set of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incomplete diagrams representing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way polymorph can be</a:t>
              </a:r>
              <a:r>
                <a:rPr sz="14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shaped  using a mould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to form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 screwdriver handle. Add diagrams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stage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2,3,4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and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5.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Include  explanatory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notes</a:t>
              </a:r>
              <a:r>
                <a:rPr sz="14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underneath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each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stage.</a:t>
              </a:r>
              <a:r>
                <a:rPr sz="1400" spc="2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spc="-5" dirty="0">
                  <a:solidFill>
                    <a:srgbClr val="151616"/>
                  </a:solidFill>
                  <a:latin typeface="Arial"/>
                  <a:cs typeface="Arial"/>
                </a:rPr>
                <a:t>4</a:t>
              </a:r>
              <a:r>
                <a:rPr sz="1400" i="1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dirty="0">
                  <a:solidFill>
                    <a:srgbClr val="151616"/>
                  </a:solidFill>
                  <a:latin typeface="Arial"/>
                  <a:cs typeface="Arial"/>
                </a:rPr>
                <a:t>x</a:t>
              </a:r>
              <a:r>
                <a:rPr sz="1400" i="1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spc="-5" dirty="0">
                  <a:solidFill>
                    <a:srgbClr val="151616"/>
                  </a:solidFill>
                  <a:latin typeface="Arial"/>
                  <a:cs typeface="Arial"/>
                </a:rPr>
                <a:t>5</a:t>
              </a:r>
              <a:r>
                <a:rPr sz="1400" i="1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dirty="0">
                  <a:solidFill>
                    <a:srgbClr val="151616"/>
                  </a:solidFill>
                  <a:latin typeface="Arial"/>
                  <a:cs typeface="Arial"/>
                </a:rPr>
                <a:t>marks</a:t>
              </a:r>
              <a:r>
                <a:rPr sz="1400" i="1" spc="2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dirty="0">
                  <a:solidFill>
                    <a:srgbClr val="151616"/>
                  </a:solidFill>
                  <a:latin typeface="Arial"/>
                  <a:cs typeface="Arial"/>
                </a:rPr>
                <a:t>(total</a:t>
              </a:r>
              <a:r>
                <a:rPr sz="1400" i="1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spc="-5" dirty="0">
                  <a:solidFill>
                    <a:srgbClr val="151616"/>
                  </a:solidFill>
                  <a:latin typeface="Arial"/>
                  <a:cs typeface="Arial"/>
                </a:rPr>
                <a:t>20</a:t>
              </a:r>
              <a:r>
                <a:rPr sz="1400" i="1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i="1" dirty="0">
                  <a:solidFill>
                    <a:srgbClr val="151616"/>
                  </a:solidFill>
                  <a:latin typeface="Arial"/>
                  <a:cs typeface="Arial"/>
                </a:rPr>
                <a:t>marks)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04083" y="355914"/>
              <a:ext cx="6743700" cy="34734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1755" rIns="0" bIns="0" rtlCol="0">
              <a:spAutoFit/>
            </a:bodyPr>
            <a:lstStyle/>
            <a:p>
              <a:pPr marL="158115">
                <a:lnSpc>
                  <a:spcPct val="100000"/>
                </a:lnSpc>
                <a:spcBef>
                  <a:spcPts val="565"/>
                </a:spcBef>
                <a:tabLst>
                  <a:tab pos="2998470" algn="l"/>
                </a:tabLst>
              </a:pPr>
              <a:r>
                <a:rPr sz="1800" baseline="4629" dirty="0">
                  <a:solidFill>
                    <a:srgbClr val="151616"/>
                  </a:solidFill>
                  <a:latin typeface="Arial"/>
                  <a:cs typeface="Arial"/>
                </a:rPr>
                <a:t>LINK </a:t>
              </a:r>
              <a:r>
                <a:rPr sz="1800" spc="-22" baseline="4629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800" spc="-7" baseline="4629" dirty="0">
                  <a:solidFill>
                    <a:srgbClr val="151616"/>
                  </a:solidFill>
                  <a:latin typeface="Arial"/>
                  <a:cs typeface="Arial"/>
                </a:rPr>
                <a:t>HELP</a:t>
              </a:r>
              <a:r>
                <a:rPr sz="1800" spc="-112" baseline="462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spc="-7" baseline="4629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800" spc="15" baseline="462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spc="-15" baseline="4629" dirty="0">
                  <a:solidFill>
                    <a:srgbClr val="151616"/>
                  </a:solidFill>
                  <a:latin typeface="Arial"/>
                  <a:cs typeface="Arial"/>
                </a:rPr>
                <a:t>INFORMATION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https://www.technologystudent.com/equip1/sma2.htm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204020" y="4046253"/>
              <a:ext cx="1870075" cy="437515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307340" marR="5080" indent="-295275">
                <a:lnSpc>
                  <a:spcPts val="1560"/>
                </a:lnSpc>
                <a:spcBef>
                  <a:spcPts val="250"/>
                </a:spcBef>
              </a:pP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PREPARE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MOULD ON  CNC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MACHINE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58234" y="1777733"/>
              <a:ext cx="1523568" cy="2178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926183" y="1566725"/>
              <a:ext cx="2165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A05943"/>
                  </a:solidFill>
                  <a:latin typeface="Arial"/>
                  <a:cs typeface="Arial"/>
                </a:rPr>
                <a:t>1.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914463" y="1585772"/>
              <a:ext cx="2165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A05943"/>
                  </a:solidFill>
                  <a:latin typeface="Arial"/>
                  <a:cs typeface="Arial"/>
                </a:rPr>
                <a:t>2.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23649" y="4522176"/>
              <a:ext cx="2165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A05943"/>
                  </a:solidFill>
                  <a:latin typeface="Arial"/>
                  <a:cs typeface="Arial"/>
                </a:rPr>
                <a:t>3.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995299" y="4606397"/>
              <a:ext cx="19494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A05943"/>
                  </a:solidFill>
                  <a:latin typeface="Arial"/>
                  <a:cs typeface="Arial"/>
                </a:rPr>
                <a:t>4.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373025" y="9609730"/>
              <a:ext cx="2416175" cy="437515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605155" marR="5080" indent="-593090">
                <a:lnSpc>
                  <a:spcPts val="1560"/>
                </a:lnSpc>
                <a:spcBef>
                  <a:spcPts val="25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ADD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SCREWDRIVER</a:t>
              </a:r>
              <a:r>
                <a:rPr sz="1400" spc="-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BLADE  FOR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REALISM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476819" y="7734062"/>
              <a:ext cx="2205317" cy="999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949305" y="7540094"/>
              <a:ext cx="19494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A05943"/>
                  </a:solidFill>
                  <a:latin typeface="Arial"/>
                  <a:cs typeface="Arial"/>
                </a:rPr>
                <a:t>5.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105001" y="7578197"/>
              <a:ext cx="19494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A05943"/>
                  </a:solidFill>
                  <a:latin typeface="Arial"/>
                  <a:cs typeface="Arial"/>
                </a:rPr>
                <a:t>6.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123838" y="10472677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802100" y="10485630"/>
              <a:ext cx="211137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15318" y="10487814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1307</Words>
  <Application>Microsoft Office PowerPoint</Application>
  <PresentationFormat>Custom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DESIGN AND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revision_booklet1_smart_materials1.cdr</dc:title>
  <dc:creator>BY V.RYAN</dc:creator>
  <cp:keywords>SMART MATERIALS - REVISION BOOKLET 1</cp:keywords>
  <cp:lastModifiedBy>Vincent RYan</cp:lastModifiedBy>
  <cp:revision>2</cp:revision>
  <dcterms:created xsi:type="dcterms:W3CDTF">2021-02-09T17:50:43Z</dcterms:created>
  <dcterms:modified xsi:type="dcterms:W3CDTF">2021-02-09T17:56:07Z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2021-02-09T00:00:00Z</vt:filetime>
  </property>
</Properties>
</file>