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smarty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echnologystudent.com/prddes1/smart1.html" TargetMode="External"/><Relationship Id="rId5" Type="http://schemas.openxmlformats.org/officeDocument/2006/relationships/hyperlink" Target="https://www.technologystudent.com/despro2/inks1.htm" TargetMode="External"/><Relationship Id="rId4" Type="http://schemas.openxmlformats.org/officeDocument/2006/relationships/hyperlink" Target="https://www.facebook.com/groups/25496344819282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technologystudent.com/joints/hydrom1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s://www.facebook.com/groups/254963448192823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echnologystudent.com/joints/photchrom1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photchrom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hydrocab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hydrocab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indent="-635" algn="ctr">
              <a:lnSpc>
                <a:spcPts val="2680"/>
              </a:lnSpc>
              <a:spcBef>
                <a:spcPts val="2740"/>
              </a:spcBef>
            </a:pP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PRODUCT DESIGN 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RESISTANT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  DESIGN AND</a:t>
            </a:r>
            <a:r>
              <a:rPr sz="2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</a:t>
            </a:r>
            <a:r>
              <a:rPr lang="en-GB" sz="1600" b="1" dirty="0">
                <a:solidFill>
                  <a:srgbClr val="151616"/>
                </a:solidFill>
                <a:latin typeface="Arial"/>
                <a:cs typeface="Arial"/>
              </a:rPr>
              <a:t>P: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SMART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MODERN</a:t>
            </a:r>
            <a:r>
              <a:rPr sz="18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</a:t>
            </a:r>
            <a:endParaRPr sz="1800">
              <a:latin typeface="Arial"/>
              <a:cs typeface="Arial"/>
            </a:endParaRPr>
          </a:p>
          <a:p>
            <a:pPr marL="1997710" marR="1990089" indent="-635" algn="ctr">
              <a:lnSpc>
                <a:spcPts val="1789"/>
              </a:lnSpc>
              <a:spcBef>
                <a:spcPts val="2045"/>
              </a:spcBef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HYDROCHROMIC INKS  THERMOCHROMIC INK  HYDROMORPHIC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POLYMERS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PHOTOCHROMIC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INK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739"/>
              </a:lnSpc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HYDROCARBON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ENCAPSULATING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POLYMERS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2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44D739E-92DB-4A8F-B2DF-92A4648EED63}"/>
              </a:ext>
            </a:extLst>
          </p:cNvPr>
          <p:cNvGrpSpPr/>
          <p:nvPr/>
        </p:nvGrpSpPr>
        <p:grpSpPr>
          <a:xfrm>
            <a:off x="358026" y="142944"/>
            <a:ext cx="6988310" cy="6808602"/>
            <a:chOff x="358026" y="142944"/>
            <a:chExt cx="6988310" cy="6808602"/>
          </a:xfrm>
        </p:grpSpPr>
        <p:sp>
          <p:nvSpPr>
            <p:cNvPr id="2" name="object 2"/>
            <p:cNvSpPr txBox="1"/>
            <p:nvPr/>
          </p:nvSpPr>
          <p:spPr>
            <a:xfrm>
              <a:off x="397224" y="1307031"/>
              <a:ext cx="679767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41719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hydrochromic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inks?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description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type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 ink.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302149" y="837313"/>
              <a:ext cx="37141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https://www.technologystudent.com/joints/smarty1.html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16390" y="808591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358026" y="745233"/>
              <a:ext cx="6743700" cy="428625"/>
            </a:xfrm>
            <a:custGeom>
              <a:avLst/>
              <a:gdLst/>
              <a:ahLst/>
              <a:cxnLst/>
              <a:rect l="l" t="t" r="r" b="b"/>
              <a:pathLst>
                <a:path w="6743700" h="428625">
                  <a:moveTo>
                    <a:pt x="0" y="0"/>
                  </a:moveTo>
                  <a:lnTo>
                    <a:pt x="6743700" y="0"/>
                  </a:lnTo>
                  <a:lnTo>
                    <a:pt x="6743700" y="428622"/>
                  </a:lnTo>
                  <a:lnTo>
                    <a:pt x="0" y="4286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16916" y="142944"/>
              <a:ext cx="4606290" cy="47434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34632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HYDROCHROMIC</a:t>
              </a:r>
              <a:r>
                <a:rPr sz="1600" b="1" u="sng" spc="-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INKS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82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97235" y="6514031"/>
              <a:ext cx="679767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74358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thermochromic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ink?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description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type  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ink.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16916" y="5190762"/>
              <a:ext cx="4598035" cy="504825"/>
            </a:xfrm>
            <a:prstGeom prst="rect">
              <a:avLst/>
            </a:prstGeom>
          </p:spPr>
          <p:txBody>
            <a:bodyPr vert="horz" wrap="square" lIns="0" tIns="5651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44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  <a:p>
              <a:pPr marL="2111375">
                <a:lnSpc>
                  <a:spcPct val="100000"/>
                </a:lnSpc>
                <a:spcBef>
                  <a:spcPts val="725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THERMOCHROMIC</a:t>
              </a:r>
              <a:r>
                <a:rPr sz="1600" b="1" u="sng" spc="-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INK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516390" y="5926697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358026" y="5769043"/>
              <a:ext cx="6743700" cy="698500"/>
            </a:xfrm>
            <a:custGeom>
              <a:avLst/>
              <a:gdLst/>
              <a:ahLst/>
              <a:cxnLst/>
              <a:rect l="l" t="t" r="r" b="b"/>
              <a:pathLst>
                <a:path w="6743700" h="698500">
                  <a:moveTo>
                    <a:pt x="0" y="0"/>
                  </a:moveTo>
                  <a:lnTo>
                    <a:pt x="6743700" y="0"/>
                  </a:lnTo>
                  <a:lnTo>
                    <a:pt x="6743700" y="698501"/>
                  </a:lnTo>
                  <a:lnTo>
                    <a:pt x="0" y="69850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228418" y="5824074"/>
              <a:ext cx="3856990" cy="5340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3495" marR="5080" indent="-24130">
                <a:lnSpc>
                  <a:spcPct val="139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https://www.technologystudent.com/despro2/inks1.htm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6"/>
                </a:rPr>
                <a:t>https://www.technologystudent.com/prddes1/smart1.html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5225436" y="521487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A626A502-CB38-46E3-A1C0-7F97130340E9}"/>
              </a:ext>
            </a:extLst>
          </p:cNvPr>
          <p:cNvGrpSpPr/>
          <p:nvPr/>
        </p:nvGrpSpPr>
        <p:grpSpPr>
          <a:xfrm>
            <a:off x="211755" y="216320"/>
            <a:ext cx="7161825" cy="9281372"/>
            <a:chOff x="211755" y="216320"/>
            <a:chExt cx="7161825" cy="9281372"/>
          </a:xfrm>
        </p:grpSpPr>
        <p:sp>
          <p:nvSpPr>
            <p:cNvPr id="2" name="object 2"/>
            <p:cNvSpPr txBox="1"/>
            <p:nvPr/>
          </p:nvSpPr>
          <p:spPr>
            <a:xfrm>
              <a:off x="2420173" y="216320"/>
              <a:ext cx="289687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HYDROMORPHIC</a:t>
              </a: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POLYMERS</a:t>
              </a:r>
              <a:endParaRPr sz="1600">
                <a:latin typeface="Arial"/>
                <a:cs typeface="Arial"/>
              </a:endParaRPr>
            </a:p>
          </p:txBody>
        </p:sp>
        <p:grpSp>
          <p:nvGrpSpPr>
            <p:cNvPr id="3" name="object 3"/>
            <p:cNvGrpSpPr/>
            <p:nvPr/>
          </p:nvGrpSpPr>
          <p:grpSpPr>
            <a:xfrm>
              <a:off x="348922" y="650894"/>
              <a:ext cx="2591435" cy="1530985"/>
              <a:chOff x="348922" y="650894"/>
              <a:chExt cx="2591435" cy="1530985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352522" y="1346296"/>
                <a:ext cx="2584450" cy="831850"/>
              </a:xfrm>
              <a:custGeom>
                <a:avLst/>
                <a:gdLst/>
                <a:ahLst/>
                <a:cxnLst/>
                <a:rect l="l" t="t" r="r" b="b"/>
                <a:pathLst>
                  <a:path w="2584450" h="831850">
                    <a:moveTo>
                      <a:pt x="0" y="0"/>
                    </a:moveTo>
                    <a:lnTo>
                      <a:pt x="2584151" y="0"/>
                    </a:lnTo>
                    <a:lnTo>
                      <a:pt x="2572621" y="95039"/>
                    </a:lnTo>
                    <a:lnTo>
                      <a:pt x="2536502" y="142560"/>
                    </a:lnTo>
                    <a:lnTo>
                      <a:pt x="2452917" y="831627"/>
                    </a:lnTo>
                    <a:lnTo>
                      <a:pt x="219967" y="831627"/>
                    </a:lnTo>
                    <a:lnTo>
                      <a:pt x="70116" y="142919"/>
                    </a:lnTo>
                    <a:lnTo>
                      <a:pt x="21890" y="100619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395099" y="650894"/>
                <a:ext cx="2475781" cy="1496854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" name="object 6"/>
            <p:cNvSpPr txBox="1"/>
            <p:nvPr/>
          </p:nvSpPr>
          <p:spPr>
            <a:xfrm>
              <a:off x="3347680" y="773785"/>
              <a:ext cx="4025900" cy="123253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simple floating plastic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duck, 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in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bath,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expands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almost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five times its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original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size,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when  placed in</a:t>
              </a:r>
              <a:r>
                <a:rPr sz="1400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water.</a:t>
              </a:r>
              <a:endParaRPr sz="1400">
                <a:latin typeface="Arial"/>
                <a:cs typeface="Arial"/>
              </a:endParaRPr>
            </a:p>
            <a:p>
              <a:pPr marL="12700" marR="5080" algn="just">
                <a:lnSpc>
                  <a:spcPts val="1560"/>
                </a:lnSpc>
                <a:spcBef>
                  <a:spcPts val="157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 applications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hydromorphic  polymers.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X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2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11755" y="3006922"/>
              <a:ext cx="198564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Practical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Application</a:t>
              </a:r>
              <a:r>
                <a:rPr sz="1400" b="1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1: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11755" y="4995897"/>
              <a:ext cx="198564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Practical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Application</a:t>
              </a:r>
              <a:r>
                <a:rPr sz="1400" b="1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2: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394166" y="2475615"/>
              <a:ext cx="329057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SEARCH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</a:rPr>
                <a:t>THE INTERNET FOR</a:t>
              </a:r>
              <a:r>
                <a:rPr sz="1200" spc="-15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DD2B1C"/>
                  </a:solidFill>
                  <a:latin typeface="Arial"/>
                  <a:cs typeface="Arial"/>
                </a:rPr>
                <a:t>APPLICATIONS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16390" y="2446894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58026" y="2383534"/>
              <a:ext cx="6743700" cy="428625"/>
            </a:xfrm>
            <a:custGeom>
              <a:avLst/>
              <a:gdLst/>
              <a:ahLst/>
              <a:cxnLst/>
              <a:rect l="l" t="t" r="r" b="b"/>
              <a:pathLst>
                <a:path w="6743700" h="428625">
                  <a:moveTo>
                    <a:pt x="0" y="0"/>
                  </a:moveTo>
                  <a:lnTo>
                    <a:pt x="6743700" y="0"/>
                  </a:lnTo>
                  <a:lnTo>
                    <a:pt x="6743700" y="428623"/>
                  </a:lnTo>
                  <a:lnTo>
                    <a:pt x="0" y="4286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8" name="object 18"/>
            <p:cNvGrpSpPr/>
            <p:nvPr/>
          </p:nvGrpSpPr>
          <p:grpSpPr>
            <a:xfrm>
              <a:off x="561837" y="7597137"/>
              <a:ext cx="2045335" cy="1900555"/>
              <a:chOff x="561837" y="7597137"/>
              <a:chExt cx="2045335" cy="1900555"/>
            </a:xfrm>
          </p:grpSpPr>
          <p:sp>
            <p:nvSpPr>
              <p:cNvPr id="19" name="object 19"/>
              <p:cNvSpPr/>
              <p:nvPr/>
            </p:nvSpPr>
            <p:spPr>
              <a:xfrm>
                <a:off x="1405472" y="8410085"/>
                <a:ext cx="1195705" cy="1081405"/>
              </a:xfrm>
              <a:custGeom>
                <a:avLst/>
                <a:gdLst/>
                <a:ahLst/>
                <a:cxnLst/>
                <a:rect l="l" t="t" r="r" b="b"/>
                <a:pathLst>
                  <a:path w="1195705" h="1081404">
                    <a:moveTo>
                      <a:pt x="0" y="637092"/>
                    </a:moveTo>
                    <a:lnTo>
                      <a:pt x="0" y="637092"/>
                    </a:lnTo>
                    <a:lnTo>
                      <a:pt x="0" y="1081203"/>
                    </a:lnTo>
                    <a:lnTo>
                      <a:pt x="59921" y="1081203"/>
                    </a:lnTo>
                    <a:lnTo>
                      <a:pt x="720590" y="1081203"/>
                    </a:lnTo>
                    <a:lnTo>
                      <a:pt x="788825" y="1078185"/>
                    </a:lnTo>
                    <a:lnTo>
                      <a:pt x="850357" y="1070622"/>
                    </a:lnTo>
                    <a:lnTo>
                      <a:pt x="905518" y="1058864"/>
                    </a:lnTo>
                    <a:lnTo>
                      <a:pt x="954640" y="1043262"/>
                    </a:lnTo>
                    <a:lnTo>
                      <a:pt x="998058" y="1024165"/>
                    </a:lnTo>
                    <a:lnTo>
                      <a:pt x="1036102" y="1001925"/>
                    </a:lnTo>
                    <a:lnTo>
                      <a:pt x="1069107" y="976891"/>
                    </a:lnTo>
                    <a:lnTo>
                      <a:pt x="1097405" y="949413"/>
                    </a:lnTo>
                    <a:lnTo>
                      <a:pt x="1141211" y="888529"/>
                    </a:lnTo>
                    <a:lnTo>
                      <a:pt x="1170182" y="822074"/>
                    </a:lnTo>
                    <a:lnTo>
                      <a:pt x="1186981" y="752852"/>
                    </a:lnTo>
                    <a:lnTo>
                      <a:pt x="1194269" y="683664"/>
                    </a:lnTo>
                    <a:lnTo>
                      <a:pt x="1195179" y="649959"/>
                    </a:lnTo>
                    <a:lnTo>
                      <a:pt x="1195179" y="590492"/>
                    </a:lnTo>
                    <a:lnTo>
                      <a:pt x="1195179" y="539445"/>
                    </a:lnTo>
                    <a:lnTo>
                      <a:pt x="1195179" y="0"/>
                    </a:lnTo>
                    <a:lnTo>
                      <a:pt x="1139034" y="0"/>
                    </a:lnTo>
                    <a:lnTo>
                      <a:pt x="739847" y="0"/>
                    </a:lnTo>
                    <a:lnTo>
                      <a:pt x="739847" y="49231"/>
                    </a:lnTo>
                    <a:lnTo>
                      <a:pt x="739847" y="315428"/>
                    </a:lnTo>
                    <a:lnTo>
                      <a:pt x="737068" y="352608"/>
                    </a:lnTo>
                    <a:lnTo>
                      <a:pt x="731343" y="423199"/>
                    </a:lnTo>
                    <a:lnTo>
                      <a:pt x="719202" y="487074"/>
                    </a:lnTo>
                    <a:lnTo>
                      <a:pt x="693219" y="542208"/>
                    </a:lnTo>
                    <a:lnTo>
                      <a:pt x="645964" y="586575"/>
                    </a:lnTo>
                    <a:lnTo>
                      <a:pt x="612040" y="604088"/>
                    </a:lnTo>
                    <a:lnTo>
                      <a:pt x="570012" y="618149"/>
                    </a:lnTo>
                    <a:lnTo>
                      <a:pt x="518952" y="628506"/>
                    </a:lnTo>
                    <a:lnTo>
                      <a:pt x="457932" y="634905"/>
                    </a:lnTo>
                    <a:lnTo>
                      <a:pt x="386024" y="637092"/>
                    </a:lnTo>
                    <a:lnTo>
                      <a:pt x="337865" y="637092"/>
                    </a:lnTo>
                    <a:lnTo>
                      <a:pt x="298986" y="637092"/>
                    </a:lnTo>
                    <a:lnTo>
                      <a:pt x="48158" y="637092"/>
                    </a:lnTo>
                    <a:lnTo>
                      <a:pt x="0" y="637092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1430409" y="9053255"/>
                <a:ext cx="84964" cy="8496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1430409" y="9403185"/>
                <a:ext cx="84964" cy="84964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406329" y="8409010"/>
                <a:ext cx="1126490" cy="1012190"/>
              </a:xfrm>
              <a:custGeom>
                <a:avLst/>
                <a:gdLst/>
                <a:ahLst/>
                <a:cxnLst/>
                <a:rect l="l" t="t" r="r" b="b"/>
                <a:pathLst>
                  <a:path w="1126489" h="1012190">
                    <a:moveTo>
                      <a:pt x="0" y="713357"/>
                    </a:moveTo>
                    <a:lnTo>
                      <a:pt x="0" y="713357"/>
                    </a:lnTo>
                    <a:lnTo>
                      <a:pt x="445020" y="713357"/>
                    </a:lnTo>
                    <a:lnTo>
                      <a:pt x="500227" y="711205"/>
                    </a:lnTo>
                    <a:lnTo>
                      <a:pt x="550635" y="705477"/>
                    </a:lnTo>
                    <a:lnTo>
                      <a:pt x="596334" y="695946"/>
                    </a:lnTo>
                    <a:lnTo>
                      <a:pt x="637416" y="682383"/>
                    </a:lnTo>
                    <a:lnTo>
                      <a:pt x="673971" y="664562"/>
                    </a:lnTo>
                    <a:lnTo>
                      <a:pt x="706092" y="642254"/>
                    </a:lnTo>
                    <a:lnTo>
                      <a:pt x="733868" y="615233"/>
                    </a:lnTo>
                    <a:lnTo>
                      <a:pt x="757392" y="583270"/>
                    </a:lnTo>
                    <a:lnTo>
                      <a:pt x="776753" y="546139"/>
                    </a:lnTo>
                    <a:lnTo>
                      <a:pt x="792044" y="503612"/>
                    </a:lnTo>
                    <a:lnTo>
                      <a:pt x="803355" y="455460"/>
                    </a:lnTo>
                    <a:lnTo>
                      <a:pt x="810777" y="401458"/>
                    </a:lnTo>
                    <a:lnTo>
                      <a:pt x="814402" y="341377"/>
                    </a:lnTo>
                    <a:lnTo>
                      <a:pt x="814402" y="0"/>
                    </a:lnTo>
                  </a:path>
                  <a:path w="1126489" h="1012190">
                    <a:moveTo>
                      <a:pt x="0" y="1011934"/>
                    </a:moveTo>
                    <a:lnTo>
                      <a:pt x="0" y="1011934"/>
                    </a:lnTo>
                    <a:lnTo>
                      <a:pt x="718877" y="1011934"/>
                    </a:lnTo>
                    <a:lnTo>
                      <a:pt x="778629" y="1008966"/>
                    </a:lnTo>
                    <a:lnTo>
                      <a:pt x="832993" y="1001207"/>
                    </a:lnTo>
                    <a:lnTo>
                      <a:pt x="882136" y="988946"/>
                    </a:lnTo>
                    <a:lnTo>
                      <a:pt x="926226" y="972473"/>
                    </a:lnTo>
                    <a:lnTo>
                      <a:pt x="965433" y="952079"/>
                    </a:lnTo>
                    <a:lnTo>
                      <a:pt x="999924" y="928054"/>
                    </a:lnTo>
                    <a:lnTo>
                      <a:pt x="1029867" y="900688"/>
                    </a:lnTo>
                    <a:lnTo>
                      <a:pt x="1055432" y="870271"/>
                    </a:lnTo>
                    <a:lnTo>
                      <a:pt x="1076787" y="837094"/>
                    </a:lnTo>
                    <a:lnTo>
                      <a:pt x="1094099" y="801446"/>
                    </a:lnTo>
                    <a:lnTo>
                      <a:pt x="1107538" y="763618"/>
                    </a:lnTo>
                    <a:lnTo>
                      <a:pt x="1117271" y="723900"/>
                    </a:lnTo>
                    <a:lnTo>
                      <a:pt x="1123467" y="682582"/>
                    </a:lnTo>
                    <a:lnTo>
                      <a:pt x="1126295" y="639954"/>
                    </a:lnTo>
                    <a:lnTo>
                      <a:pt x="1124506" y="27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568187" y="9130067"/>
                <a:ext cx="1173480" cy="282575"/>
              </a:xfrm>
              <a:custGeom>
                <a:avLst/>
                <a:gdLst/>
                <a:ahLst/>
                <a:cxnLst/>
                <a:rect l="l" t="t" r="r" b="b"/>
                <a:pathLst>
                  <a:path w="1173480" h="282575">
                    <a:moveTo>
                      <a:pt x="1173445" y="0"/>
                    </a:moveTo>
                    <a:lnTo>
                      <a:pt x="0" y="0"/>
                    </a:lnTo>
                    <a:lnTo>
                      <a:pt x="0" y="282218"/>
                    </a:lnTo>
                    <a:lnTo>
                      <a:pt x="1173445" y="282218"/>
                    </a:lnTo>
                    <a:lnTo>
                      <a:pt x="1173445" y="0"/>
                    </a:lnTo>
                    <a:close/>
                  </a:path>
                </a:pathLst>
              </a:custGeom>
              <a:solidFill>
                <a:srgbClr val="CC99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568187" y="9130067"/>
                <a:ext cx="1173480" cy="282575"/>
              </a:xfrm>
              <a:custGeom>
                <a:avLst/>
                <a:gdLst/>
                <a:ahLst/>
                <a:cxnLst/>
                <a:rect l="l" t="t" r="r" b="b"/>
                <a:pathLst>
                  <a:path w="1173480" h="282575">
                    <a:moveTo>
                      <a:pt x="1173445" y="0"/>
                    </a:moveTo>
                    <a:lnTo>
                      <a:pt x="0" y="0"/>
                    </a:lnTo>
                    <a:lnTo>
                      <a:pt x="0" y="282218"/>
                    </a:lnTo>
                    <a:lnTo>
                      <a:pt x="1173445" y="282218"/>
                    </a:lnTo>
                    <a:lnTo>
                      <a:pt x="1173445" y="0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246578" y="8276072"/>
                <a:ext cx="487045" cy="487045"/>
              </a:xfrm>
              <a:custGeom>
                <a:avLst/>
                <a:gdLst/>
                <a:ahLst/>
                <a:cxnLst/>
                <a:rect l="l" t="t" r="r" b="b"/>
                <a:pathLst>
                  <a:path w="487044" h="487045">
                    <a:moveTo>
                      <a:pt x="243428" y="0"/>
                    </a:moveTo>
                    <a:lnTo>
                      <a:pt x="194369" y="4945"/>
                    </a:lnTo>
                    <a:lnTo>
                      <a:pt x="148675" y="19129"/>
                    </a:lnTo>
                    <a:lnTo>
                      <a:pt x="107325" y="41573"/>
                    </a:lnTo>
                    <a:lnTo>
                      <a:pt x="71298" y="71298"/>
                    </a:lnTo>
                    <a:lnTo>
                      <a:pt x="41573" y="107325"/>
                    </a:lnTo>
                    <a:lnTo>
                      <a:pt x="19129" y="148675"/>
                    </a:lnTo>
                    <a:lnTo>
                      <a:pt x="4945" y="194369"/>
                    </a:lnTo>
                    <a:lnTo>
                      <a:pt x="0" y="243428"/>
                    </a:lnTo>
                    <a:lnTo>
                      <a:pt x="4945" y="292487"/>
                    </a:lnTo>
                    <a:lnTo>
                      <a:pt x="19129" y="338182"/>
                    </a:lnTo>
                    <a:lnTo>
                      <a:pt x="41573" y="379531"/>
                    </a:lnTo>
                    <a:lnTo>
                      <a:pt x="71298" y="415558"/>
                    </a:lnTo>
                    <a:lnTo>
                      <a:pt x="107325" y="445283"/>
                    </a:lnTo>
                    <a:lnTo>
                      <a:pt x="148675" y="467727"/>
                    </a:lnTo>
                    <a:lnTo>
                      <a:pt x="194369" y="481911"/>
                    </a:lnTo>
                    <a:lnTo>
                      <a:pt x="243428" y="486857"/>
                    </a:lnTo>
                    <a:lnTo>
                      <a:pt x="292487" y="481911"/>
                    </a:lnTo>
                    <a:lnTo>
                      <a:pt x="338182" y="467727"/>
                    </a:lnTo>
                    <a:lnTo>
                      <a:pt x="379531" y="445283"/>
                    </a:lnTo>
                    <a:lnTo>
                      <a:pt x="415558" y="415558"/>
                    </a:lnTo>
                    <a:lnTo>
                      <a:pt x="445283" y="379531"/>
                    </a:lnTo>
                    <a:lnTo>
                      <a:pt x="467727" y="338182"/>
                    </a:lnTo>
                    <a:lnTo>
                      <a:pt x="481911" y="292487"/>
                    </a:lnTo>
                    <a:lnTo>
                      <a:pt x="486857" y="243428"/>
                    </a:lnTo>
                    <a:lnTo>
                      <a:pt x="481911" y="194369"/>
                    </a:lnTo>
                    <a:lnTo>
                      <a:pt x="467727" y="148675"/>
                    </a:lnTo>
                    <a:lnTo>
                      <a:pt x="445283" y="107325"/>
                    </a:lnTo>
                    <a:lnTo>
                      <a:pt x="415558" y="71298"/>
                    </a:lnTo>
                    <a:lnTo>
                      <a:pt x="379531" y="41573"/>
                    </a:lnTo>
                    <a:lnTo>
                      <a:pt x="338182" y="19129"/>
                    </a:lnTo>
                    <a:lnTo>
                      <a:pt x="292487" y="4945"/>
                    </a:lnTo>
                    <a:lnTo>
                      <a:pt x="243428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1246578" y="8276072"/>
                <a:ext cx="487045" cy="487045"/>
              </a:xfrm>
              <a:custGeom>
                <a:avLst/>
                <a:gdLst/>
                <a:ahLst/>
                <a:cxnLst/>
                <a:rect l="l" t="t" r="r" b="b"/>
                <a:pathLst>
                  <a:path w="487044" h="487045">
                    <a:moveTo>
                      <a:pt x="243428" y="0"/>
                    </a:moveTo>
                    <a:lnTo>
                      <a:pt x="292487" y="4945"/>
                    </a:lnTo>
                    <a:lnTo>
                      <a:pt x="338182" y="19129"/>
                    </a:lnTo>
                    <a:lnTo>
                      <a:pt x="379531" y="41573"/>
                    </a:lnTo>
                    <a:lnTo>
                      <a:pt x="415558" y="71298"/>
                    </a:lnTo>
                    <a:lnTo>
                      <a:pt x="445283" y="107325"/>
                    </a:lnTo>
                    <a:lnTo>
                      <a:pt x="467727" y="148675"/>
                    </a:lnTo>
                    <a:lnTo>
                      <a:pt x="481911" y="194369"/>
                    </a:lnTo>
                    <a:lnTo>
                      <a:pt x="486857" y="243428"/>
                    </a:lnTo>
                    <a:lnTo>
                      <a:pt x="481911" y="292487"/>
                    </a:lnTo>
                    <a:lnTo>
                      <a:pt x="467727" y="338182"/>
                    </a:lnTo>
                    <a:lnTo>
                      <a:pt x="445283" y="379531"/>
                    </a:lnTo>
                    <a:lnTo>
                      <a:pt x="415558" y="415558"/>
                    </a:lnTo>
                    <a:lnTo>
                      <a:pt x="379531" y="445283"/>
                    </a:lnTo>
                    <a:lnTo>
                      <a:pt x="338182" y="467727"/>
                    </a:lnTo>
                    <a:lnTo>
                      <a:pt x="292487" y="481911"/>
                    </a:lnTo>
                    <a:lnTo>
                      <a:pt x="243428" y="486857"/>
                    </a:lnTo>
                    <a:lnTo>
                      <a:pt x="194369" y="481911"/>
                    </a:lnTo>
                    <a:lnTo>
                      <a:pt x="148675" y="467727"/>
                    </a:lnTo>
                    <a:lnTo>
                      <a:pt x="107325" y="445283"/>
                    </a:lnTo>
                    <a:lnTo>
                      <a:pt x="71298" y="415558"/>
                    </a:lnTo>
                    <a:lnTo>
                      <a:pt x="41573" y="379531"/>
                    </a:lnTo>
                    <a:lnTo>
                      <a:pt x="19129" y="338182"/>
                    </a:lnTo>
                    <a:lnTo>
                      <a:pt x="4945" y="292487"/>
                    </a:lnTo>
                    <a:lnTo>
                      <a:pt x="0" y="243428"/>
                    </a:lnTo>
                    <a:lnTo>
                      <a:pt x="4945" y="194369"/>
                    </a:lnTo>
                    <a:lnTo>
                      <a:pt x="19129" y="148675"/>
                    </a:lnTo>
                    <a:lnTo>
                      <a:pt x="41573" y="107325"/>
                    </a:lnTo>
                    <a:lnTo>
                      <a:pt x="71298" y="71298"/>
                    </a:lnTo>
                    <a:lnTo>
                      <a:pt x="107325" y="41573"/>
                    </a:lnTo>
                    <a:lnTo>
                      <a:pt x="148675" y="19129"/>
                    </a:lnTo>
                    <a:lnTo>
                      <a:pt x="194369" y="4945"/>
                    </a:lnTo>
                    <a:lnTo>
                      <a:pt x="243428" y="0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1296024" y="8325519"/>
                <a:ext cx="387985" cy="387985"/>
              </a:xfrm>
              <a:custGeom>
                <a:avLst/>
                <a:gdLst/>
                <a:ahLst/>
                <a:cxnLst/>
                <a:rect l="l" t="t" r="r" b="b"/>
                <a:pathLst>
                  <a:path w="387985" h="387984">
                    <a:moveTo>
                      <a:pt x="193982" y="0"/>
                    </a:moveTo>
                    <a:lnTo>
                      <a:pt x="149504" y="5123"/>
                    </a:lnTo>
                    <a:lnTo>
                      <a:pt x="108674" y="19716"/>
                    </a:lnTo>
                    <a:lnTo>
                      <a:pt x="72656" y="42615"/>
                    </a:lnTo>
                    <a:lnTo>
                      <a:pt x="42616" y="72656"/>
                    </a:lnTo>
                    <a:lnTo>
                      <a:pt x="19716" y="108673"/>
                    </a:lnTo>
                    <a:lnTo>
                      <a:pt x="5123" y="149504"/>
                    </a:lnTo>
                    <a:lnTo>
                      <a:pt x="0" y="193982"/>
                    </a:lnTo>
                    <a:lnTo>
                      <a:pt x="5123" y="238460"/>
                    </a:lnTo>
                    <a:lnTo>
                      <a:pt x="19716" y="279290"/>
                    </a:lnTo>
                    <a:lnTo>
                      <a:pt x="42616" y="315307"/>
                    </a:lnTo>
                    <a:lnTo>
                      <a:pt x="72656" y="345348"/>
                    </a:lnTo>
                    <a:lnTo>
                      <a:pt x="108674" y="368247"/>
                    </a:lnTo>
                    <a:lnTo>
                      <a:pt x="149504" y="382841"/>
                    </a:lnTo>
                    <a:lnTo>
                      <a:pt x="193982" y="387964"/>
                    </a:lnTo>
                    <a:lnTo>
                      <a:pt x="238460" y="382841"/>
                    </a:lnTo>
                    <a:lnTo>
                      <a:pt x="279290" y="368247"/>
                    </a:lnTo>
                    <a:lnTo>
                      <a:pt x="315308" y="345348"/>
                    </a:lnTo>
                    <a:lnTo>
                      <a:pt x="345348" y="315307"/>
                    </a:lnTo>
                    <a:lnTo>
                      <a:pt x="368248" y="279290"/>
                    </a:lnTo>
                    <a:lnTo>
                      <a:pt x="382841" y="238460"/>
                    </a:lnTo>
                    <a:lnTo>
                      <a:pt x="387964" y="193982"/>
                    </a:lnTo>
                    <a:lnTo>
                      <a:pt x="382841" y="149504"/>
                    </a:lnTo>
                    <a:lnTo>
                      <a:pt x="368248" y="108673"/>
                    </a:lnTo>
                    <a:lnTo>
                      <a:pt x="345348" y="72656"/>
                    </a:lnTo>
                    <a:lnTo>
                      <a:pt x="315308" y="42615"/>
                    </a:lnTo>
                    <a:lnTo>
                      <a:pt x="279290" y="19716"/>
                    </a:lnTo>
                    <a:lnTo>
                      <a:pt x="238460" y="5123"/>
                    </a:lnTo>
                    <a:lnTo>
                      <a:pt x="193982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296024" y="8325519"/>
                <a:ext cx="387985" cy="387985"/>
              </a:xfrm>
              <a:custGeom>
                <a:avLst/>
                <a:gdLst/>
                <a:ahLst/>
                <a:cxnLst/>
                <a:rect l="l" t="t" r="r" b="b"/>
                <a:pathLst>
                  <a:path w="387985" h="387984">
                    <a:moveTo>
                      <a:pt x="193982" y="0"/>
                    </a:moveTo>
                    <a:lnTo>
                      <a:pt x="238460" y="5123"/>
                    </a:lnTo>
                    <a:lnTo>
                      <a:pt x="279290" y="19716"/>
                    </a:lnTo>
                    <a:lnTo>
                      <a:pt x="315308" y="42615"/>
                    </a:lnTo>
                    <a:lnTo>
                      <a:pt x="345348" y="72656"/>
                    </a:lnTo>
                    <a:lnTo>
                      <a:pt x="368248" y="108673"/>
                    </a:lnTo>
                    <a:lnTo>
                      <a:pt x="382841" y="149504"/>
                    </a:lnTo>
                    <a:lnTo>
                      <a:pt x="387964" y="193982"/>
                    </a:lnTo>
                    <a:lnTo>
                      <a:pt x="382841" y="238460"/>
                    </a:lnTo>
                    <a:lnTo>
                      <a:pt x="368248" y="279290"/>
                    </a:lnTo>
                    <a:lnTo>
                      <a:pt x="345348" y="315307"/>
                    </a:lnTo>
                    <a:lnTo>
                      <a:pt x="315308" y="345348"/>
                    </a:lnTo>
                    <a:lnTo>
                      <a:pt x="279290" y="368247"/>
                    </a:lnTo>
                    <a:lnTo>
                      <a:pt x="238460" y="382841"/>
                    </a:lnTo>
                    <a:lnTo>
                      <a:pt x="193982" y="387964"/>
                    </a:lnTo>
                    <a:lnTo>
                      <a:pt x="149504" y="382841"/>
                    </a:lnTo>
                    <a:lnTo>
                      <a:pt x="108674" y="368247"/>
                    </a:lnTo>
                    <a:lnTo>
                      <a:pt x="72656" y="345348"/>
                    </a:lnTo>
                    <a:lnTo>
                      <a:pt x="42616" y="315307"/>
                    </a:lnTo>
                    <a:lnTo>
                      <a:pt x="19716" y="279290"/>
                    </a:lnTo>
                    <a:lnTo>
                      <a:pt x="5123" y="238460"/>
                    </a:lnTo>
                    <a:lnTo>
                      <a:pt x="0" y="193982"/>
                    </a:lnTo>
                    <a:lnTo>
                      <a:pt x="5123" y="149504"/>
                    </a:lnTo>
                    <a:lnTo>
                      <a:pt x="19716" y="108673"/>
                    </a:lnTo>
                    <a:lnTo>
                      <a:pt x="42616" y="72656"/>
                    </a:lnTo>
                    <a:lnTo>
                      <a:pt x="72656" y="42615"/>
                    </a:lnTo>
                    <a:lnTo>
                      <a:pt x="108674" y="19716"/>
                    </a:lnTo>
                    <a:lnTo>
                      <a:pt x="149504" y="5123"/>
                    </a:lnTo>
                    <a:lnTo>
                      <a:pt x="193982" y="0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2506762" y="8465709"/>
                <a:ext cx="84968" cy="84964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2156835" y="8465709"/>
                <a:ext cx="84968" cy="84964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2232698" y="7603488"/>
                <a:ext cx="282575" cy="1173480"/>
              </a:xfrm>
              <a:custGeom>
                <a:avLst/>
                <a:gdLst/>
                <a:ahLst/>
                <a:cxnLst/>
                <a:rect l="l" t="t" r="r" b="b"/>
                <a:pathLst>
                  <a:path w="282575" h="1173479">
                    <a:moveTo>
                      <a:pt x="282218" y="0"/>
                    </a:moveTo>
                    <a:lnTo>
                      <a:pt x="0" y="0"/>
                    </a:lnTo>
                    <a:lnTo>
                      <a:pt x="0" y="1173444"/>
                    </a:lnTo>
                    <a:lnTo>
                      <a:pt x="282218" y="1173444"/>
                    </a:lnTo>
                    <a:lnTo>
                      <a:pt x="282218" y="0"/>
                    </a:lnTo>
                    <a:close/>
                  </a:path>
                </a:pathLst>
              </a:custGeom>
              <a:solidFill>
                <a:srgbClr val="CC99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2232698" y="7603488"/>
                <a:ext cx="282575" cy="1173480"/>
              </a:xfrm>
              <a:custGeom>
                <a:avLst/>
                <a:gdLst/>
                <a:ahLst/>
                <a:cxnLst/>
                <a:rect l="l" t="t" r="r" b="b"/>
                <a:pathLst>
                  <a:path w="282575" h="1173479">
                    <a:moveTo>
                      <a:pt x="282218" y="1173444"/>
                    </a:moveTo>
                    <a:lnTo>
                      <a:pt x="282218" y="0"/>
                    </a:lnTo>
                    <a:lnTo>
                      <a:pt x="0" y="0"/>
                    </a:lnTo>
                    <a:lnTo>
                      <a:pt x="0" y="1173444"/>
                    </a:lnTo>
                    <a:lnTo>
                      <a:pt x="282218" y="1173444"/>
                    </a:lnTo>
                    <a:close/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1433724" y="8804768"/>
                <a:ext cx="66925" cy="201589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1767668" y="8476528"/>
                <a:ext cx="337185" cy="67310"/>
              </a:xfrm>
              <a:custGeom>
                <a:avLst/>
                <a:gdLst/>
                <a:ahLst/>
                <a:cxnLst/>
                <a:rect l="l" t="t" r="r" b="b"/>
                <a:pathLst>
                  <a:path w="337185" h="67309">
                    <a:moveTo>
                      <a:pt x="275781" y="0"/>
                    </a:moveTo>
                    <a:lnTo>
                      <a:pt x="275781" y="66923"/>
                    </a:lnTo>
                    <a:lnTo>
                      <a:pt x="325070" y="39811"/>
                    </a:lnTo>
                    <a:lnTo>
                      <a:pt x="281056" y="39811"/>
                    </a:lnTo>
                    <a:lnTo>
                      <a:pt x="281056" y="27110"/>
                    </a:lnTo>
                    <a:lnTo>
                      <a:pt x="325068" y="27110"/>
                    </a:lnTo>
                    <a:lnTo>
                      <a:pt x="275781" y="0"/>
                    </a:lnTo>
                    <a:close/>
                  </a:path>
                  <a:path w="337185" h="67309">
                    <a:moveTo>
                      <a:pt x="275781" y="27110"/>
                    </a:moveTo>
                    <a:lnTo>
                      <a:pt x="0" y="27110"/>
                    </a:lnTo>
                    <a:lnTo>
                      <a:pt x="0" y="39811"/>
                    </a:lnTo>
                    <a:lnTo>
                      <a:pt x="275781" y="39811"/>
                    </a:lnTo>
                    <a:lnTo>
                      <a:pt x="275781" y="27110"/>
                    </a:lnTo>
                    <a:close/>
                  </a:path>
                  <a:path w="337185" h="67309">
                    <a:moveTo>
                      <a:pt x="325068" y="27110"/>
                    </a:moveTo>
                    <a:lnTo>
                      <a:pt x="281056" y="27110"/>
                    </a:lnTo>
                    <a:lnTo>
                      <a:pt x="281056" y="39811"/>
                    </a:lnTo>
                    <a:lnTo>
                      <a:pt x="325070" y="39811"/>
                    </a:lnTo>
                    <a:lnTo>
                      <a:pt x="336614" y="33461"/>
                    </a:lnTo>
                    <a:lnTo>
                      <a:pt x="325068" y="2711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5" name="object 35"/>
            <p:cNvSpPr txBox="1"/>
            <p:nvPr/>
          </p:nvSpPr>
          <p:spPr>
            <a:xfrm>
              <a:off x="2871414" y="7617388"/>
              <a:ext cx="4359275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pipe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connector,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seen opposite, has ‘O’ rings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prevent leaks. Explain why an hydromorphic polymer is  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best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situation.</a:t>
              </a:r>
              <a:r>
                <a:rPr sz="1400" spc="25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3267137" y="7083128"/>
              <a:ext cx="37649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7"/>
                </a:rPr>
                <a:t>https://www.technologystudent.com/joints/hydrom1.html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516390" y="7056997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358026" y="6993636"/>
              <a:ext cx="6920865" cy="428625"/>
            </a:xfrm>
            <a:custGeom>
              <a:avLst/>
              <a:gdLst/>
              <a:ahLst/>
              <a:cxnLst/>
              <a:rect l="l" t="t" r="r" b="b"/>
              <a:pathLst>
                <a:path w="6920865" h="428625">
                  <a:moveTo>
                    <a:pt x="0" y="0"/>
                  </a:moveTo>
                  <a:lnTo>
                    <a:pt x="6920323" y="0"/>
                  </a:lnTo>
                  <a:lnTo>
                    <a:pt x="6920323" y="428623"/>
                  </a:lnTo>
                  <a:lnTo>
                    <a:pt x="0" y="4286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8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8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416916" y="4865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9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3DC30FB-3814-4FA4-A61B-4664B97A2570}"/>
              </a:ext>
            </a:extLst>
          </p:cNvPr>
          <p:cNvGrpSpPr/>
          <p:nvPr/>
        </p:nvGrpSpPr>
        <p:grpSpPr>
          <a:xfrm>
            <a:off x="352544" y="177792"/>
            <a:ext cx="6994017" cy="9647216"/>
            <a:chOff x="352544" y="177792"/>
            <a:chExt cx="6994017" cy="9647216"/>
          </a:xfrm>
        </p:grpSpPr>
        <p:sp>
          <p:nvSpPr>
            <p:cNvPr id="2" name="object 2"/>
            <p:cNvSpPr/>
            <p:nvPr/>
          </p:nvSpPr>
          <p:spPr>
            <a:xfrm>
              <a:off x="5166762" y="7643847"/>
              <a:ext cx="1438910" cy="1874520"/>
            </a:xfrm>
            <a:custGeom>
              <a:avLst/>
              <a:gdLst/>
              <a:ahLst/>
              <a:cxnLst/>
              <a:rect l="l" t="t" r="r" b="b"/>
              <a:pathLst>
                <a:path w="1438909" h="1874520">
                  <a:moveTo>
                    <a:pt x="1125559" y="0"/>
                  </a:moveTo>
                  <a:lnTo>
                    <a:pt x="389290" y="0"/>
                  </a:lnTo>
                  <a:lnTo>
                    <a:pt x="0" y="1874508"/>
                  </a:lnTo>
                  <a:lnTo>
                    <a:pt x="1438682" y="1874512"/>
                  </a:lnTo>
                  <a:lnTo>
                    <a:pt x="1125559" y="0"/>
                  </a:lnTo>
                  <a:close/>
                </a:path>
              </a:pathLst>
            </a:custGeom>
            <a:solidFill>
              <a:srgbClr val="E6E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" name="object 3"/>
            <p:cNvGrpSpPr/>
            <p:nvPr/>
          </p:nvGrpSpPr>
          <p:grpSpPr>
            <a:xfrm>
              <a:off x="2549671" y="7332460"/>
              <a:ext cx="1438910" cy="2188845"/>
              <a:chOff x="2549671" y="7332460"/>
              <a:chExt cx="1438910" cy="2188845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2549671" y="7643847"/>
                <a:ext cx="1438910" cy="1874520"/>
              </a:xfrm>
              <a:custGeom>
                <a:avLst/>
                <a:gdLst/>
                <a:ahLst/>
                <a:cxnLst/>
                <a:rect l="l" t="t" r="r" b="b"/>
                <a:pathLst>
                  <a:path w="1438910" h="1874520">
                    <a:moveTo>
                      <a:pt x="1125557" y="0"/>
                    </a:moveTo>
                    <a:lnTo>
                      <a:pt x="389289" y="0"/>
                    </a:lnTo>
                    <a:lnTo>
                      <a:pt x="0" y="1874508"/>
                    </a:lnTo>
                    <a:lnTo>
                      <a:pt x="1438682" y="1874512"/>
                    </a:lnTo>
                    <a:lnTo>
                      <a:pt x="1125557" y="0"/>
                    </a:lnTo>
                    <a:close/>
                  </a:path>
                </a:pathLst>
              </a:custGeom>
              <a:solidFill>
                <a:srgbClr val="E6E6E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2643991" y="7332460"/>
                <a:ext cx="1118580" cy="328422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2690945" y="8242552"/>
                <a:ext cx="1140460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1270000">
                    <a:moveTo>
                      <a:pt x="384531" y="0"/>
                    </a:moveTo>
                    <a:lnTo>
                      <a:pt x="742086" y="0"/>
                    </a:lnTo>
                    <a:lnTo>
                      <a:pt x="742086" y="30679"/>
                    </a:lnTo>
                    <a:lnTo>
                      <a:pt x="727276" y="44434"/>
                    </a:lnTo>
                    <a:lnTo>
                      <a:pt x="727276" y="363903"/>
                    </a:lnTo>
                    <a:lnTo>
                      <a:pt x="753626" y="408063"/>
                    </a:lnTo>
                    <a:lnTo>
                      <a:pt x="779109" y="452223"/>
                    </a:lnTo>
                    <a:lnTo>
                      <a:pt x="803849" y="496383"/>
                    </a:lnTo>
                    <a:lnTo>
                      <a:pt x="827968" y="540543"/>
                    </a:lnTo>
                    <a:lnTo>
                      <a:pt x="851592" y="584703"/>
                    </a:lnTo>
                    <a:lnTo>
                      <a:pt x="874843" y="628863"/>
                    </a:lnTo>
                    <a:lnTo>
                      <a:pt x="897847" y="673023"/>
                    </a:lnTo>
                    <a:lnTo>
                      <a:pt x="920727" y="717183"/>
                    </a:lnTo>
                    <a:lnTo>
                      <a:pt x="943607" y="761343"/>
                    </a:lnTo>
                    <a:lnTo>
                      <a:pt x="966611" y="805503"/>
                    </a:lnTo>
                    <a:lnTo>
                      <a:pt x="989862" y="849664"/>
                    </a:lnTo>
                    <a:lnTo>
                      <a:pt x="1013486" y="893824"/>
                    </a:lnTo>
                    <a:lnTo>
                      <a:pt x="1037605" y="937984"/>
                    </a:lnTo>
                    <a:lnTo>
                      <a:pt x="1062345" y="982144"/>
                    </a:lnTo>
                    <a:lnTo>
                      <a:pt x="1087828" y="1026304"/>
                    </a:lnTo>
                    <a:lnTo>
                      <a:pt x="1114179" y="1070463"/>
                    </a:lnTo>
                    <a:lnTo>
                      <a:pt x="1134534" y="1122172"/>
                    </a:lnTo>
                    <a:lnTo>
                      <a:pt x="1140221" y="1166418"/>
                    </a:lnTo>
                    <a:lnTo>
                      <a:pt x="1112157" y="1231801"/>
                    </a:lnTo>
                    <a:lnTo>
                      <a:pt x="1039118" y="1265181"/>
                    </a:lnTo>
                    <a:lnTo>
                      <a:pt x="988586" y="1269422"/>
                    </a:lnTo>
                    <a:lnTo>
                      <a:pt x="935111" y="1269422"/>
                    </a:lnTo>
                    <a:lnTo>
                      <a:pt x="882504" y="1269422"/>
                    </a:lnTo>
                    <a:lnTo>
                      <a:pt x="167698" y="1269422"/>
                    </a:lnTo>
                    <a:lnTo>
                      <a:pt x="110790" y="1267197"/>
                    </a:lnTo>
                    <a:lnTo>
                      <a:pt x="65803" y="1257613"/>
                    </a:lnTo>
                    <a:lnTo>
                      <a:pt x="32500" y="1240816"/>
                    </a:lnTo>
                    <a:lnTo>
                      <a:pt x="10644" y="1216952"/>
                    </a:lnTo>
                    <a:lnTo>
                      <a:pt x="0" y="1186167"/>
                    </a:lnTo>
                    <a:lnTo>
                      <a:pt x="329" y="1148606"/>
                    </a:lnTo>
                    <a:lnTo>
                      <a:pt x="11395" y="1104417"/>
                    </a:lnTo>
                    <a:lnTo>
                      <a:pt x="32962" y="1053745"/>
                    </a:lnTo>
                    <a:lnTo>
                      <a:pt x="397224" y="363899"/>
                    </a:lnTo>
                    <a:lnTo>
                      <a:pt x="397224" y="42318"/>
                    </a:lnTo>
                    <a:lnTo>
                      <a:pt x="384531" y="33854"/>
                    </a:lnTo>
                    <a:lnTo>
                      <a:pt x="384531" y="0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686710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750712" y="0"/>
                    </a:moveTo>
                    <a:lnTo>
                      <a:pt x="718461" y="2884"/>
                    </a:lnTo>
                    <a:lnTo>
                      <a:pt x="683280" y="9760"/>
                    </a:lnTo>
                    <a:lnTo>
                      <a:pt x="645442" y="19497"/>
                    </a:lnTo>
                    <a:lnTo>
                      <a:pt x="562893" y="43033"/>
                    </a:lnTo>
                    <a:lnTo>
                      <a:pt x="518730" y="54570"/>
                    </a:lnTo>
                    <a:lnTo>
                      <a:pt x="473007" y="64447"/>
                    </a:lnTo>
                    <a:lnTo>
                      <a:pt x="425999" y="71532"/>
                    </a:lnTo>
                    <a:lnTo>
                      <a:pt x="377978" y="74696"/>
                    </a:lnTo>
                    <a:lnTo>
                      <a:pt x="329220" y="72809"/>
                    </a:lnTo>
                    <a:lnTo>
                      <a:pt x="279999" y="64739"/>
                    </a:lnTo>
                    <a:lnTo>
                      <a:pt x="32964" y="532576"/>
                    </a:lnTo>
                    <a:lnTo>
                      <a:pt x="11396" y="583248"/>
                    </a:lnTo>
                    <a:lnTo>
                      <a:pt x="329" y="627437"/>
                    </a:lnTo>
                    <a:lnTo>
                      <a:pt x="0" y="664998"/>
                    </a:lnTo>
                    <a:lnTo>
                      <a:pt x="10645" y="695783"/>
                    </a:lnTo>
                    <a:lnTo>
                      <a:pt x="32501" y="719647"/>
                    </a:lnTo>
                    <a:lnTo>
                      <a:pt x="65804" y="736444"/>
                    </a:lnTo>
                    <a:lnTo>
                      <a:pt x="110792" y="746028"/>
                    </a:lnTo>
                    <a:lnTo>
                      <a:pt x="167700" y="748253"/>
                    </a:lnTo>
                    <a:lnTo>
                      <a:pt x="988586" y="748253"/>
                    </a:lnTo>
                    <a:lnTo>
                      <a:pt x="1039119" y="744012"/>
                    </a:lnTo>
                    <a:lnTo>
                      <a:pt x="1080690" y="731412"/>
                    </a:lnTo>
                    <a:lnTo>
                      <a:pt x="1132383" y="681851"/>
                    </a:lnTo>
                    <a:lnTo>
                      <a:pt x="1140222" y="645249"/>
                    </a:lnTo>
                    <a:lnTo>
                      <a:pt x="1134534" y="601004"/>
                    </a:lnTo>
                    <a:lnTo>
                      <a:pt x="1114179" y="549295"/>
                    </a:lnTo>
                    <a:lnTo>
                      <a:pt x="844922" y="50982"/>
                    </a:lnTo>
                    <a:lnTo>
                      <a:pt x="805323" y="10726"/>
                    </a:lnTo>
                    <a:lnTo>
                      <a:pt x="779757" y="2237"/>
                    </a:lnTo>
                    <a:lnTo>
                      <a:pt x="750712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2686710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844922" y="50982"/>
                    </a:moveTo>
                    <a:lnTo>
                      <a:pt x="1114179" y="549295"/>
                    </a:lnTo>
                    <a:lnTo>
                      <a:pt x="1134534" y="601004"/>
                    </a:lnTo>
                    <a:lnTo>
                      <a:pt x="1140222" y="645249"/>
                    </a:lnTo>
                    <a:lnTo>
                      <a:pt x="1132383" y="681851"/>
                    </a:lnTo>
                    <a:lnTo>
                      <a:pt x="1112158" y="710632"/>
                    </a:lnTo>
                    <a:lnTo>
                      <a:pt x="1080690" y="731412"/>
                    </a:lnTo>
                    <a:lnTo>
                      <a:pt x="1039119" y="744012"/>
                    </a:lnTo>
                    <a:lnTo>
                      <a:pt x="988586" y="748253"/>
                    </a:lnTo>
                    <a:lnTo>
                      <a:pt x="935112" y="748253"/>
                    </a:lnTo>
                    <a:lnTo>
                      <a:pt x="882505" y="748253"/>
                    </a:lnTo>
                    <a:lnTo>
                      <a:pt x="167700" y="748253"/>
                    </a:lnTo>
                    <a:lnTo>
                      <a:pt x="110792" y="746028"/>
                    </a:lnTo>
                    <a:lnTo>
                      <a:pt x="65804" y="736444"/>
                    </a:lnTo>
                    <a:lnTo>
                      <a:pt x="32501" y="719647"/>
                    </a:lnTo>
                    <a:lnTo>
                      <a:pt x="10645" y="695783"/>
                    </a:lnTo>
                    <a:lnTo>
                      <a:pt x="0" y="664998"/>
                    </a:lnTo>
                    <a:lnTo>
                      <a:pt x="329" y="627437"/>
                    </a:lnTo>
                    <a:lnTo>
                      <a:pt x="11396" y="583248"/>
                    </a:lnTo>
                    <a:lnTo>
                      <a:pt x="32964" y="532576"/>
                    </a:lnTo>
                    <a:lnTo>
                      <a:pt x="279999" y="64739"/>
                    </a:lnTo>
                    <a:lnTo>
                      <a:pt x="329220" y="72809"/>
                    </a:lnTo>
                    <a:lnTo>
                      <a:pt x="377978" y="74696"/>
                    </a:lnTo>
                    <a:lnTo>
                      <a:pt x="425999" y="71532"/>
                    </a:lnTo>
                    <a:lnTo>
                      <a:pt x="473007" y="64447"/>
                    </a:lnTo>
                    <a:lnTo>
                      <a:pt x="518730" y="54570"/>
                    </a:lnTo>
                    <a:lnTo>
                      <a:pt x="562893" y="43033"/>
                    </a:lnTo>
                    <a:lnTo>
                      <a:pt x="605222" y="30965"/>
                    </a:lnTo>
                    <a:lnTo>
                      <a:pt x="645442" y="19497"/>
                    </a:lnTo>
                    <a:lnTo>
                      <a:pt x="683280" y="9760"/>
                    </a:lnTo>
                    <a:lnTo>
                      <a:pt x="718461" y="2884"/>
                    </a:lnTo>
                    <a:lnTo>
                      <a:pt x="750712" y="0"/>
                    </a:lnTo>
                    <a:lnTo>
                      <a:pt x="779757" y="2237"/>
                    </a:lnTo>
                    <a:lnTo>
                      <a:pt x="805323" y="10726"/>
                    </a:lnTo>
                    <a:lnTo>
                      <a:pt x="827136" y="26597"/>
                    </a:lnTo>
                    <a:lnTo>
                      <a:pt x="844922" y="50982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" name="object 9"/>
            <p:cNvSpPr txBox="1"/>
            <p:nvPr/>
          </p:nvSpPr>
          <p:spPr>
            <a:xfrm>
              <a:off x="416916" y="177792"/>
              <a:ext cx="4598035" cy="4572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2606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PHOTOCHROMIC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INK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690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98305" y="1479356"/>
              <a:ext cx="240728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photochromic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ink?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977521" y="1479356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261083" y="7332460"/>
              <a:ext cx="1118577" cy="3284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5" name="object 15"/>
            <p:cNvGrpSpPr/>
            <p:nvPr/>
          </p:nvGrpSpPr>
          <p:grpSpPr>
            <a:xfrm>
              <a:off x="547170" y="8233552"/>
              <a:ext cx="1158240" cy="1287780"/>
              <a:chOff x="547170" y="8233552"/>
              <a:chExt cx="1158240" cy="1287780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556172" y="8242552"/>
                <a:ext cx="1140460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1270000">
                    <a:moveTo>
                      <a:pt x="384533" y="0"/>
                    </a:moveTo>
                    <a:lnTo>
                      <a:pt x="742088" y="0"/>
                    </a:lnTo>
                    <a:lnTo>
                      <a:pt x="742088" y="30679"/>
                    </a:lnTo>
                    <a:lnTo>
                      <a:pt x="727278" y="44434"/>
                    </a:lnTo>
                    <a:lnTo>
                      <a:pt x="727278" y="363903"/>
                    </a:lnTo>
                    <a:lnTo>
                      <a:pt x="753628" y="408063"/>
                    </a:lnTo>
                    <a:lnTo>
                      <a:pt x="779111" y="452223"/>
                    </a:lnTo>
                    <a:lnTo>
                      <a:pt x="803850" y="496383"/>
                    </a:lnTo>
                    <a:lnTo>
                      <a:pt x="827970" y="540543"/>
                    </a:lnTo>
                    <a:lnTo>
                      <a:pt x="851593" y="584703"/>
                    </a:lnTo>
                    <a:lnTo>
                      <a:pt x="874845" y="628863"/>
                    </a:lnTo>
                    <a:lnTo>
                      <a:pt x="897849" y="673023"/>
                    </a:lnTo>
                    <a:lnTo>
                      <a:pt x="920729" y="717183"/>
                    </a:lnTo>
                    <a:lnTo>
                      <a:pt x="943609" y="761343"/>
                    </a:lnTo>
                    <a:lnTo>
                      <a:pt x="966612" y="805503"/>
                    </a:lnTo>
                    <a:lnTo>
                      <a:pt x="989864" y="849664"/>
                    </a:lnTo>
                    <a:lnTo>
                      <a:pt x="1013488" y="893824"/>
                    </a:lnTo>
                    <a:lnTo>
                      <a:pt x="1037607" y="937984"/>
                    </a:lnTo>
                    <a:lnTo>
                      <a:pt x="1062347" y="982144"/>
                    </a:lnTo>
                    <a:lnTo>
                      <a:pt x="1087830" y="1026304"/>
                    </a:lnTo>
                    <a:lnTo>
                      <a:pt x="1114181" y="1070463"/>
                    </a:lnTo>
                    <a:lnTo>
                      <a:pt x="1134535" y="1122172"/>
                    </a:lnTo>
                    <a:lnTo>
                      <a:pt x="1140222" y="1166418"/>
                    </a:lnTo>
                    <a:lnTo>
                      <a:pt x="1112158" y="1231801"/>
                    </a:lnTo>
                    <a:lnTo>
                      <a:pt x="1039119" y="1265181"/>
                    </a:lnTo>
                    <a:lnTo>
                      <a:pt x="988586" y="1269422"/>
                    </a:lnTo>
                    <a:lnTo>
                      <a:pt x="935112" y="1269422"/>
                    </a:lnTo>
                    <a:lnTo>
                      <a:pt x="882505" y="1269422"/>
                    </a:lnTo>
                    <a:lnTo>
                      <a:pt x="167700" y="1269422"/>
                    </a:lnTo>
                    <a:lnTo>
                      <a:pt x="110792" y="1267197"/>
                    </a:lnTo>
                    <a:lnTo>
                      <a:pt x="65804" y="1257613"/>
                    </a:lnTo>
                    <a:lnTo>
                      <a:pt x="32501" y="1240816"/>
                    </a:lnTo>
                    <a:lnTo>
                      <a:pt x="10645" y="1216952"/>
                    </a:lnTo>
                    <a:lnTo>
                      <a:pt x="0" y="1186167"/>
                    </a:lnTo>
                    <a:lnTo>
                      <a:pt x="329" y="1148606"/>
                    </a:lnTo>
                    <a:lnTo>
                      <a:pt x="11396" y="1104417"/>
                    </a:lnTo>
                    <a:lnTo>
                      <a:pt x="32964" y="1053745"/>
                    </a:lnTo>
                    <a:lnTo>
                      <a:pt x="397226" y="363899"/>
                    </a:lnTo>
                    <a:lnTo>
                      <a:pt x="397226" y="42318"/>
                    </a:lnTo>
                    <a:lnTo>
                      <a:pt x="384533" y="33854"/>
                    </a:lnTo>
                    <a:lnTo>
                      <a:pt x="384533" y="0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556170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750712" y="0"/>
                    </a:moveTo>
                    <a:lnTo>
                      <a:pt x="718462" y="2884"/>
                    </a:lnTo>
                    <a:lnTo>
                      <a:pt x="683282" y="9760"/>
                    </a:lnTo>
                    <a:lnTo>
                      <a:pt x="645444" y="19497"/>
                    </a:lnTo>
                    <a:lnTo>
                      <a:pt x="562895" y="43033"/>
                    </a:lnTo>
                    <a:lnTo>
                      <a:pt x="518733" y="54570"/>
                    </a:lnTo>
                    <a:lnTo>
                      <a:pt x="473010" y="64447"/>
                    </a:lnTo>
                    <a:lnTo>
                      <a:pt x="426001" y="71532"/>
                    </a:lnTo>
                    <a:lnTo>
                      <a:pt x="377980" y="74696"/>
                    </a:lnTo>
                    <a:lnTo>
                      <a:pt x="329222" y="72809"/>
                    </a:lnTo>
                    <a:lnTo>
                      <a:pt x="280001" y="64739"/>
                    </a:lnTo>
                    <a:lnTo>
                      <a:pt x="32962" y="532576"/>
                    </a:lnTo>
                    <a:lnTo>
                      <a:pt x="11395" y="583248"/>
                    </a:lnTo>
                    <a:lnTo>
                      <a:pt x="329" y="627437"/>
                    </a:lnTo>
                    <a:lnTo>
                      <a:pt x="0" y="664998"/>
                    </a:lnTo>
                    <a:lnTo>
                      <a:pt x="10644" y="695783"/>
                    </a:lnTo>
                    <a:lnTo>
                      <a:pt x="32500" y="719647"/>
                    </a:lnTo>
                    <a:lnTo>
                      <a:pt x="65803" y="736444"/>
                    </a:lnTo>
                    <a:lnTo>
                      <a:pt x="110790" y="746028"/>
                    </a:lnTo>
                    <a:lnTo>
                      <a:pt x="167698" y="748253"/>
                    </a:lnTo>
                    <a:lnTo>
                      <a:pt x="988588" y="748253"/>
                    </a:lnTo>
                    <a:lnTo>
                      <a:pt x="1039119" y="744012"/>
                    </a:lnTo>
                    <a:lnTo>
                      <a:pt x="1080690" y="731412"/>
                    </a:lnTo>
                    <a:lnTo>
                      <a:pt x="1132383" y="681851"/>
                    </a:lnTo>
                    <a:lnTo>
                      <a:pt x="1140223" y="645249"/>
                    </a:lnTo>
                    <a:lnTo>
                      <a:pt x="1134537" y="601004"/>
                    </a:lnTo>
                    <a:lnTo>
                      <a:pt x="1114182" y="549295"/>
                    </a:lnTo>
                    <a:lnTo>
                      <a:pt x="844920" y="50982"/>
                    </a:lnTo>
                    <a:lnTo>
                      <a:pt x="805323" y="10726"/>
                    </a:lnTo>
                    <a:lnTo>
                      <a:pt x="779757" y="2237"/>
                    </a:lnTo>
                    <a:lnTo>
                      <a:pt x="750712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556170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844920" y="50982"/>
                    </a:moveTo>
                    <a:lnTo>
                      <a:pt x="1114182" y="549295"/>
                    </a:lnTo>
                    <a:lnTo>
                      <a:pt x="1134537" y="601004"/>
                    </a:lnTo>
                    <a:lnTo>
                      <a:pt x="1140223" y="645249"/>
                    </a:lnTo>
                    <a:lnTo>
                      <a:pt x="1132383" y="681851"/>
                    </a:lnTo>
                    <a:lnTo>
                      <a:pt x="1112158" y="710632"/>
                    </a:lnTo>
                    <a:lnTo>
                      <a:pt x="1080690" y="731412"/>
                    </a:lnTo>
                    <a:lnTo>
                      <a:pt x="1039119" y="744012"/>
                    </a:lnTo>
                    <a:lnTo>
                      <a:pt x="988588" y="748253"/>
                    </a:lnTo>
                    <a:lnTo>
                      <a:pt x="935114" y="748253"/>
                    </a:lnTo>
                    <a:lnTo>
                      <a:pt x="882507" y="748253"/>
                    </a:lnTo>
                    <a:lnTo>
                      <a:pt x="167698" y="748253"/>
                    </a:lnTo>
                    <a:lnTo>
                      <a:pt x="110790" y="746028"/>
                    </a:lnTo>
                    <a:lnTo>
                      <a:pt x="65803" y="736444"/>
                    </a:lnTo>
                    <a:lnTo>
                      <a:pt x="32500" y="719647"/>
                    </a:lnTo>
                    <a:lnTo>
                      <a:pt x="10644" y="695783"/>
                    </a:lnTo>
                    <a:lnTo>
                      <a:pt x="0" y="664998"/>
                    </a:lnTo>
                    <a:lnTo>
                      <a:pt x="329" y="627437"/>
                    </a:lnTo>
                    <a:lnTo>
                      <a:pt x="11395" y="583248"/>
                    </a:lnTo>
                    <a:lnTo>
                      <a:pt x="32962" y="532576"/>
                    </a:lnTo>
                    <a:lnTo>
                      <a:pt x="280001" y="64739"/>
                    </a:lnTo>
                    <a:lnTo>
                      <a:pt x="329222" y="72809"/>
                    </a:lnTo>
                    <a:lnTo>
                      <a:pt x="377980" y="74696"/>
                    </a:lnTo>
                    <a:lnTo>
                      <a:pt x="426001" y="71532"/>
                    </a:lnTo>
                    <a:lnTo>
                      <a:pt x="473010" y="64447"/>
                    </a:lnTo>
                    <a:lnTo>
                      <a:pt x="518733" y="54570"/>
                    </a:lnTo>
                    <a:lnTo>
                      <a:pt x="562895" y="43033"/>
                    </a:lnTo>
                    <a:lnTo>
                      <a:pt x="605224" y="30965"/>
                    </a:lnTo>
                    <a:lnTo>
                      <a:pt x="645444" y="19497"/>
                    </a:lnTo>
                    <a:lnTo>
                      <a:pt x="683282" y="9760"/>
                    </a:lnTo>
                    <a:lnTo>
                      <a:pt x="718462" y="2884"/>
                    </a:lnTo>
                    <a:lnTo>
                      <a:pt x="750712" y="0"/>
                    </a:lnTo>
                    <a:lnTo>
                      <a:pt x="779757" y="2237"/>
                    </a:lnTo>
                    <a:lnTo>
                      <a:pt x="805323" y="10726"/>
                    </a:lnTo>
                    <a:lnTo>
                      <a:pt x="827135" y="26597"/>
                    </a:lnTo>
                    <a:lnTo>
                      <a:pt x="844920" y="50982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object 19"/>
            <p:cNvGrpSpPr/>
            <p:nvPr/>
          </p:nvGrpSpPr>
          <p:grpSpPr>
            <a:xfrm>
              <a:off x="5294803" y="8233552"/>
              <a:ext cx="1162685" cy="1287780"/>
              <a:chOff x="5294803" y="8233552"/>
              <a:chExt cx="1162685" cy="1287780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5308037" y="8242552"/>
                <a:ext cx="1140460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1270000">
                    <a:moveTo>
                      <a:pt x="384534" y="0"/>
                    </a:moveTo>
                    <a:lnTo>
                      <a:pt x="742086" y="0"/>
                    </a:lnTo>
                    <a:lnTo>
                      <a:pt x="742086" y="30679"/>
                    </a:lnTo>
                    <a:lnTo>
                      <a:pt x="727275" y="44434"/>
                    </a:lnTo>
                    <a:lnTo>
                      <a:pt x="727275" y="363903"/>
                    </a:lnTo>
                    <a:lnTo>
                      <a:pt x="753626" y="408063"/>
                    </a:lnTo>
                    <a:lnTo>
                      <a:pt x="779110" y="452223"/>
                    </a:lnTo>
                    <a:lnTo>
                      <a:pt x="803850" y="496383"/>
                    </a:lnTo>
                    <a:lnTo>
                      <a:pt x="827969" y="540543"/>
                    </a:lnTo>
                    <a:lnTo>
                      <a:pt x="851593" y="584703"/>
                    </a:lnTo>
                    <a:lnTo>
                      <a:pt x="874845" y="628863"/>
                    </a:lnTo>
                    <a:lnTo>
                      <a:pt x="897849" y="673023"/>
                    </a:lnTo>
                    <a:lnTo>
                      <a:pt x="920729" y="717183"/>
                    </a:lnTo>
                    <a:lnTo>
                      <a:pt x="943609" y="761343"/>
                    </a:lnTo>
                    <a:lnTo>
                      <a:pt x="966613" y="805503"/>
                    </a:lnTo>
                    <a:lnTo>
                      <a:pt x="989864" y="849664"/>
                    </a:lnTo>
                    <a:lnTo>
                      <a:pt x="1013488" y="893824"/>
                    </a:lnTo>
                    <a:lnTo>
                      <a:pt x="1037608" y="937984"/>
                    </a:lnTo>
                    <a:lnTo>
                      <a:pt x="1062347" y="982144"/>
                    </a:lnTo>
                    <a:lnTo>
                      <a:pt x="1087831" y="1026304"/>
                    </a:lnTo>
                    <a:lnTo>
                      <a:pt x="1114182" y="1070463"/>
                    </a:lnTo>
                    <a:lnTo>
                      <a:pt x="1134537" y="1122172"/>
                    </a:lnTo>
                    <a:lnTo>
                      <a:pt x="1140223" y="1166418"/>
                    </a:lnTo>
                    <a:lnTo>
                      <a:pt x="1112159" y="1231801"/>
                    </a:lnTo>
                    <a:lnTo>
                      <a:pt x="1039120" y="1265181"/>
                    </a:lnTo>
                    <a:lnTo>
                      <a:pt x="988589" y="1269422"/>
                    </a:lnTo>
                    <a:lnTo>
                      <a:pt x="935114" y="1269422"/>
                    </a:lnTo>
                    <a:lnTo>
                      <a:pt x="882507" y="1269422"/>
                    </a:lnTo>
                    <a:lnTo>
                      <a:pt x="167699" y="1269422"/>
                    </a:lnTo>
                    <a:lnTo>
                      <a:pt x="110791" y="1267197"/>
                    </a:lnTo>
                    <a:lnTo>
                      <a:pt x="65803" y="1257613"/>
                    </a:lnTo>
                    <a:lnTo>
                      <a:pt x="32500" y="1240816"/>
                    </a:lnTo>
                    <a:lnTo>
                      <a:pt x="10644" y="1216952"/>
                    </a:lnTo>
                    <a:lnTo>
                      <a:pt x="0" y="1186167"/>
                    </a:lnTo>
                    <a:lnTo>
                      <a:pt x="328" y="1148606"/>
                    </a:lnTo>
                    <a:lnTo>
                      <a:pt x="11395" y="1104417"/>
                    </a:lnTo>
                    <a:lnTo>
                      <a:pt x="32961" y="1053745"/>
                    </a:lnTo>
                    <a:lnTo>
                      <a:pt x="397227" y="363899"/>
                    </a:lnTo>
                    <a:lnTo>
                      <a:pt x="397227" y="42318"/>
                    </a:lnTo>
                    <a:lnTo>
                      <a:pt x="384534" y="33854"/>
                    </a:lnTo>
                    <a:lnTo>
                      <a:pt x="384534" y="0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5303803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750713" y="0"/>
                    </a:moveTo>
                    <a:lnTo>
                      <a:pt x="718463" y="2884"/>
                    </a:lnTo>
                    <a:lnTo>
                      <a:pt x="683282" y="9760"/>
                    </a:lnTo>
                    <a:lnTo>
                      <a:pt x="645444" y="19497"/>
                    </a:lnTo>
                    <a:lnTo>
                      <a:pt x="562896" y="43033"/>
                    </a:lnTo>
                    <a:lnTo>
                      <a:pt x="518733" y="54570"/>
                    </a:lnTo>
                    <a:lnTo>
                      <a:pt x="473010" y="64447"/>
                    </a:lnTo>
                    <a:lnTo>
                      <a:pt x="426001" y="71532"/>
                    </a:lnTo>
                    <a:lnTo>
                      <a:pt x="377981" y="74696"/>
                    </a:lnTo>
                    <a:lnTo>
                      <a:pt x="329223" y="72809"/>
                    </a:lnTo>
                    <a:lnTo>
                      <a:pt x="280001" y="64739"/>
                    </a:lnTo>
                    <a:lnTo>
                      <a:pt x="32962" y="532576"/>
                    </a:lnTo>
                    <a:lnTo>
                      <a:pt x="11395" y="583248"/>
                    </a:lnTo>
                    <a:lnTo>
                      <a:pt x="329" y="627437"/>
                    </a:lnTo>
                    <a:lnTo>
                      <a:pt x="0" y="664998"/>
                    </a:lnTo>
                    <a:lnTo>
                      <a:pt x="10644" y="695783"/>
                    </a:lnTo>
                    <a:lnTo>
                      <a:pt x="32500" y="719647"/>
                    </a:lnTo>
                    <a:lnTo>
                      <a:pt x="65803" y="736444"/>
                    </a:lnTo>
                    <a:lnTo>
                      <a:pt x="110790" y="746028"/>
                    </a:lnTo>
                    <a:lnTo>
                      <a:pt x="167699" y="748253"/>
                    </a:lnTo>
                    <a:lnTo>
                      <a:pt x="988589" y="748253"/>
                    </a:lnTo>
                    <a:lnTo>
                      <a:pt x="1039120" y="744012"/>
                    </a:lnTo>
                    <a:lnTo>
                      <a:pt x="1080690" y="731412"/>
                    </a:lnTo>
                    <a:lnTo>
                      <a:pt x="1132384" y="681851"/>
                    </a:lnTo>
                    <a:lnTo>
                      <a:pt x="1140224" y="645249"/>
                    </a:lnTo>
                    <a:lnTo>
                      <a:pt x="1134537" y="601004"/>
                    </a:lnTo>
                    <a:lnTo>
                      <a:pt x="1114183" y="549295"/>
                    </a:lnTo>
                    <a:lnTo>
                      <a:pt x="844920" y="50982"/>
                    </a:lnTo>
                    <a:lnTo>
                      <a:pt x="805323" y="10726"/>
                    </a:lnTo>
                    <a:lnTo>
                      <a:pt x="779757" y="2237"/>
                    </a:lnTo>
                    <a:lnTo>
                      <a:pt x="750713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5303803" y="8763721"/>
                <a:ext cx="1140460" cy="748665"/>
              </a:xfrm>
              <a:custGeom>
                <a:avLst/>
                <a:gdLst/>
                <a:ahLst/>
                <a:cxnLst/>
                <a:rect l="l" t="t" r="r" b="b"/>
                <a:pathLst>
                  <a:path w="1140460" h="748665">
                    <a:moveTo>
                      <a:pt x="844920" y="50982"/>
                    </a:moveTo>
                    <a:lnTo>
                      <a:pt x="1114183" y="549295"/>
                    </a:lnTo>
                    <a:lnTo>
                      <a:pt x="1134537" y="601004"/>
                    </a:lnTo>
                    <a:lnTo>
                      <a:pt x="1140224" y="645249"/>
                    </a:lnTo>
                    <a:lnTo>
                      <a:pt x="1132384" y="681851"/>
                    </a:lnTo>
                    <a:lnTo>
                      <a:pt x="1112159" y="710632"/>
                    </a:lnTo>
                    <a:lnTo>
                      <a:pt x="1080690" y="731412"/>
                    </a:lnTo>
                    <a:lnTo>
                      <a:pt x="1039120" y="744012"/>
                    </a:lnTo>
                    <a:lnTo>
                      <a:pt x="988589" y="748253"/>
                    </a:lnTo>
                    <a:lnTo>
                      <a:pt x="935114" y="748253"/>
                    </a:lnTo>
                    <a:lnTo>
                      <a:pt x="882507" y="748253"/>
                    </a:lnTo>
                    <a:lnTo>
                      <a:pt x="167699" y="748253"/>
                    </a:lnTo>
                    <a:lnTo>
                      <a:pt x="110790" y="746028"/>
                    </a:lnTo>
                    <a:lnTo>
                      <a:pt x="65803" y="736444"/>
                    </a:lnTo>
                    <a:lnTo>
                      <a:pt x="32500" y="719647"/>
                    </a:lnTo>
                    <a:lnTo>
                      <a:pt x="10644" y="695783"/>
                    </a:lnTo>
                    <a:lnTo>
                      <a:pt x="0" y="664998"/>
                    </a:lnTo>
                    <a:lnTo>
                      <a:pt x="329" y="627437"/>
                    </a:lnTo>
                    <a:lnTo>
                      <a:pt x="11395" y="583248"/>
                    </a:lnTo>
                    <a:lnTo>
                      <a:pt x="32962" y="532576"/>
                    </a:lnTo>
                    <a:lnTo>
                      <a:pt x="280001" y="64739"/>
                    </a:lnTo>
                    <a:lnTo>
                      <a:pt x="329223" y="72809"/>
                    </a:lnTo>
                    <a:lnTo>
                      <a:pt x="377981" y="74696"/>
                    </a:lnTo>
                    <a:lnTo>
                      <a:pt x="426001" y="71532"/>
                    </a:lnTo>
                    <a:lnTo>
                      <a:pt x="473010" y="64447"/>
                    </a:lnTo>
                    <a:lnTo>
                      <a:pt x="518733" y="54570"/>
                    </a:lnTo>
                    <a:lnTo>
                      <a:pt x="562896" y="43033"/>
                    </a:lnTo>
                    <a:lnTo>
                      <a:pt x="605224" y="30965"/>
                    </a:lnTo>
                    <a:lnTo>
                      <a:pt x="645444" y="19497"/>
                    </a:lnTo>
                    <a:lnTo>
                      <a:pt x="683282" y="9760"/>
                    </a:lnTo>
                    <a:lnTo>
                      <a:pt x="718463" y="2884"/>
                    </a:lnTo>
                    <a:lnTo>
                      <a:pt x="750713" y="0"/>
                    </a:lnTo>
                    <a:lnTo>
                      <a:pt x="779757" y="2237"/>
                    </a:lnTo>
                    <a:lnTo>
                      <a:pt x="805323" y="10726"/>
                    </a:lnTo>
                    <a:lnTo>
                      <a:pt x="827135" y="26597"/>
                    </a:lnTo>
                    <a:lnTo>
                      <a:pt x="844920" y="50982"/>
                    </a:lnTo>
                    <a:close/>
                  </a:path>
                </a:pathLst>
              </a:custGeom>
              <a:ln w="17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3" name="object 23"/>
            <p:cNvSpPr/>
            <p:nvPr/>
          </p:nvSpPr>
          <p:spPr>
            <a:xfrm>
              <a:off x="517683" y="7332460"/>
              <a:ext cx="1118577" cy="3284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46830" y="9567833"/>
              <a:ext cx="1259205" cy="25717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NO UV</a:t>
              </a:r>
              <a:r>
                <a:rPr sz="1500" i="1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115879" y="9567833"/>
              <a:ext cx="2403475" cy="25717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5 SECONDS OF UV</a:t>
              </a:r>
              <a:r>
                <a:rPr sz="1500" i="1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4754855" y="9567833"/>
              <a:ext cx="2510790" cy="25717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15 SECONDS OF UV</a:t>
              </a:r>
              <a:r>
                <a:rPr sz="1500" i="1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500" i="1" spc="10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endParaRPr sz="150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352557" y="3010976"/>
              <a:ext cx="6852920" cy="83502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4b.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three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diagrams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below,</a:t>
              </a:r>
              <a:r>
                <a:rPr sz="14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UV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torch</a:t>
              </a:r>
              <a:r>
                <a:rPr sz="14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shining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ultra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violet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r>
                <a:rPr sz="14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test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tube  filled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photochromic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ink.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420"/>
                </a:spcBef>
                <a:tabLst>
                  <a:tab pos="445960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happen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ink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when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light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switched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52544" y="6097076"/>
              <a:ext cx="685292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15468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4c.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Complete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diagram,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adding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shade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represent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happens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ink,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after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 time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scale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written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diagram.	</a:t>
              </a:r>
              <a:r>
                <a:rPr sz="14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164500" y="798659"/>
              <a:ext cx="3977004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6"/>
                </a:rPr>
                <a:t>https://www.technologystudent.com/joints/photchrom1.html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516390" y="778114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358026" y="714754"/>
              <a:ext cx="6852284" cy="428625"/>
            </a:xfrm>
            <a:custGeom>
              <a:avLst/>
              <a:gdLst/>
              <a:ahLst/>
              <a:cxnLst/>
              <a:rect l="l" t="t" r="r" b="b"/>
              <a:pathLst>
                <a:path w="6852284" h="428625">
                  <a:moveTo>
                    <a:pt x="0" y="0"/>
                  </a:moveTo>
                  <a:lnTo>
                    <a:pt x="6851981" y="0"/>
                  </a:lnTo>
                  <a:lnTo>
                    <a:pt x="6851981" y="428623"/>
                  </a:lnTo>
                  <a:lnTo>
                    <a:pt x="0" y="4286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5225436" y="489423"/>
              <a:ext cx="144145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7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7"/>
                </a:rPr>
                <a:t>©</a:t>
              </a:r>
              <a:r>
                <a:rPr sz="650" spc="-10" dirty="0">
                  <a:solidFill>
                    <a:srgbClr val="3C2B98"/>
                  </a:solidFill>
                  <a:latin typeface="Arial"/>
                  <a:cs typeface="Arial"/>
                  <a:hlinkClick r:id="rId7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735691" y="489161"/>
              <a:ext cx="610870" cy="13017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40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5225436" y="5881626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7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7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416916" y="5896763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3423C12-9926-4196-8517-09B65F8AC003}"/>
              </a:ext>
            </a:extLst>
          </p:cNvPr>
          <p:cNvGrpSpPr/>
          <p:nvPr/>
        </p:nvGrpSpPr>
        <p:grpSpPr>
          <a:xfrm>
            <a:off x="311612" y="233440"/>
            <a:ext cx="7034724" cy="6385943"/>
            <a:chOff x="311612" y="233440"/>
            <a:chExt cx="7034724" cy="6385943"/>
          </a:xfrm>
        </p:grpSpPr>
        <p:sp>
          <p:nvSpPr>
            <p:cNvPr id="2" name="object 2"/>
            <p:cNvSpPr txBox="1"/>
            <p:nvPr/>
          </p:nvSpPr>
          <p:spPr>
            <a:xfrm>
              <a:off x="311612" y="1566685"/>
              <a:ext cx="6884670" cy="945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603375" algn="l"/>
                  <a:tab pos="3303270" algn="l"/>
                  <a:tab pos="384619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4d.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With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aid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/ sketches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practical application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photochromic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inks.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(sketch(s)	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and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r>
                <a:rPr sz="1400" b="1" i="1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0"/>
                </a:spcBef>
              </a:pPr>
              <a:endParaRPr sz="1950">
                <a:latin typeface="Arial"/>
                <a:cs typeface="Arial"/>
              </a:endParaRPr>
            </a:p>
            <a:p>
              <a:pPr marL="49530" algn="ctr">
                <a:lnSpc>
                  <a:spcPct val="100000"/>
                </a:lnSpc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/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556793" y="6380623"/>
              <a:ext cx="63817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2064899" y="233440"/>
              <a:ext cx="3510279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PHOTOCHROMIC INK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CONTINUED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227892" y="829958"/>
              <a:ext cx="3977004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https://www.technologystudent.com/joints/photchrom1.html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16390" y="806914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58026" y="743555"/>
              <a:ext cx="6871334" cy="428625"/>
            </a:xfrm>
            <a:custGeom>
              <a:avLst/>
              <a:gdLst/>
              <a:ahLst/>
              <a:cxnLst/>
              <a:rect l="l" t="t" r="r" b="b"/>
              <a:pathLst>
                <a:path w="6871334" h="428625">
                  <a:moveTo>
                    <a:pt x="0" y="0"/>
                  </a:moveTo>
                  <a:lnTo>
                    <a:pt x="6871028" y="0"/>
                  </a:lnTo>
                  <a:lnTo>
                    <a:pt x="6871028" y="428622"/>
                  </a:lnTo>
                  <a:lnTo>
                    <a:pt x="0" y="4286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225436" y="536224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16916" y="551361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87EFDC1-36EF-4ED1-BD08-BEA97525146B}"/>
              </a:ext>
            </a:extLst>
          </p:cNvPr>
          <p:cNvGrpSpPr/>
          <p:nvPr/>
        </p:nvGrpSpPr>
        <p:grpSpPr>
          <a:xfrm>
            <a:off x="178927" y="158705"/>
            <a:ext cx="7167409" cy="8875712"/>
            <a:chOff x="178927" y="158705"/>
            <a:chExt cx="7167409" cy="8875712"/>
          </a:xfrm>
        </p:grpSpPr>
        <p:sp>
          <p:nvSpPr>
            <p:cNvPr id="2" name="object 2"/>
            <p:cNvSpPr txBox="1"/>
            <p:nvPr/>
          </p:nvSpPr>
          <p:spPr>
            <a:xfrm>
              <a:off x="1307189" y="158705"/>
              <a:ext cx="462026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HYDROCARBON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ENCAPSULATING</a:t>
              </a:r>
              <a:r>
                <a:rPr sz="1600" b="1" u="sng" spc="-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POLYMERS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19859" y="1414793"/>
              <a:ext cx="617918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49402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Write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brief description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Hydrocarbon</a:t>
              </a:r>
              <a:r>
                <a:rPr sz="1400" spc="1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Encapsulating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Polymers.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78927" y="4132258"/>
              <a:ext cx="576707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potential small scale use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HC polymers. Include a</a:t>
              </a:r>
              <a:r>
                <a:rPr sz="1400" spc="1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6118099" y="4132258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92571" y="8795657"/>
              <a:ext cx="324675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260096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Why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HC</a:t>
              </a:r>
              <a:r>
                <a:rPr sz="1400" spc="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Polymers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safe?	</a:t>
              </a:r>
              <a:r>
                <a:rPr sz="1400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58026" y="733805"/>
              <a:ext cx="6823709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2075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725"/>
                </a:spcBef>
                <a:tabLst>
                  <a:tab pos="2832735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https://www.technologystudent.com/joints/hydrocab1.html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416916" y="4865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5F6A639A-8A73-479E-B532-249D656934CD}"/>
              </a:ext>
            </a:extLst>
          </p:cNvPr>
          <p:cNvGrpSpPr/>
          <p:nvPr/>
        </p:nvGrpSpPr>
        <p:grpSpPr>
          <a:xfrm>
            <a:off x="315075" y="158705"/>
            <a:ext cx="7106920" cy="8516788"/>
            <a:chOff x="315075" y="158705"/>
            <a:chExt cx="7106920" cy="8516788"/>
          </a:xfrm>
        </p:grpSpPr>
        <p:sp>
          <p:nvSpPr>
            <p:cNvPr id="2" name="object 2"/>
            <p:cNvSpPr txBox="1"/>
            <p:nvPr/>
          </p:nvSpPr>
          <p:spPr>
            <a:xfrm>
              <a:off x="315075" y="1363328"/>
              <a:ext cx="710692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589280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oil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tanker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runs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aground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it’s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hull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damaged.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Crude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oil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begins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leak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into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sea,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threatening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HC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Polymers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situation?	</a:t>
              </a:r>
              <a:r>
                <a:rPr sz="1400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15108" y="5160467"/>
              <a:ext cx="690435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753110" algn="l"/>
                  <a:tab pos="621855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Using notes 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another potential use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2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HC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Polymers.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 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(notes)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(sketch)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792839" y="158705"/>
              <a:ext cx="600900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HYDROCARBON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ENCAPSULATING </a:t>
              </a:r>
              <a:r>
                <a:rPr sz="1600" b="1" u="sng" spc="-2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POLYMERS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CONTINUED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58026" y="752856"/>
              <a:ext cx="6842759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2075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725"/>
                </a:spcBef>
                <a:tabLst>
                  <a:tab pos="2832735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https://www.technologystudent.com/joints/hydrocab1.html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49690" y="8436733"/>
              <a:ext cx="68770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225436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16916" y="4865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983</Words>
  <Application>Microsoft Office PowerPoint</Application>
  <PresentationFormat>Custom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revision_booklet2_smart_materials2.cdr</dc:title>
  <dc:creator>BY V.RYAN</dc:creator>
  <cp:keywords>SMART MATERIALS - REVISION BOOKLET 2</cp:keywords>
  <cp:lastModifiedBy>Vincent RYan</cp:lastModifiedBy>
  <cp:revision>1</cp:revision>
  <dcterms:created xsi:type="dcterms:W3CDTF">2021-02-09T18:01:19Z</dcterms:created>
  <dcterms:modified xsi:type="dcterms:W3CDTF">2021-02-09T18:03:45Z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2021-02-09T00:00:00Z</vt:filetime>
  </property>
</Properties>
</file>