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7556500" cy="10693400"/>
  <p:notesSz cx="7556500" cy="10693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3132" y="6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2/9/2021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210945" y="183185"/>
            <a:ext cx="7166598" cy="1041843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398523" y="1400465"/>
            <a:ext cx="6867525" cy="2162175"/>
          </a:xfrm>
          <a:custGeom>
            <a:avLst/>
            <a:gdLst/>
            <a:ahLst/>
            <a:cxnLst/>
            <a:rect l="l" t="t" r="r" b="b"/>
            <a:pathLst>
              <a:path w="6867525" h="2162175">
                <a:moveTo>
                  <a:pt x="6867528" y="0"/>
                </a:moveTo>
                <a:lnTo>
                  <a:pt x="0" y="0"/>
                </a:lnTo>
                <a:lnTo>
                  <a:pt x="0" y="2162173"/>
                </a:lnTo>
                <a:lnTo>
                  <a:pt x="6867528" y="2162173"/>
                </a:lnTo>
                <a:lnTo>
                  <a:pt x="6867528" y="0"/>
                </a:lnTo>
                <a:close/>
              </a:path>
            </a:pathLst>
          </a:custGeom>
          <a:solidFill>
            <a:srgbClr val="FFF5AB">
              <a:alpha val="67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rgbClr val="15161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2/9/2021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rgbClr val="15161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2/9/2021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rgbClr val="15161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2/9/2021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2/9/2021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10578" y="1360826"/>
            <a:ext cx="6231890" cy="57403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1" i="0">
                <a:solidFill>
                  <a:srgbClr val="15161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2/9/2021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echnologystudent.com/" TargetMode="External"/><Relationship Id="rId2" Type="http://schemas.openxmlformats.org/officeDocument/2006/relationships/hyperlink" Target="https://www.facebook.com/groups/254963448192823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techteacher@technologystudent.com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acebook.com/groups/254963448192823/" TargetMode="External"/><Relationship Id="rId2" Type="http://schemas.openxmlformats.org/officeDocument/2006/relationships/hyperlink" Target="http://www.technologystudent.com/" TargetMode="External"/><Relationship Id="rId1" Type="http://schemas.openxmlformats.org/officeDocument/2006/relationships/slideLayout" Target="../slideLayouts/slideLayout5.xml"/><Relationship Id="rId4" Type="http://schemas.openxmlformats.org/officeDocument/2006/relationships/hyperlink" Target="https://www.technologystudent.com/joints/aroma1.html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echnologystudent.com/" TargetMode="External"/><Relationship Id="rId2" Type="http://schemas.openxmlformats.org/officeDocument/2006/relationships/hyperlink" Target="https://www.technologystudent.com/joints/aroma1.html" TargetMode="External"/><Relationship Id="rId1" Type="http://schemas.openxmlformats.org/officeDocument/2006/relationships/slideLayout" Target="../slideLayouts/slideLayout5.xml"/><Relationship Id="rId4" Type="http://schemas.openxmlformats.org/officeDocument/2006/relationships/hyperlink" Target="https://www.facebook.com/groups/254963448192823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echnologystudent.com/" TargetMode="External"/><Relationship Id="rId2" Type="http://schemas.openxmlformats.org/officeDocument/2006/relationships/hyperlink" Target="https://www.technologystudent.com/joints_flsh/phosphor1.html" TargetMode="External"/><Relationship Id="rId1" Type="http://schemas.openxmlformats.org/officeDocument/2006/relationships/slideLayout" Target="../slideLayouts/slideLayout5.xml"/><Relationship Id="rId4" Type="http://schemas.openxmlformats.org/officeDocument/2006/relationships/hyperlink" Target="https://www.facebook.com/groups/254963448192823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echnologystudent.com/" TargetMode="External"/><Relationship Id="rId2" Type="http://schemas.openxmlformats.org/officeDocument/2006/relationships/hyperlink" Target="http://www.technologystudent.com/joints_flsh/metalfoam1.html" TargetMode="External"/><Relationship Id="rId1" Type="http://schemas.openxmlformats.org/officeDocument/2006/relationships/slideLayout" Target="../slideLayouts/slideLayout5.xml"/><Relationship Id="rId4" Type="http://schemas.openxmlformats.org/officeDocument/2006/relationships/hyperlink" Target="https://www.facebook.com/groups/254963448192823/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3" Type="http://schemas.openxmlformats.org/officeDocument/2006/relationships/image" Target="../media/image2.png"/><Relationship Id="rId21" Type="http://schemas.openxmlformats.org/officeDocument/2006/relationships/image" Target="../media/image20.jp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hyperlink" Target="https://www.technologystudent.com/joints_flsh/metalfoam2.html" TargetMode="External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23" Type="http://schemas.openxmlformats.org/officeDocument/2006/relationships/hyperlink" Target="https://www.facebook.com/groups/254963448192823/" TargetMode="External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Relationship Id="rId22" Type="http://schemas.openxmlformats.org/officeDocument/2006/relationships/hyperlink" Target="http://www.technologystudent.com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echnologystudent.com/despro_flsh/flexply1.html" TargetMode="External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5.xml"/><Relationship Id="rId5" Type="http://schemas.openxmlformats.org/officeDocument/2006/relationships/hyperlink" Target="http://www.technologystudent.com/" TargetMode="External"/><Relationship Id="rId4" Type="http://schemas.openxmlformats.org/officeDocument/2006/relationships/hyperlink" Target="https://www.facebook.com/groups/254963448192823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DESIGN </a:t>
            </a:r>
            <a:r>
              <a:rPr spc="-5" dirty="0"/>
              <a:t>AND</a:t>
            </a:r>
            <a:r>
              <a:rPr spc="-220" dirty="0"/>
              <a:t> </a:t>
            </a:r>
            <a:r>
              <a:rPr dirty="0"/>
              <a:t>TECHNOLOGY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540249" y="1871591"/>
            <a:ext cx="457327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1" dirty="0">
                <a:solidFill>
                  <a:srgbClr val="151616"/>
                </a:solidFill>
                <a:latin typeface="Arial"/>
                <a:cs typeface="Arial"/>
              </a:rPr>
              <a:t>REVISION</a:t>
            </a:r>
            <a:r>
              <a:rPr sz="3600" b="1" spc="-9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3600" b="1" dirty="0">
                <a:solidFill>
                  <a:srgbClr val="151616"/>
                </a:solidFill>
                <a:latin typeface="Arial"/>
                <a:cs typeface="Arial"/>
              </a:rPr>
              <a:t>BOOKLET</a:t>
            </a:r>
            <a:endParaRPr sz="3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98523" y="6410616"/>
            <a:ext cx="6867525" cy="2390775"/>
          </a:xfrm>
          <a:prstGeom prst="rect">
            <a:avLst/>
          </a:prstGeom>
          <a:solidFill>
            <a:srgbClr val="FFF5AB">
              <a:alpha val="60998"/>
            </a:srgbClr>
          </a:solidFill>
        </p:spPr>
        <p:txBody>
          <a:bodyPr vert="horz" wrap="square" lIns="0" tIns="94615" rIns="0" bIns="0" rtlCol="0">
            <a:spAutoFit/>
          </a:bodyPr>
          <a:lstStyle/>
          <a:p>
            <a:pPr marR="6350" algn="ctr">
              <a:lnSpc>
                <a:spcPct val="100000"/>
              </a:lnSpc>
              <a:spcBef>
                <a:spcPts val="745"/>
              </a:spcBef>
            </a:pPr>
            <a:r>
              <a:rPr sz="2400" b="1" spc="-25" dirty="0">
                <a:solidFill>
                  <a:srgbClr val="151616"/>
                </a:solidFill>
                <a:latin typeface="Arial"/>
                <a:cs typeface="Arial"/>
              </a:rPr>
              <a:t>SUITABLE </a:t>
            </a:r>
            <a:r>
              <a:rPr sz="2400" b="1" dirty="0">
                <a:solidFill>
                  <a:srgbClr val="151616"/>
                </a:solidFill>
                <a:latin typeface="Arial"/>
                <a:cs typeface="Arial"/>
              </a:rPr>
              <a:t>REVISION </a:t>
            </a:r>
            <a:r>
              <a:rPr sz="2400" b="1" spc="-25" dirty="0">
                <a:solidFill>
                  <a:srgbClr val="151616"/>
                </a:solidFill>
                <a:latin typeface="Arial"/>
                <a:cs typeface="Arial"/>
              </a:rPr>
              <a:t>MATERIAL</a:t>
            </a:r>
            <a:r>
              <a:rPr sz="2400" b="1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151616"/>
                </a:solidFill>
                <a:latin typeface="Arial"/>
                <a:cs typeface="Arial"/>
              </a:rPr>
              <a:t>FOR:</a:t>
            </a:r>
            <a:endParaRPr sz="2400">
              <a:latin typeface="Arial"/>
              <a:cs typeface="Arial"/>
            </a:endParaRPr>
          </a:p>
          <a:p>
            <a:pPr marL="1357630" marR="1363980" indent="-635" algn="ctr">
              <a:lnSpc>
                <a:spcPts val="2680"/>
              </a:lnSpc>
              <a:spcBef>
                <a:spcPts val="2740"/>
              </a:spcBef>
            </a:pPr>
            <a:r>
              <a:rPr sz="2400" b="1" spc="-5" dirty="0">
                <a:solidFill>
                  <a:srgbClr val="151616"/>
                </a:solidFill>
                <a:latin typeface="Arial"/>
                <a:cs typeface="Arial"/>
              </a:rPr>
              <a:t>PRODUCT DESIGN  </a:t>
            </a:r>
            <a:r>
              <a:rPr sz="2400" b="1" spc="-25" dirty="0">
                <a:solidFill>
                  <a:srgbClr val="151616"/>
                </a:solidFill>
                <a:latin typeface="Arial"/>
                <a:cs typeface="Arial"/>
              </a:rPr>
              <a:t>RESISTANT </a:t>
            </a:r>
            <a:r>
              <a:rPr sz="2400" b="1" spc="-20" dirty="0">
                <a:solidFill>
                  <a:srgbClr val="151616"/>
                </a:solidFill>
                <a:latin typeface="Arial"/>
                <a:cs typeface="Arial"/>
              </a:rPr>
              <a:t>MATERIALS  </a:t>
            </a:r>
            <a:r>
              <a:rPr sz="2400" b="1" spc="-5" dirty="0">
                <a:solidFill>
                  <a:srgbClr val="151616"/>
                </a:solidFill>
                <a:latin typeface="Arial"/>
                <a:cs typeface="Arial"/>
              </a:rPr>
              <a:t>GRAPHIC PRODUCTS  DESIGN AND</a:t>
            </a:r>
            <a:r>
              <a:rPr sz="2400" b="1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151616"/>
                </a:solidFill>
                <a:latin typeface="Arial"/>
                <a:cs typeface="Arial"/>
              </a:rPr>
              <a:t>TECHNOLOGY</a:t>
            </a:r>
            <a:endParaRPr sz="2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98523" y="447965"/>
            <a:ext cx="6867525" cy="354583"/>
          </a:xfrm>
          <a:prstGeom prst="rect">
            <a:avLst/>
          </a:prstGeom>
          <a:solidFill>
            <a:srgbClr val="FFF5AB"/>
          </a:solidFill>
        </p:spPr>
        <p:txBody>
          <a:bodyPr vert="horz" wrap="square" lIns="0" tIns="107314" rIns="0" bIns="0" rtlCol="0">
            <a:spAutoFit/>
          </a:bodyPr>
          <a:lstStyle/>
          <a:p>
            <a:pPr marL="137160">
              <a:lnSpc>
                <a:spcPct val="100000"/>
              </a:lnSpc>
              <a:spcBef>
                <a:spcPts val="844"/>
              </a:spcBef>
              <a:tabLst>
                <a:tab pos="4406900" algn="l"/>
                <a:tab pos="6817995" algn="l"/>
              </a:tabLst>
            </a:pPr>
            <a:r>
              <a:rPr sz="1600" b="1" spc="-5" dirty="0">
                <a:solidFill>
                  <a:srgbClr val="151616"/>
                </a:solidFill>
                <a:latin typeface="Arial"/>
                <a:cs typeface="Arial"/>
              </a:rPr>
              <a:t>NAME</a:t>
            </a:r>
            <a:r>
              <a:rPr lang="en-GB" sz="1600" b="1" spc="-5" dirty="0">
                <a:solidFill>
                  <a:srgbClr val="151616"/>
                </a:solidFill>
                <a:latin typeface="Arial"/>
                <a:cs typeface="Arial"/>
              </a:rPr>
              <a:t>:                                                       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FORM/GROU</a:t>
            </a:r>
            <a:r>
              <a:rPr lang="en-GB" sz="1600" b="1" dirty="0">
                <a:solidFill>
                  <a:srgbClr val="151616"/>
                </a:solidFill>
                <a:latin typeface="Arial"/>
                <a:cs typeface="Arial"/>
              </a:rPr>
              <a:t>P:</a:t>
            </a:r>
            <a:endParaRPr sz="1600" dirty="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861723" y="2205246"/>
            <a:ext cx="2065020" cy="1549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50" spc="10" dirty="0">
                <a:solidFill>
                  <a:srgbClr val="151616"/>
                </a:solidFill>
                <a:latin typeface="Arial"/>
                <a:cs typeface="Arial"/>
                <a:hlinkClick r:id="rId2"/>
              </a:rPr>
              <a:t>https://ww</a:t>
            </a:r>
            <a:r>
              <a:rPr sz="650" spc="-25" dirty="0">
                <a:solidFill>
                  <a:srgbClr val="151616"/>
                </a:solidFill>
                <a:latin typeface="Arial"/>
                <a:cs typeface="Arial"/>
                <a:hlinkClick r:id="rId2"/>
              </a:rPr>
              <a:t>w</a:t>
            </a:r>
            <a:r>
              <a:rPr sz="650" spc="5" dirty="0">
                <a:solidFill>
                  <a:srgbClr val="151616"/>
                </a:solidFill>
                <a:latin typeface="Arial"/>
                <a:cs typeface="Arial"/>
                <a:hlinkClick r:id="rId2"/>
              </a:rPr>
              <a:t>.f</a:t>
            </a:r>
            <a:r>
              <a:rPr sz="650" spc="-185" dirty="0">
                <a:solidFill>
                  <a:srgbClr val="151616"/>
                </a:solidFill>
                <a:latin typeface="Arial"/>
                <a:cs typeface="Arial"/>
                <a:hlinkClick r:id="rId2"/>
              </a:rPr>
              <a:t>a</a:t>
            </a:r>
            <a:r>
              <a:rPr sz="15000" spc="-8062" baseline="4444" dirty="0">
                <a:solidFill>
                  <a:srgbClr val="151616"/>
                </a:solidFill>
                <a:latin typeface="Arial"/>
                <a:cs typeface="Arial"/>
                <a:hlinkClick r:id="rId2"/>
              </a:rPr>
              <a:t>3</a:t>
            </a:r>
            <a:r>
              <a:rPr sz="650" spc="10" dirty="0">
                <a:solidFill>
                  <a:srgbClr val="151616"/>
                </a:solidFill>
                <a:latin typeface="Arial"/>
                <a:cs typeface="Arial"/>
                <a:hlinkClick r:id="rId2"/>
              </a:rPr>
              <a:t>cebook.com/groups/254963448192823/</a:t>
            </a:r>
            <a:endParaRPr sz="65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30010" y="3391872"/>
            <a:ext cx="2296160" cy="12827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650" spc="30" dirty="0">
                <a:solidFill>
                  <a:srgbClr val="151616"/>
                </a:solidFill>
                <a:latin typeface="Arial"/>
                <a:cs typeface="Arial"/>
              </a:rPr>
              <a:t>WORLD </a:t>
            </a:r>
            <a:r>
              <a:rPr sz="650" spc="25" dirty="0">
                <a:solidFill>
                  <a:srgbClr val="151616"/>
                </a:solidFill>
                <a:latin typeface="Arial"/>
                <a:cs typeface="Arial"/>
              </a:rPr>
              <a:t>ASSOCIATION OF </a:t>
            </a:r>
            <a:r>
              <a:rPr sz="650" spc="30" dirty="0">
                <a:solidFill>
                  <a:srgbClr val="151616"/>
                </a:solidFill>
                <a:latin typeface="Arial"/>
                <a:cs typeface="Arial"/>
              </a:rPr>
              <a:t>TECHNOLOGY</a:t>
            </a:r>
            <a:r>
              <a:rPr sz="65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650" spc="30" dirty="0">
                <a:solidFill>
                  <a:srgbClr val="151616"/>
                </a:solidFill>
                <a:latin typeface="Arial"/>
                <a:cs typeface="Arial"/>
              </a:rPr>
              <a:t>TEACHERS</a:t>
            </a:r>
            <a:endParaRPr sz="65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132052" y="3377073"/>
            <a:ext cx="2074545" cy="12827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650" spc="10" dirty="0">
                <a:solidFill>
                  <a:srgbClr val="151616"/>
                </a:solidFill>
                <a:latin typeface="Arial"/>
                <a:cs typeface="Arial"/>
                <a:hlinkClick r:id="rId3"/>
              </a:rPr>
              <a:t>www.technologystudent.com </a:t>
            </a:r>
            <a:r>
              <a:rPr sz="650" spc="15" dirty="0">
                <a:solidFill>
                  <a:srgbClr val="151616"/>
                </a:solidFill>
                <a:latin typeface="Arial"/>
                <a:cs typeface="Arial"/>
                <a:hlinkClick r:id="rId3"/>
              </a:rPr>
              <a:t>© </a:t>
            </a:r>
            <a:r>
              <a:rPr sz="650" spc="10" dirty="0">
                <a:solidFill>
                  <a:srgbClr val="151616"/>
                </a:solidFill>
                <a:latin typeface="Arial"/>
                <a:cs typeface="Arial"/>
              </a:rPr>
              <a:t>2017 </a:t>
            </a:r>
            <a:r>
              <a:rPr sz="650" dirty="0">
                <a:solidFill>
                  <a:srgbClr val="151616"/>
                </a:solidFill>
                <a:latin typeface="Arial"/>
                <a:cs typeface="Arial"/>
              </a:rPr>
              <a:t>V.Ryan </a:t>
            </a:r>
            <a:r>
              <a:rPr sz="650" spc="15" dirty="0">
                <a:solidFill>
                  <a:srgbClr val="151616"/>
                </a:solidFill>
                <a:latin typeface="Arial"/>
                <a:cs typeface="Arial"/>
              </a:rPr>
              <a:t>©</a:t>
            </a:r>
            <a:r>
              <a:rPr sz="650" spc="-10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650" spc="10" dirty="0">
                <a:solidFill>
                  <a:srgbClr val="151616"/>
                </a:solidFill>
                <a:latin typeface="Arial"/>
                <a:cs typeface="Arial"/>
              </a:rPr>
              <a:t>2017</a:t>
            </a:r>
            <a:endParaRPr sz="65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53419" y="6144412"/>
            <a:ext cx="4598035" cy="13081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  <a:tabLst>
                <a:tab pos="2499360" algn="l"/>
              </a:tabLst>
            </a:pPr>
            <a:r>
              <a:rPr sz="650" spc="40" dirty="0">
                <a:solidFill>
                  <a:srgbClr val="151616"/>
                </a:solidFill>
                <a:latin typeface="Arial"/>
                <a:cs typeface="Arial"/>
              </a:rPr>
              <a:t>WORLD </a:t>
            </a:r>
            <a:r>
              <a:rPr sz="650" spc="35" dirty="0">
                <a:solidFill>
                  <a:srgbClr val="151616"/>
                </a:solidFill>
                <a:latin typeface="Arial"/>
                <a:cs typeface="Arial"/>
              </a:rPr>
              <a:t>ASSOCIATION OF</a:t>
            </a:r>
            <a:r>
              <a:rPr sz="650" spc="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650" spc="45" dirty="0">
                <a:solidFill>
                  <a:srgbClr val="151616"/>
                </a:solidFill>
                <a:latin typeface="Arial"/>
                <a:cs typeface="Arial"/>
              </a:rPr>
              <a:t>TECHNOLOGY</a:t>
            </a:r>
            <a:r>
              <a:rPr sz="650" spc="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650" spc="40" dirty="0">
                <a:solidFill>
                  <a:srgbClr val="151616"/>
                </a:solidFill>
                <a:latin typeface="Arial"/>
                <a:cs typeface="Arial"/>
              </a:rPr>
              <a:t>TEACHERS	</a:t>
            </a:r>
            <a:r>
              <a:rPr sz="650" spc="15" dirty="0">
                <a:solidFill>
                  <a:srgbClr val="151616"/>
                </a:solidFill>
                <a:latin typeface="Arial"/>
                <a:cs typeface="Arial"/>
                <a:hlinkClick r:id="rId2"/>
              </a:rPr>
              <a:t>https://www.facebook.com/groups/254963448192823/</a:t>
            </a:r>
            <a:endParaRPr sz="65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161940" y="6129273"/>
            <a:ext cx="2120900" cy="13081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650" spc="15" dirty="0">
                <a:solidFill>
                  <a:srgbClr val="151616"/>
                </a:solidFill>
                <a:latin typeface="Arial"/>
                <a:cs typeface="Arial"/>
                <a:hlinkClick r:id="rId3"/>
              </a:rPr>
              <a:t>www.technologystudent.com </a:t>
            </a:r>
            <a:r>
              <a:rPr sz="650" spc="25" dirty="0">
                <a:solidFill>
                  <a:srgbClr val="151616"/>
                </a:solidFill>
                <a:latin typeface="Arial"/>
                <a:cs typeface="Arial"/>
                <a:hlinkClick r:id="rId3"/>
              </a:rPr>
              <a:t>© </a:t>
            </a:r>
            <a:r>
              <a:rPr sz="650" spc="20" dirty="0">
                <a:solidFill>
                  <a:srgbClr val="151616"/>
                </a:solidFill>
                <a:latin typeface="Arial"/>
                <a:cs typeface="Arial"/>
              </a:rPr>
              <a:t>2017 </a:t>
            </a:r>
            <a:r>
              <a:rPr sz="650" spc="5" dirty="0">
                <a:solidFill>
                  <a:srgbClr val="151616"/>
                </a:solidFill>
                <a:latin typeface="Arial"/>
                <a:cs typeface="Arial"/>
              </a:rPr>
              <a:t>V.Ryan </a:t>
            </a:r>
            <a:r>
              <a:rPr sz="650" spc="25" dirty="0">
                <a:solidFill>
                  <a:srgbClr val="151616"/>
                </a:solidFill>
                <a:latin typeface="Arial"/>
                <a:cs typeface="Arial"/>
              </a:rPr>
              <a:t>©</a:t>
            </a:r>
            <a:r>
              <a:rPr sz="650" spc="-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650" spc="20" dirty="0">
                <a:solidFill>
                  <a:srgbClr val="151616"/>
                </a:solidFill>
                <a:latin typeface="Arial"/>
                <a:cs typeface="Arial"/>
              </a:rPr>
              <a:t>2017</a:t>
            </a:r>
            <a:endParaRPr sz="65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53419" y="10468760"/>
            <a:ext cx="4598035" cy="13081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  <a:tabLst>
                <a:tab pos="2499360" algn="l"/>
              </a:tabLst>
            </a:pPr>
            <a:r>
              <a:rPr sz="650" spc="40" dirty="0">
                <a:solidFill>
                  <a:srgbClr val="151616"/>
                </a:solidFill>
                <a:latin typeface="Arial"/>
                <a:cs typeface="Arial"/>
              </a:rPr>
              <a:t>WORLD </a:t>
            </a:r>
            <a:r>
              <a:rPr sz="650" spc="35" dirty="0">
                <a:solidFill>
                  <a:srgbClr val="151616"/>
                </a:solidFill>
                <a:latin typeface="Arial"/>
                <a:cs typeface="Arial"/>
              </a:rPr>
              <a:t>ASSOCIATION OF</a:t>
            </a:r>
            <a:r>
              <a:rPr sz="650" spc="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650" spc="45" dirty="0">
                <a:solidFill>
                  <a:srgbClr val="151616"/>
                </a:solidFill>
                <a:latin typeface="Arial"/>
                <a:cs typeface="Arial"/>
              </a:rPr>
              <a:t>TECHNOLOGY</a:t>
            </a:r>
            <a:r>
              <a:rPr sz="650" spc="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650" spc="40" dirty="0">
                <a:solidFill>
                  <a:srgbClr val="151616"/>
                </a:solidFill>
                <a:latin typeface="Arial"/>
                <a:cs typeface="Arial"/>
              </a:rPr>
              <a:t>TEACHERS	</a:t>
            </a:r>
            <a:r>
              <a:rPr sz="650" spc="15" dirty="0">
                <a:solidFill>
                  <a:srgbClr val="151616"/>
                </a:solidFill>
                <a:latin typeface="Arial"/>
                <a:cs typeface="Arial"/>
                <a:hlinkClick r:id="rId2"/>
              </a:rPr>
              <a:t>https://www.facebook.com/groups/254963448192823/</a:t>
            </a:r>
            <a:endParaRPr sz="65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161940" y="10453622"/>
            <a:ext cx="2120900" cy="13081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650" spc="15" dirty="0">
                <a:solidFill>
                  <a:srgbClr val="151616"/>
                </a:solidFill>
                <a:latin typeface="Arial"/>
                <a:cs typeface="Arial"/>
                <a:hlinkClick r:id="rId3"/>
              </a:rPr>
              <a:t>www.technologystudent.com </a:t>
            </a:r>
            <a:r>
              <a:rPr sz="650" spc="25" dirty="0">
                <a:solidFill>
                  <a:srgbClr val="151616"/>
                </a:solidFill>
                <a:latin typeface="Arial"/>
                <a:cs typeface="Arial"/>
                <a:hlinkClick r:id="rId3"/>
              </a:rPr>
              <a:t>© </a:t>
            </a:r>
            <a:r>
              <a:rPr sz="650" spc="20" dirty="0">
                <a:solidFill>
                  <a:srgbClr val="151616"/>
                </a:solidFill>
                <a:latin typeface="Arial"/>
                <a:cs typeface="Arial"/>
              </a:rPr>
              <a:t>2017 </a:t>
            </a:r>
            <a:r>
              <a:rPr sz="650" spc="5" dirty="0">
                <a:solidFill>
                  <a:srgbClr val="151616"/>
                </a:solidFill>
                <a:latin typeface="Arial"/>
                <a:cs typeface="Arial"/>
              </a:rPr>
              <a:t>V.Ryan </a:t>
            </a:r>
            <a:r>
              <a:rPr sz="650" spc="25" dirty="0">
                <a:solidFill>
                  <a:srgbClr val="151616"/>
                </a:solidFill>
                <a:latin typeface="Arial"/>
                <a:cs typeface="Arial"/>
              </a:rPr>
              <a:t>©</a:t>
            </a:r>
            <a:r>
              <a:rPr sz="650" spc="-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650" spc="20" dirty="0">
                <a:solidFill>
                  <a:srgbClr val="151616"/>
                </a:solidFill>
                <a:latin typeface="Arial"/>
                <a:cs typeface="Arial"/>
              </a:rPr>
              <a:t>2017</a:t>
            </a:r>
            <a:endParaRPr sz="65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29194" y="9077083"/>
            <a:ext cx="7117080" cy="1295400"/>
          </a:xfrm>
          <a:prstGeom prst="rect">
            <a:avLst/>
          </a:prstGeom>
          <a:solidFill>
            <a:srgbClr val="FBE116"/>
          </a:solidFill>
          <a:ln w="6350">
            <a:solidFill>
              <a:srgbClr val="151616"/>
            </a:solidFill>
          </a:ln>
        </p:spPr>
        <p:txBody>
          <a:bodyPr vert="horz" wrap="square" lIns="0" tIns="31115" rIns="0" bIns="0" rtlCol="0">
            <a:spAutoFit/>
          </a:bodyPr>
          <a:lstStyle/>
          <a:p>
            <a:pPr marL="106680" algn="ctr">
              <a:lnSpc>
                <a:spcPts val="1390"/>
              </a:lnSpc>
              <a:spcBef>
                <a:spcPts val="245"/>
              </a:spcBef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This </a:t>
            </a:r>
            <a:r>
              <a:rPr sz="1200" spc="-5" dirty="0">
                <a:solidFill>
                  <a:srgbClr val="151616"/>
                </a:solidFill>
                <a:latin typeface="Arial"/>
                <a:cs typeface="Arial"/>
              </a:rPr>
              <a:t>examination booklet can be duplicated and printed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out if </a:t>
            </a:r>
            <a:r>
              <a:rPr sz="1200" spc="-5" dirty="0">
                <a:solidFill>
                  <a:srgbClr val="151616"/>
                </a:solidFill>
                <a:latin typeface="Arial"/>
                <a:cs typeface="Arial"/>
              </a:rPr>
              <a:t>required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but not </a:t>
            </a:r>
            <a:r>
              <a:rPr sz="1200" spc="-5" dirty="0">
                <a:solidFill>
                  <a:srgbClr val="151616"/>
                </a:solidFill>
                <a:latin typeface="Arial"/>
                <a:cs typeface="Arial"/>
              </a:rPr>
              <a:t>edited in any</a:t>
            </a:r>
            <a:r>
              <a:rPr sz="1200" spc="20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way.</a:t>
            </a:r>
            <a:endParaRPr sz="1200">
              <a:latin typeface="Arial"/>
              <a:cs typeface="Arial"/>
            </a:endParaRPr>
          </a:p>
          <a:p>
            <a:pPr marL="106680" algn="ctr">
              <a:lnSpc>
                <a:spcPts val="1340"/>
              </a:lnSpc>
            </a:pPr>
            <a:r>
              <a:rPr sz="1200" spc="-5" dirty="0">
                <a:solidFill>
                  <a:srgbClr val="151616"/>
                </a:solidFill>
                <a:latin typeface="Arial"/>
                <a:cs typeface="Arial"/>
              </a:rPr>
              <a:t>The links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to </a:t>
            </a:r>
            <a:r>
              <a:rPr sz="1200" u="sng" spc="-5" dirty="0">
                <a:solidFill>
                  <a:srgbClr val="0000C4"/>
                </a:solidFill>
                <a:uFill>
                  <a:solidFill>
                    <a:srgbClr val="0000C4"/>
                  </a:solidFill>
                </a:uFill>
                <a:latin typeface="Arial"/>
                <a:cs typeface="Arial"/>
                <a:hlinkClick r:id="rId3"/>
              </a:rPr>
              <a:t>www.technologystudent.com</a:t>
            </a:r>
            <a:r>
              <a:rPr sz="1200" spc="-5" dirty="0">
                <a:solidFill>
                  <a:srgbClr val="0000C4"/>
                </a:solidFill>
                <a:latin typeface="Arial"/>
                <a:cs typeface="Arial"/>
                <a:hlinkClick r:id="rId3"/>
              </a:rPr>
              <a:t> </a:t>
            </a:r>
            <a:r>
              <a:rPr sz="1200" spc="-5" dirty="0">
                <a:solidFill>
                  <a:srgbClr val="151616"/>
                </a:solidFill>
                <a:latin typeface="Arial"/>
                <a:cs typeface="Arial"/>
              </a:rPr>
              <a:t>cannot be</a:t>
            </a:r>
            <a:r>
              <a:rPr sz="1200" spc="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151616"/>
                </a:solidFill>
                <a:latin typeface="Arial"/>
                <a:cs typeface="Arial"/>
              </a:rPr>
              <a:t>removed.</a:t>
            </a:r>
            <a:endParaRPr sz="1200">
              <a:latin typeface="Arial"/>
              <a:cs typeface="Arial"/>
            </a:endParaRPr>
          </a:p>
          <a:p>
            <a:pPr marL="278765" marR="164465" algn="ctr">
              <a:lnSpc>
                <a:spcPts val="1340"/>
              </a:lnSpc>
              <a:spcBef>
                <a:spcPts val="80"/>
              </a:spcBef>
            </a:pPr>
            <a:r>
              <a:rPr sz="1200" spc="-5" dirty="0">
                <a:solidFill>
                  <a:srgbClr val="151616"/>
                </a:solidFill>
                <a:latin typeface="Arial"/>
                <a:cs typeface="Arial"/>
              </a:rPr>
              <a:t>The PDF ﬁle can be stored on school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/ </a:t>
            </a:r>
            <a:r>
              <a:rPr sz="1200" spc="-5" dirty="0">
                <a:solidFill>
                  <a:srgbClr val="151616"/>
                </a:solidFill>
                <a:latin typeface="Arial"/>
                <a:cs typeface="Arial"/>
              </a:rPr>
              <a:t>college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systems </a:t>
            </a:r>
            <a:r>
              <a:rPr sz="1200" spc="-5" dirty="0">
                <a:solidFill>
                  <a:srgbClr val="151616"/>
                </a:solidFill>
                <a:latin typeface="Arial"/>
                <a:cs typeface="Arial"/>
              </a:rPr>
              <a:t>and distributed electronically</a:t>
            </a:r>
            <a:r>
              <a:rPr sz="1200" spc="2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(NO</a:t>
            </a:r>
            <a:r>
              <a:rPr sz="1200" spc="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EDITING  ALLOWED)</a:t>
            </a:r>
            <a:endParaRPr sz="1200">
              <a:latin typeface="Arial"/>
              <a:cs typeface="Arial"/>
            </a:endParaRPr>
          </a:p>
          <a:p>
            <a:pPr marL="323850" marR="210185" algn="ctr">
              <a:lnSpc>
                <a:spcPts val="1340"/>
              </a:lnSpc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PLEASE RESPECT THE COPYRIGHT - report </a:t>
            </a:r>
            <a:r>
              <a:rPr sz="1200" spc="-5" dirty="0">
                <a:solidFill>
                  <a:srgbClr val="151616"/>
                </a:solidFill>
                <a:latin typeface="Arial"/>
                <a:cs typeface="Arial"/>
              </a:rPr>
              <a:t>infringers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to </a:t>
            </a:r>
            <a:r>
              <a:rPr sz="1200" spc="-5" dirty="0">
                <a:solidFill>
                  <a:srgbClr val="151616"/>
                </a:solidFill>
                <a:latin typeface="Arial"/>
                <a:cs typeface="Arial"/>
                <a:hlinkClick r:id="rId4"/>
              </a:rPr>
              <a:t>techteacher@technologystudent.com </a:t>
            </a:r>
            <a:r>
              <a:rPr sz="1200" spc="-5" dirty="0">
                <a:solidFill>
                  <a:srgbClr val="151616"/>
                </a:solidFill>
                <a:latin typeface="Arial"/>
                <a:cs typeface="Arial"/>
              </a:rPr>
              <a:t> Not be distributed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at </a:t>
            </a:r>
            <a:r>
              <a:rPr sz="1200" spc="-5" dirty="0">
                <a:solidFill>
                  <a:srgbClr val="151616"/>
                </a:solidFill>
                <a:latin typeface="Arial"/>
                <a:cs typeface="Arial"/>
              </a:rPr>
              <a:t>courses or by course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instructors /</a:t>
            </a:r>
            <a:r>
              <a:rPr sz="1200" spc="6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151616"/>
                </a:solidFill>
                <a:latin typeface="Arial"/>
                <a:cs typeface="Arial"/>
              </a:rPr>
              <a:t>consultants</a:t>
            </a:r>
            <a:endParaRPr sz="12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98523" y="3991269"/>
            <a:ext cx="6867525" cy="2112010"/>
          </a:xfrm>
          <a:prstGeom prst="rect">
            <a:avLst/>
          </a:prstGeom>
          <a:solidFill>
            <a:srgbClr val="FFF5AB">
              <a:alpha val="60998"/>
            </a:srgbClr>
          </a:solidFill>
        </p:spPr>
        <p:txBody>
          <a:bodyPr vert="horz" wrap="square" lIns="0" tIns="6413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505"/>
              </a:spcBef>
            </a:pPr>
            <a:r>
              <a:rPr sz="1800" b="1" u="sng" spc="-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SMART </a:t>
            </a:r>
            <a:r>
              <a:rPr sz="1800" b="1" u="sng" spc="-1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MATERIALS </a:t>
            </a:r>
            <a:r>
              <a:rPr sz="1800" b="1" u="sng" spc="-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AND </a:t>
            </a:r>
            <a:r>
              <a:rPr sz="18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MODERN</a:t>
            </a:r>
            <a:r>
              <a:rPr sz="1800" b="1" u="sng" spc="-6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800" b="1" u="sng" spc="-1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MATERIALS</a:t>
            </a:r>
            <a:endParaRPr sz="1800">
              <a:latin typeface="Arial"/>
              <a:cs typeface="Arial"/>
            </a:endParaRPr>
          </a:p>
          <a:p>
            <a:pPr marL="1997075" marR="1892935" algn="ctr">
              <a:lnSpc>
                <a:spcPts val="1789"/>
              </a:lnSpc>
              <a:spcBef>
                <a:spcPts val="1545"/>
              </a:spcBef>
            </a:pPr>
            <a:r>
              <a:rPr sz="1600" b="1" spc="-5" dirty="0">
                <a:solidFill>
                  <a:srgbClr val="151616"/>
                </a:solidFill>
                <a:latin typeface="Arial"/>
                <a:cs typeface="Arial"/>
              </a:rPr>
              <a:t>AROMA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PIGMENTS  PHOSPHORESCENT</a:t>
            </a:r>
            <a:r>
              <a:rPr sz="1600" b="1" spc="-10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PIGMENT</a:t>
            </a:r>
            <a:endParaRPr sz="1600">
              <a:latin typeface="Arial"/>
              <a:cs typeface="Arial"/>
            </a:endParaRPr>
          </a:p>
          <a:p>
            <a:pPr marL="153035" algn="ctr">
              <a:lnSpc>
                <a:spcPts val="1680"/>
              </a:lnSpc>
            </a:pPr>
            <a:r>
              <a:rPr sz="1600" b="1" spc="-25" dirty="0">
                <a:solidFill>
                  <a:srgbClr val="151616"/>
                </a:solidFill>
                <a:latin typeface="Arial"/>
                <a:cs typeface="Arial"/>
              </a:rPr>
              <a:t>METAL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FOAMS </a:t>
            </a:r>
            <a:r>
              <a:rPr sz="1600" b="1" spc="-5" dirty="0">
                <a:solidFill>
                  <a:srgbClr val="151616"/>
                </a:solidFill>
                <a:latin typeface="Arial"/>
                <a:cs typeface="Arial"/>
              </a:rPr>
              <a:t>AND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THEIR PRACTICAL</a:t>
            </a:r>
            <a:r>
              <a:rPr sz="1600" b="1" spc="-16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spc="-15" dirty="0">
                <a:solidFill>
                  <a:srgbClr val="151616"/>
                </a:solidFill>
                <a:latin typeface="Arial"/>
                <a:cs typeface="Arial"/>
              </a:rPr>
              <a:t>APPLICATION</a:t>
            </a:r>
            <a:endParaRPr sz="1600">
              <a:latin typeface="Arial"/>
              <a:cs typeface="Arial"/>
            </a:endParaRPr>
          </a:p>
          <a:p>
            <a:pPr marL="96520" algn="ctr">
              <a:lnSpc>
                <a:spcPts val="1855"/>
              </a:lnSpc>
            </a:pP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FLEXI </a:t>
            </a:r>
            <a:r>
              <a:rPr sz="1600" b="1" spc="-50" dirty="0">
                <a:solidFill>
                  <a:srgbClr val="151616"/>
                </a:solidFill>
                <a:latin typeface="Arial"/>
                <a:cs typeface="Arial"/>
              </a:rPr>
              <a:t>PLY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( </a:t>
            </a:r>
            <a:r>
              <a:rPr sz="1600" b="1" spc="-5" dirty="0">
                <a:solidFill>
                  <a:srgbClr val="151616"/>
                </a:solidFill>
                <a:latin typeface="Arial"/>
                <a:cs typeface="Arial"/>
              </a:rPr>
              <a:t>A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FLEXIBLE FORM OF</a:t>
            </a:r>
            <a:r>
              <a:rPr sz="1600" b="1" spc="-114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spc="-25" dirty="0">
                <a:solidFill>
                  <a:srgbClr val="151616"/>
                </a:solidFill>
                <a:latin typeface="Arial"/>
                <a:cs typeface="Arial"/>
              </a:rPr>
              <a:t>PLYWOOD</a:t>
            </a:r>
            <a:endParaRPr sz="1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>
            <a:extLst>
              <a:ext uri="{FF2B5EF4-FFF2-40B4-BE49-F238E27FC236}">
                <a16:creationId xmlns:a16="http://schemas.microsoft.com/office/drawing/2014/main" id="{283547F2-829F-47EF-97BF-BA3805B9E6AE}"/>
              </a:ext>
            </a:extLst>
          </p:cNvPr>
          <p:cNvGrpSpPr/>
          <p:nvPr/>
        </p:nvGrpSpPr>
        <p:grpSpPr>
          <a:xfrm>
            <a:off x="239303" y="177079"/>
            <a:ext cx="7107033" cy="5967831"/>
            <a:chOff x="239303" y="177079"/>
            <a:chExt cx="7107033" cy="5967831"/>
          </a:xfrm>
        </p:grpSpPr>
        <p:sp>
          <p:nvSpPr>
            <p:cNvPr id="2" name="object 2"/>
            <p:cNvSpPr txBox="1"/>
            <p:nvPr/>
          </p:nvSpPr>
          <p:spPr>
            <a:xfrm>
              <a:off x="5225436" y="471423"/>
              <a:ext cx="2120900" cy="130810"/>
            </a:xfrm>
            <a:prstGeom prst="rect">
              <a:avLst/>
            </a:prstGeom>
          </p:spPr>
          <p:txBody>
            <a:bodyPr vert="horz" wrap="square" lIns="0" tIns="17145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35"/>
                </a:spcBef>
              </a:pPr>
              <a:r>
                <a:rPr sz="650" spc="15" dirty="0">
                  <a:solidFill>
                    <a:srgbClr val="3C2B98"/>
                  </a:solidFill>
                  <a:latin typeface="Arial"/>
                  <a:cs typeface="Arial"/>
                  <a:hlinkClick r:id="rId2"/>
                </a:rPr>
                <a:t>www.technologystudent.com </a:t>
              </a:r>
              <a:r>
                <a:rPr sz="650" spc="25" dirty="0">
                  <a:solidFill>
                    <a:srgbClr val="3C2B98"/>
                  </a:solidFill>
                  <a:latin typeface="Arial"/>
                  <a:cs typeface="Arial"/>
                  <a:hlinkClick r:id="rId2"/>
                </a:rPr>
                <a:t>© </a:t>
              </a:r>
              <a:r>
                <a:rPr sz="650" spc="20" dirty="0">
                  <a:solidFill>
                    <a:srgbClr val="3C2B98"/>
                  </a:solidFill>
                  <a:latin typeface="Arial"/>
                  <a:cs typeface="Arial"/>
                </a:rPr>
                <a:t>2017 </a:t>
              </a:r>
              <a:r>
                <a:rPr sz="650" spc="5" dirty="0">
                  <a:solidFill>
                    <a:srgbClr val="3C2B98"/>
                  </a:solidFill>
                  <a:latin typeface="Arial"/>
                  <a:cs typeface="Arial"/>
                </a:rPr>
                <a:t>V.Ryan </a:t>
              </a:r>
              <a:r>
                <a:rPr sz="650" spc="25" dirty="0">
                  <a:solidFill>
                    <a:srgbClr val="3C2B98"/>
                  </a:solidFill>
                  <a:latin typeface="Arial"/>
                  <a:cs typeface="Arial"/>
                </a:rPr>
                <a:t>©</a:t>
              </a:r>
              <a:r>
                <a:rPr sz="650" spc="-55" dirty="0">
                  <a:solidFill>
                    <a:srgbClr val="3C2B98"/>
                  </a:solidFill>
                  <a:latin typeface="Arial"/>
                  <a:cs typeface="Arial"/>
                </a:rPr>
                <a:t> </a:t>
              </a:r>
              <a:r>
                <a:rPr sz="650" spc="20" dirty="0">
                  <a:solidFill>
                    <a:srgbClr val="3C2B98"/>
                  </a:solidFill>
                  <a:latin typeface="Arial"/>
                  <a:cs typeface="Arial"/>
                </a:rPr>
                <a:t>2017</a:t>
              </a:r>
              <a:endParaRPr sz="650">
                <a:latin typeface="Arial"/>
                <a:cs typeface="Arial"/>
              </a:endParaRPr>
            </a:p>
          </p:txBody>
        </p:sp>
        <p:sp>
          <p:nvSpPr>
            <p:cNvPr id="3" name="object 3"/>
            <p:cNvSpPr txBox="1"/>
            <p:nvPr/>
          </p:nvSpPr>
          <p:spPr>
            <a:xfrm>
              <a:off x="2854022" y="177079"/>
              <a:ext cx="2160905" cy="43815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600" b="1" u="sng" spc="-5" dirty="0">
                  <a:solidFill>
                    <a:srgbClr val="151616"/>
                  </a:solidFill>
                  <a:uFill>
                    <a:solidFill>
                      <a:srgbClr val="151616"/>
                    </a:solidFill>
                  </a:uFill>
                  <a:latin typeface="Arial"/>
                  <a:cs typeface="Arial"/>
                </a:rPr>
                <a:t>AROMA</a:t>
              </a:r>
              <a:r>
                <a:rPr sz="1600" b="1" u="sng" spc="-75" dirty="0">
                  <a:solidFill>
                    <a:srgbClr val="151616"/>
                  </a:solidFill>
                  <a:uFill>
                    <a:solidFill>
                      <a:srgbClr val="151616"/>
                    </a:solidFill>
                  </a:uFill>
                  <a:latin typeface="Arial"/>
                  <a:cs typeface="Arial"/>
                </a:rPr>
                <a:t> </a:t>
              </a:r>
              <a:r>
                <a:rPr sz="1600" b="1" u="sng" dirty="0">
                  <a:solidFill>
                    <a:srgbClr val="151616"/>
                  </a:solidFill>
                  <a:uFill>
                    <a:solidFill>
                      <a:srgbClr val="151616"/>
                    </a:solidFill>
                  </a:uFill>
                  <a:latin typeface="Arial"/>
                  <a:cs typeface="Arial"/>
                </a:rPr>
                <a:t>PIGMENTS</a:t>
              </a:r>
              <a:endParaRPr sz="1600">
                <a:latin typeface="Arial"/>
                <a:cs typeface="Arial"/>
              </a:endParaRPr>
            </a:p>
            <a:p>
              <a:pPr marL="62230">
                <a:lnSpc>
                  <a:spcPct val="100000"/>
                </a:lnSpc>
                <a:spcBef>
                  <a:spcPts val="535"/>
                </a:spcBef>
              </a:pPr>
              <a:r>
                <a:rPr sz="650" spc="15" dirty="0">
                  <a:solidFill>
                    <a:srgbClr val="3C2B98"/>
                  </a:solidFill>
                  <a:latin typeface="Arial"/>
                  <a:cs typeface="Arial"/>
                  <a:hlinkClick r:id="rId3"/>
                </a:rPr>
                <a:t>https://www.facebook.com/groups/254963448192823/</a:t>
              </a:r>
              <a:endParaRPr sz="650">
                <a:latin typeface="Arial"/>
                <a:cs typeface="Arial"/>
              </a:endParaRPr>
            </a:p>
          </p:txBody>
        </p:sp>
        <p:sp>
          <p:nvSpPr>
            <p:cNvPr id="4" name="object 4"/>
            <p:cNvSpPr txBox="1"/>
            <p:nvPr/>
          </p:nvSpPr>
          <p:spPr>
            <a:xfrm>
              <a:off x="416916" y="486562"/>
              <a:ext cx="2347595" cy="130810"/>
            </a:xfrm>
            <a:prstGeom prst="rect">
              <a:avLst/>
            </a:prstGeom>
          </p:spPr>
          <p:txBody>
            <a:bodyPr vert="horz" wrap="square" lIns="0" tIns="17145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35"/>
                </a:spcBef>
              </a:pPr>
              <a:r>
                <a:rPr sz="650" spc="40" dirty="0">
                  <a:solidFill>
                    <a:srgbClr val="3C2B98"/>
                  </a:solidFill>
                  <a:latin typeface="Arial"/>
                  <a:cs typeface="Arial"/>
                </a:rPr>
                <a:t>WORLD </a:t>
              </a:r>
              <a:r>
                <a:rPr sz="650" spc="35" dirty="0">
                  <a:solidFill>
                    <a:srgbClr val="3C2B98"/>
                  </a:solidFill>
                  <a:latin typeface="Arial"/>
                  <a:cs typeface="Arial"/>
                </a:rPr>
                <a:t>ASSOCIATION OF </a:t>
              </a:r>
              <a:r>
                <a:rPr sz="650" spc="45" dirty="0">
                  <a:solidFill>
                    <a:srgbClr val="3C2B98"/>
                  </a:solidFill>
                  <a:latin typeface="Arial"/>
                  <a:cs typeface="Arial"/>
                </a:rPr>
                <a:t>TECHNOLOGY</a:t>
              </a:r>
              <a:r>
                <a:rPr sz="650" spc="-65" dirty="0">
                  <a:solidFill>
                    <a:srgbClr val="3C2B98"/>
                  </a:solidFill>
                  <a:latin typeface="Arial"/>
                  <a:cs typeface="Arial"/>
                </a:rPr>
                <a:t> </a:t>
              </a:r>
              <a:r>
                <a:rPr sz="650" spc="40" dirty="0">
                  <a:solidFill>
                    <a:srgbClr val="3C2B98"/>
                  </a:solidFill>
                  <a:latin typeface="Arial"/>
                  <a:cs typeface="Arial"/>
                </a:rPr>
                <a:t>TEACHERS</a:t>
              </a:r>
              <a:endParaRPr sz="650">
                <a:latin typeface="Arial"/>
                <a:cs typeface="Arial"/>
              </a:endParaRPr>
            </a:p>
          </p:txBody>
        </p:sp>
        <p:sp>
          <p:nvSpPr>
            <p:cNvPr id="5" name="object 5"/>
            <p:cNvSpPr txBox="1"/>
            <p:nvPr/>
          </p:nvSpPr>
          <p:spPr>
            <a:xfrm>
              <a:off x="262699" y="1354850"/>
              <a:ext cx="3415665" cy="23876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  <a:tabLst>
                  <a:tab pos="2729865" algn="l"/>
                </a:tabLst>
              </a:pP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1a.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What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are</a:t>
              </a:r>
              <a:r>
                <a:rPr sz="1400" spc="-3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Aroma</a:t>
              </a:r>
              <a:r>
                <a:rPr sz="1400" spc="1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Pigments?	</a:t>
              </a:r>
              <a:r>
                <a:rPr sz="1400" b="1" i="1" spc="-5" dirty="0">
                  <a:solidFill>
                    <a:srgbClr val="151616"/>
                  </a:solidFill>
                  <a:latin typeface="Arial"/>
                  <a:cs typeface="Arial"/>
                </a:rPr>
                <a:t>3</a:t>
              </a:r>
              <a:r>
                <a:rPr sz="1400" b="1" i="1" spc="-5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b="1" i="1" spc="-5" dirty="0">
                  <a:solidFill>
                    <a:srgbClr val="151616"/>
                  </a:solidFill>
                  <a:latin typeface="Arial"/>
                  <a:cs typeface="Arial"/>
                </a:rPr>
                <a:t>marks</a:t>
              </a:r>
              <a:endParaRPr sz="1400">
                <a:latin typeface="Arial"/>
                <a:cs typeface="Arial"/>
              </a:endParaRPr>
            </a:p>
          </p:txBody>
        </p:sp>
        <p:sp>
          <p:nvSpPr>
            <p:cNvPr id="7" name="object 7"/>
            <p:cNvSpPr txBox="1"/>
            <p:nvPr/>
          </p:nvSpPr>
          <p:spPr>
            <a:xfrm>
              <a:off x="302832" y="3219528"/>
              <a:ext cx="6807834" cy="437515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ts val="1620"/>
                </a:lnSpc>
                <a:spcBef>
                  <a:spcPts val="100"/>
                </a:spcBef>
              </a:pP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1b. How do aroma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stickers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work? </a:t>
              </a:r>
              <a:r>
                <a:rPr sz="1400" spc="-35" dirty="0">
                  <a:solidFill>
                    <a:srgbClr val="151616"/>
                  </a:solidFill>
                  <a:latin typeface="Arial"/>
                  <a:cs typeface="Arial"/>
                </a:rPr>
                <a:t>(You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should mention micro-spheres in your</a:t>
              </a:r>
              <a:r>
                <a:rPr sz="1400" spc="26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answer).</a:t>
              </a:r>
              <a:endParaRPr sz="1400">
                <a:latin typeface="Arial"/>
                <a:cs typeface="Arial"/>
              </a:endParaRPr>
            </a:p>
            <a:p>
              <a:pPr marL="12700">
                <a:lnSpc>
                  <a:spcPts val="1620"/>
                </a:lnSpc>
              </a:pPr>
              <a:r>
                <a:rPr sz="1400" b="1" i="1" spc="-5" dirty="0">
                  <a:solidFill>
                    <a:srgbClr val="151616"/>
                  </a:solidFill>
                  <a:latin typeface="Arial"/>
                  <a:cs typeface="Arial"/>
                </a:rPr>
                <a:t>3 marks</a:t>
              </a:r>
              <a:endParaRPr sz="1400">
                <a:latin typeface="Arial"/>
                <a:cs typeface="Arial"/>
              </a:endParaRPr>
            </a:p>
          </p:txBody>
        </p:sp>
        <p:sp>
          <p:nvSpPr>
            <p:cNvPr id="8" name="object 8"/>
            <p:cNvSpPr txBox="1"/>
            <p:nvPr/>
          </p:nvSpPr>
          <p:spPr>
            <a:xfrm>
              <a:off x="239303" y="5707395"/>
              <a:ext cx="6999605" cy="437515"/>
            </a:xfrm>
            <a:prstGeom prst="rect">
              <a:avLst/>
            </a:prstGeom>
          </p:spPr>
          <p:txBody>
            <a:bodyPr vert="horz" wrap="square" lIns="0" tIns="31750" rIns="0" bIns="0" rtlCol="0">
              <a:spAutoFit/>
            </a:bodyPr>
            <a:lstStyle/>
            <a:p>
              <a:pPr marL="12700" marR="5080">
                <a:lnSpc>
                  <a:spcPts val="1560"/>
                </a:lnSpc>
                <a:spcBef>
                  <a:spcPts val="250"/>
                </a:spcBef>
                <a:tabLst>
                  <a:tab pos="4143375" algn="l"/>
                </a:tabLst>
              </a:pP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1c.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Describe a practical application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of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an aroma pigmented </a:t>
              </a:r>
              <a:r>
                <a:rPr sz="1400" spc="-10" dirty="0">
                  <a:solidFill>
                    <a:srgbClr val="151616"/>
                  </a:solidFill>
                  <a:latin typeface="Arial"/>
                  <a:cs typeface="Arial"/>
                </a:rPr>
                <a:t>sticker.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Include a diagram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to 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explain</a:t>
              </a:r>
              <a:r>
                <a:rPr sz="1400" spc="-13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the</a:t>
              </a:r>
              <a:r>
                <a:rPr sz="1400" spc="-14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practical</a:t>
              </a:r>
              <a:r>
                <a:rPr sz="1400" spc="-13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application.</a:t>
              </a:r>
              <a:r>
                <a:rPr sz="1400" spc="-13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b="1" i="1" spc="-5" dirty="0">
                  <a:solidFill>
                    <a:srgbClr val="151616"/>
                  </a:solidFill>
                  <a:latin typeface="Arial"/>
                  <a:cs typeface="Arial"/>
                </a:rPr>
                <a:t>3</a:t>
              </a:r>
              <a:r>
                <a:rPr sz="1400" b="1" i="1" spc="-14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b="1" i="1" spc="-5" dirty="0">
                  <a:solidFill>
                    <a:srgbClr val="151616"/>
                  </a:solidFill>
                  <a:latin typeface="Arial"/>
                  <a:cs typeface="Arial"/>
                </a:rPr>
                <a:t>marks</a:t>
              </a:r>
              <a:r>
                <a:rPr sz="1400" b="1" i="1" spc="-13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b="1" i="1" spc="-5" dirty="0">
                  <a:solidFill>
                    <a:srgbClr val="151616"/>
                  </a:solidFill>
                  <a:latin typeface="Arial"/>
                  <a:cs typeface="Arial"/>
                </a:rPr>
                <a:t>sketch(s)	3 marks</a:t>
              </a:r>
              <a:r>
                <a:rPr sz="1400" b="1" i="1" spc="-31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b="1" i="1" dirty="0">
                  <a:solidFill>
                    <a:srgbClr val="151616"/>
                  </a:solidFill>
                  <a:latin typeface="Arial"/>
                  <a:cs typeface="Arial"/>
                </a:rPr>
                <a:t>notes</a:t>
              </a:r>
              <a:endParaRPr sz="1400">
                <a:latin typeface="Arial"/>
                <a:cs typeface="Arial"/>
              </a:endParaRPr>
            </a:p>
          </p:txBody>
        </p:sp>
        <p:sp>
          <p:nvSpPr>
            <p:cNvPr id="19" name="object 19"/>
            <p:cNvSpPr txBox="1"/>
            <p:nvPr/>
          </p:nvSpPr>
          <p:spPr>
            <a:xfrm>
              <a:off x="358026" y="745233"/>
              <a:ext cx="6743700" cy="428625"/>
            </a:xfrm>
            <a:prstGeom prst="rect">
              <a:avLst/>
            </a:prstGeom>
            <a:ln w="7199">
              <a:solidFill>
                <a:srgbClr val="DD2B1C"/>
              </a:solidFill>
            </a:ln>
          </p:spPr>
          <p:txBody>
            <a:bodyPr vert="horz" wrap="square" lIns="0" tIns="87630" rIns="0" bIns="0" rtlCol="0">
              <a:spAutoFit/>
            </a:bodyPr>
            <a:lstStyle/>
            <a:p>
              <a:pPr marL="158115">
                <a:lnSpc>
                  <a:spcPct val="100000"/>
                </a:lnSpc>
                <a:spcBef>
                  <a:spcPts val="690"/>
                </a:spcBef>
                <a:tabLst>
                  <a:tab pos="2942590" algn="l"/>
                </a:tabLst>
              </a:pPr>
              <a:r>
                <a:rPr sz="1800" baseline="4629" dirty="0">
                  <a:solidFill>
                    <a:srgbClr val="151616"/>
                  </a:solidFill>
                  <a:latin typeface="Arial"/>
                  <a:cs typeface="Arial"/>
                </a:rPr>
                <a:t>LINK </a:t>
              </a:r>
              <a:r>
                <a:rPr sz="1800" spc="-22" baseline="4629" dirty="0">
                  <a:solidFill>
                    <a:srgbClr val="151616"/>
                  </a:solidFill>
                  <a:latin typeface="Arial"/>
                  <a:cs typeface="Arial"/>
                </a:rPr>
                <a:t>TO </a:t>
              </a:r>
              <a:r>
                <a:rPr sz="1800" spc="-7" baseline="4629" dirty="0">
                  <a:solidFill>
                    <a:srgbClr val="151616"/>
                  </a:solidFill>
                  <a:latin typeface="Arial"/>
                  <a:cs typeface="Arial"/>
                </a:rPr>
                <a:t>HELP</a:t>
              </a:r>
              <a:r>
                <a:rPr sz="1800" spc="-112" baseline="4629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800" spc="-7" baseline="4629" dirty="0">
                  <a:solidFill>
                    <a:srgbClr val="151616"/>
                  </a:solidFill>
                  <a:latin typeface="Arial"/>
                  <a:cs typeface="Arial"/>
                </a:rPr>
                <a:t>AND</a:t>
              </a:r>
              <a:r>
                <a:rPr sz="1800" spc="15" baseline="4629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800" spc="-15" baseline="4629" dirty="0">
                  <a:solidFill>
                    <a:srgbClr val="151616"/>
                  </a:solidFill>
                  <a:latin typeface="Arial"/>
                  <a:cs typeface="Arial"/>
                </a:rPr>
                <a:t>INFORMATION	</a:t>
              </a:r>
              <a:r>
                <a:rPr sz="1200" spc="-5" dirty="0">
                  <a:solidFill>
                    <a:srgbClr val="DD2B1C"/>
                  </a:solidFill>
                  <a:latin typeface="Arial"/>
                  <a:cs typeface="Arial"/>
                  <a:hlinkClick r:id="rId4"/>
                </a:rPr>
                <a:t>https://www.technologystudent.com/joints/aroma1.html</a:t>
              </a:r>
              <a:endParaRPr sz="1200">
                <a:latin typeface="Arial"/>
                <a:cs typeface="Arial"/>
              </a:endParaRPr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>
            <a:extLst>
              <a:ext uri="{FF2B5EF4-FFF2-40B4-BE49-F238E27FC236}">
                <a16:creationId xmlns:a16="http://schemas.microsoft.com/office/drawing/2014/main" id="{CF2C01B8-B346-4BBE-BCA0-EFEF67D31C1D}"/>
              </a:ext>
            </a:extLst>
          </p:cNvPr>
          <p:cNvGrpSpPr/>
          <p:nvPr/>
        </p:nvGrpSpPr>
        <p:grpSpPr>
          <a:xfrm>
            <a:off x="272169" y="177079"/>
            <a:ext cx="7074167" cy="7861194"/>
            <a:chOff x="272169" y="177079"/>
            <a:chExt cx="7074167" cy="7861194"/>
          </a:xfrm>
        </p:grpSpPr>
        <p:sp>
          <p:nvSpPr>
            <p:cNvPr id="3" name="object 3"/>
            <p:cNvSpPr txBox="1"/>
            <p:nvPr/>
          </p:nvSpPr>
          <p:spPr>
            <a:xfrm>
              <a:off x="301947" y="1246616"/>
              <a:ext cx="6824980" cy="859155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2a. Briefly describe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two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other ways in which aroma pigments can be used. </a:t>
              </a:r>
              <a:r>
                <a:rPr sz="1400" b="1" i="1" spc="-5" dirty="0">
                  <a:solidFill>
                    <a:srgbClr val="151616"/>
                  </a:solidFill>
                  <a:latin typeface="Arial"/>
                  <a:cs typeface="Arial"/>
                </a:rPr>
                <a:t>2x 2</a:t>
              </a:r>
              <a:r>
                <a:rPr sz="1400" b="1" i="1" spc="27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b="1" i="1" spc="-5" dirty="0">
                  <a:solidFill>
                    <a:srgbClr val="151616"/>
                  </a:solidFill>
                  <a:latin typeface="Arial"/>
                  <a:cs typeface="Arial"/>
                </a:rPr>
                <a:t>marks</a:t>
              </a:r>
              <a:endParaRPr sz="1400" dirty="0">
                <a:latin typeface="Arial"/>
                <a:cs typeface="Arial"/>
              </a:endParaRPr>
            </a:p>
            <a:p>
              <a:pPr>
                <a:lnSpc>
                  <a:spcPct val="100000"/>
                </a:lnSpc>
                <a:spcBef>
                  <a:spcPts val="30"/>
                </a:spcBef>
              </a:pPr>
              <a:endParaRPr sz="2550" dirty="0">
                <a:latin typeface="Arial"/>
                <a:cs typeface="Arial"/>
              </a:endParaRPr>
            </a:p>
            <a:p>
              <a:pPr marL="82550">
                <a:lnSpc>
                  <a:spcPct val="100000"/>
                </a:lnSpc>
              </a:pPr>
              <a:r>
                <a:rPr sz="1600" dirty="0">
                  <a:solidFill>
                    <a:srgbClr val="151616"/>
                  </a:solidFill>
                  <a:latin typeface="Arial"/>
                  <a:cs typeface="Arial"/>
                </a:rPr>
                <a:t>A.</a:t>
              </a:r>
              <a:endParaRPr sz="1600" dirty="0">
                <a:latin typeface="Arial"/>
                <a:cs typeface="Arial"/>
              </a:endParaRPr>
            </a:p>
          </p:txBody>
        </p:sp>
        <p:sp>
          <p:nvSpPr>
            <p:cNvPr id="5" name="object 5"/>
            <p:cNvSpPr txBox="1"/>
            <p:nvPr/>
          </p:nvSpPr>
          <p:spPr>
            <a:xfrm>
              <a:off x="272169" y="3807979"/>
              <a:ext cx="7032625" cy="1029969"/>
            </a:xfrm>
            <a:prstGeom prst="rect">
              <a:avLst/>
            </a:prstGeom>
          </p:spPr>
          <p:txBody>
            <a:bodyPr vert="horz" wrap="square" lIns="0" tIns="31750" rIns="0" bIns="0" rtlCol="0">
              <a:spAutoFit/>
            </a:bodyPr>
            <a:lstStyle/>
            <a:p>
              <a:pPr marL="12700" marR="5080" algn="just">
                <a:lnSpc>
                  <a:spcPts val="1560"/>
                </a:lnSpc>
                <a:spcBef>
                  <a:spcPts val="250"/>
                </a:spcBef>
              </a:pP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2b.</a:t>
              </a:r>
              <a:r>
                <a:rPr sz="1400" spc="-12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How</a:t>
              </a:r>
              <a:r>
                <a:rPr sz="1400" spc="-12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could</a:t>
              </a:r>
              <a:r>
                <a:rPr sz="1400" spc="-12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aroma</a:t>
              </a:r>
              <a:r>
                <a:rPr sz="1400" spc="-12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pigments</a:t>
              </a:r>
              <a:r>
                <a:rPr sz="1400" spc="-12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be</a:t>
              </a:r>
              <a:r>
                <a:rPr sz="1400" spc="-12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used</a:t>
              </a:r>
              <a:r>
                <a:rPr sz="1400" spc="-12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in</a:t>
              </a:r>
              <a:r>
                <a:rPr sz="1400" spc="-114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a</a:t>
              </a:r>
              <a:r>
                <a:rPr sz="1400" spc="-12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practical</a:t>
              </a:r>
              <a:r>
                <a:rPr sz="1400" spc="-12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situation</a:t>
              </a:r>
              <a:r>
                <a:rPr sz="1400" spc="-12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outdoors?(</a:t>
              </a:r>
              <a:r>
                <a:rPr sz="1400" spc="-12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Not</a:t>
              </a:r>
              <a:r>
                <a:rPr sz="1400" spc="-12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inside</a:t>
              </a:r>
              <a:r>
                <a:rPr sz="1400" spc="-12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or</a:t>
              </a:r>
              <a:r>
                <a:rPr sz="1400" spc="-12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in</a:t>
              </a:r>
              <a:r>
                <a:rPr sz="1400" spc="-114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an  enclosed area). Use a diagram(s) and notes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to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explain your practical application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of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aroma  pigments.</a:t>
              </a:r>
              <a:r>
                <a:rPr sz="1400" spc="-18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This</a:t>
              </a:r>
              <a:r>
                <a:rPr sz="1400" spc="-15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should</a:t>
              </a:r>
              <a:r>
                <a:rPr sz="1400" spc="-14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be</a:t>
              </a:r>
              <a:r>
                <a:rPr sz="1400" spc="-15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a</a:t>
              </a:r>
              <a:r>
                <a:rPr sz="1400" spc="-15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new</a:t>
              </a:r>
              <a:r>
                <a:rPr sz="1400" spc="-14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practical</a:t>
              </a:r>
              <a:r>
                <a:rPr sz="1400" spc="-14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application.</a:t>
              </a:r>
              <a:r>
                <a:rPr sz="1400" spc="27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b="1" i="1" spc="-5" dirty="0">
                  <a:solidFill>
                    <a:srgbClr val="151616"/>
                  </a:solidFill>
                  <a:latin typeface="Arial"/>
                  <a:cs typeface="Arial"/>
                </a:rPr>
                <a:t>4</a:t>
              </a:r>
              <a:r>
                <a:rPr sz="1400" b="1" i="1" spc="-15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b="1" i="1" spc="-5" dirty="0">
                  <a:solidFill>
                    <a:srgbClr val="151616"/>
                  </a:solidFill>
                  <a:latin typeface="Arial"/>
                  <a:cs typeface="Arial"/>
                </a:rPr>
                <a:t>marks</a:t>
              </a:r>
              <a:r>
                <a:rPr sz="1400" b="1" i="1" spc="-15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b="1" i="1" spc="-5" dirty="0">
                  <a:solidFill>
                    <a:srgbClr val="151616"/>
                  </a:solidFill>
                  <a:latin typeface="Arial"/>
                  <a:cs typeface="Arial"/>
                </a:rPr>
                <a:t>sketch(s)</a:t>
              </a:r>
              <a:r>
                <a:rPr sz="1400" b="1" i="1" spc="28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b="1" i="1" spc="-5" dirty="0">
                  <a:solidFill>
                    <a:srgbClr val="151616"/>
                  </a:solidFill>
                  <a:latin typeface="Arial"/>
                  <a:cs typeface="Arial"/>
                </a:rPr>
                <a:t>4</a:t>
              </a:r>
              <a:r>
                <a:rPr sz="1400" b="1" i="1" spc="-15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b="1" i="1" spc="-5" dirty="0">
                  <a:solidFill>
                    <a:srgbClr val="151616"/>
                  </a:solidFill>
                  <a:latin typeface="Arial"/>
                  <a:cs typeface="Arial"/>
                </a:rPr>
                <a:t>marks</a:t>
              </a:r>
              <a:r>
                <a:rPr sz="1400" b="1" i="1" spc="-15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b="1" i="1" dirty="0">
                  <a:solidFill>
                    <a:srgbClr val="151616"/>
                  </a:solidFill>
                  <a:latin typeface="Arial"/>
                  <a:cs typeface="Arial"/>
                </a:rPr>
                <a:t>notes</a:t>
              </a:r>
              <a:endParaRPr sz="1400">
                <a:latin typeface="Arial"/>
                <a:cs typeface="Arial"/>
              </a:endParaRPr>
            </a:p>
            <a:p>
              <a:pPr marR="198755" algn="ctr">
                <a:lnSpc>
                  <a:spcPct val="100000"/>
                </a:lnSpc>
                <a:spcBef>
                  <a:spcPts val="1400"/>
                </a:spcBef>
              </a:pPr>
              <a:r>
                <a:rPr sz="1400" u="sng" dirty="0">
                  <a:solidFill>
                    <a:srgbClr val="151616"/>
                  </a:solidFill>
                  <a:uFill>
                    <a:solidFill>
                      <a:srgbClr val="151616"/>
                    </a:solidFill>
                  </a:uFill>
                  <a:latin typeface="Arial"/>
                  <a:cs typeface="Arial"/>
                </a:rPr>
                <a:t>SKETCH(S)</a:t>
              </a:r>
              <a:endParaRPr sz="1400">
                <a:latin typeface="Arial"/>
                <a:cs typeface="Arial"/>
              </a:endParaRPr>
            </a:p>
          </p:txBody>
        </p:sp>
        <p:sp>
          <p:nvSpPr>
            <p:cNvPr id="11" name="object 11"/>
            <p:cNvSpPr txBox="1"/>
            <p:nvPr/>
          </p:nvSpPr>
          <p:spPr>
            <a:xfrm>
              <a:off x="3401190" y="7799513"/>
              <a:ext cx="638175" cy="23876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400" u="sng" dirty="0">
                  <a:solidFill>
                    <a:srgbClr val="151616"/>
                  </a:solidFill>
                  <a:uFill>
                    <a:solidFill>
                      <a:srgbClr val="151616"/>
                    </a:solidFill>
                  </a:uFill>
                  <a:latin typeface="Arial"/>
                  <a:cs typeface="Arial"/>
                </a:rPr>
                <a:t>NOTES</a:t>
              </a:r>
              <a:endParaRPr sz="1400">
                <a:latin typeface="Arial"/>
                <a:cs typeface="Arial"/>
              </a:endParaRPr>
            </a:p>
          </p:txBody>
        </p:sp>
        <p:sp>
          <p:nvSpPr>
            <p:cNvPr id="14" name="object 14"/>
            <p:cNvSpPr txBox="1"/>
            <p:nvPr/>
          </p:nvSpPr>
          <p:spPr>
            <a:xfrm>
              <a:off x="372038" y="2941300"/>
              <a:ext cx="217804" cy="26924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600" dirty="0">
                  <a:solidFill>
                    <a:srgbClr val="151616"/>
                  </a:solidFill>
                  <a:latin typeface="Arial"/>
                  <a:cs typeface="Arial"/>
                </a:rPr>
                <a:t>B.</a:t>
              </a:r>
              <a:endParaRPr sz="1600">
                <a:latin typeface="Arial"/>
                <a:cs typeface="Arial"/>
              </a:endParaRPr>
            </a:p>
          </p:txBody>
        </p:sp>
        <p:sp>
          <p:nvSpPr>
            <p:cNvPr id="15" name="object 15"/>
            <p:cNvSpPr txBox="1"/>
            <p:nvPr/>
          </p:nvSpPr>
          <p:spPr>
            <a:xfrm>
              <a:off x="2274901" y="177079"/>
              <a:ext cx="3291840" cy="26924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600" b="1" u="sng" spc="-5" dirty="0">
                  <a:solidFill>
                    <a:srgbClr val="151616"/>
                  </a:solidFill>
                  <a:uFill>
                    <a:solidFill>
                      <a:srgbClr val="151616"/>
                    </a:solidFill>
                  </a:uFill>
                  <a:latin typeface="Arial"/>
                  <a:cs typeface="Arial"/>
                </a:rPr>
                <a:t>AROMA </a:t>
              </a:r>
              <a:r>
                <a:rPr sz="1600" b="1" u="sng" dirty="0">
                  <a:solidFill>
                    <a:srgbClr val="151616"/>
                  </a:solidFill>
                  <a:uFill>
                    <a:solidFill>
                      <a:srgbClr val="151616"/>
                    </a:solidFill>
                  </a:uFill>
                  <a:latin typeface="Arial"/>
                  <a:cs typeface="Arial"/>
                </a:rPr>
                <a:t>PIGMENTS -</a:t>
              </a:r>
              <a:r>
                <a:rPr sz="1600" b="1" u="sng" spc="-125" dirty="0">
                  <a:solidFill>
                    <a:srgbClr val="151616"/>
                  </a:solidFill>
                  <a:uFill>
                    <a:solidFill>
                      <a:srgbClr val="151616"/>
                    </a:solidFill>
                  </a:uFill>
                  <a:latin typeface="Arial"/>
                  <a:cs typeface="Arial"/>
                </a:rPr>
                <a:t> </a:t>
              </a:r>
              <a:r>
                <a:rPr sz="1600" b="1" u="sng" dirty="0">
                  <a:solidFill>
                    <a:srgbClr val="151616"/>
                  </a:solidFill>
                  <a:uFill>
                    <a:solidFill>
                      <a:srgbClr val="151616"/>
                    </a:solidFill>
                  </a:uFill>
                  <a:latin typeface="Arial"/>
                  <a:cs typeface="Arial"/>
                </a:rPr>
                <a:t>CONTINUED</a:t>
              </a:r>
              <a:endParaRPr sz="1600">
                <a:latin typeface="Arial"/>
                <a:cs typeface="Arial"/>
              </a:endParaRPr>
            </a:p>
          </p:txBody>
        </p:sp>
        <p:sp>
          <p:nvSpPr>
            <p:cNvPr id="16" name="object 16"/>
            <p:cNvSpPr txBox="1"/>
            <p:nvPr/>
          </p:nvSpPr>
          <p:spPr>
            <a:xfrm>
              <a:off x="443750" y="713912"/>
              <a:ext cx="6743700" cy="428625"/>
            </a:xfrm>
            <a:prstGeom prst="rect">
              <a:avLst/>
            </a:prstGeom>
            <a:ln w="7199">
              <a:solidFill>
                <a:srgbClr val="DD2B1C"/>
              </a:solidFill>
            </a:ln>
          </p:spPr>
          <p:txBody>
            <a:bodyPr vert="horz" wrap="square" lIns="0" tIns="87630" rIns="0" bIns="0" rtlCol="0">
              <a:spAutoFit/>
            </a:bodyPr>
            <a:lstStyle/>
            <a:p>
              <a:pPr marL="158115">
                <a:lnSpc>
                  <a:spcPct val="100000"/>
                </a:lnSpc>
                <a:spcBef>
                  <a:spcPts val="690"/>
                </a:spcBef>
                <a:tabLst>
                  <a:tab pos="2942590" algn="l"/>
                </a:tabLst>
              </a:pPr>
              <a:r>
                <a:rPr sz="1800" baseline="4629" dirty="0">
                  <a:solidFill>
                    <a:srgbClr val="151616"/>
                  </a:solidFill>
                  <a:latin typeface="Arial"/>
                  <a:cs typeface="Arial"/>
                </a:rPr>
                <a:t>LINK </a:t>
              </a:r>
              <a:r>
                <a:rPr sz="1800" spc="-22" baseline="4629" dirty="0">
                  <a:solidFill>
                    <a:srgbClr val="151616"/>
                  </a:solidFill>
                  <a:latin typeface="Arial"/>
                  <a:cs typeface="Arial"/>
                </a:rPr>
                <a:t>TO </a:t>
              </a:r>
              <a:r>
                <a:rPr sz="1800" spc="-7" baseline="4629" dirty="0">
                  <a:solidFill>
                    <a:srgbClr val="151616"/>
                  </a:solidFill>
                  <a:latin typeface="Arial"/>
                  <a:cs typeface="Arial"/>
                </a:rPr>
                <a:t>HELP</a:t>
              </a:r>
              <a:r>
                <a:rPr sz="1800" spc="-112" baseline="4629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800" spc="-7" baseline="4629" dirty="0">
                  <a:solidFill>
                    <a:srgbClr val="151616"/>
                  </a:solidFill>
                  <a:latin typeface="Arial"/>
                  <a:cs typeface="Arial"/>
                </a:rPr>
                <a:t>AND</a:t>
              </a:r>
              <a:r>
                <a:rPr sz="1800" spc="15" baseline="4629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800" spc="-15" baseline="4629" dirty="0">
                  <a:solidFill>
                    <a:srgbClr val="151616"/>
                  </a:solidFill>
                  <a:latin typeface="Arial"/>
                  <a:cs typeface="Arial"/>
                </a:rPr>
                <a:t>INFORMATION	</a:t>
              </a:r>
              <a:r>
                <a:rPr sz="1200" spc="-5" dirty="0">
                  <a:solidFill>
                    <a:srgbClr val="DD2B1C"/>
                  </a:solidFill>
                  <a:latin typeface="Arial"/>
                  <a:cs typeface="Arial"/>
                  <a:hlinkClick r:id="rId2"/>
                </a:rPr>
                <a:t>https://www.technologystudent.com/joints/aroma1.html</a:t>
              </a:r>
              <a:endParaRPr sz="1200">
                <a:latin typeface="Arial"/>
                <a:cs typeface="Arial"/>
              </a:endParaRPr>
            </a:p>
          </p:txBody>
        </p:sp>
        <p:sp>
          <p:nvSpPr>
            <p:cNvPr id="17" name="object 17"/>
            <p:cNvSpPr txBox="1"/>
            <p:nvPr/>
          </p:nvSpPr>
          <p:spPr>
            <a:xfrm>
              <a:off x="5225436" y="471423"/>
              <a:ext cx="2120900" cy="130810"/>
            </a:xfrm>
            <a:prstGeom prst="rect">
              <a:avLst/>
            </a:prstGeom>
          </p:spPr>
          <p:txBody>
            <a:bodyPr vert="horz" wrap="square" lIns="0" tIns="17145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35"/>
                </a:spcBef>
              </a:pPr>
              <a:r>
                <a:rPr sz="650" spc="15" dirty="0">
                  <a:solidFill>
                    <a:srgbClr val="3C2B98"/>
                  </a:solidFill>
                  <a:latin typeface="Arial"/>
                  <a:cs typeface="Arial"/>
                  <a:hlinkClick r:id="rId3"/>
                </a:rPr>
                <a:t>www.technologystudent.com </a:t>
              </a:r>
              <a:r>
                <a:rPr sz="650" spc="25" dirty="0">
                  <a:solidFill>
                    <a:srgbClr val="3C2B98"/>
                  </a:solidFill>
                  <a:latin typeface="Arial"/>
                  <a:cs typeface="Arial"/>
                  <a:hlinkClick r:id="rId3"/>
                </a:rPr>
                <a:t>© </a:t>
              </a:r>
              <a:r>
                <a:rPr sz="650" spc="20" dirty="0">
                  <a:solidFill>
                    <a:srgbClr val="3C2B98"/>
                  </a:solidFill>
                  <a:latin typeface="Arial"/>
                  <a:cs typeface="Arial"/>
                </a:rPr>
                <a:t>2017 </a:t>
              </a:r>
              <a:r>
                <a:rPr sz="650" spc="5" dirty="0">
                  <a:solidFill>
                    <a:srgbClr val="3C2B98"/>
                  </a:solidFill>
                  <a:latin typeface="Arial"/>
                  <a:cs typeface="Arial"/>
                </a:rPr>
                <a:t>V.Ryan </a:t>
              </a:r>
              <a:r>
                <a:rPr sz="650" spc="25" dirty="0">
                  <a:solidFill>
                    <a:srgbClr val="3C2B98"/>
                  </a:solidFill>
                  <a:latin typeface="Arial"/>
                  <a:cs typeface="Arial"/>
                </a:rPr>
                <a:t>©</a:t>
              </a:r>
              <a:r>
                <a:rPr sz="650" spc="-55" dirty="0">
                  <a:solidFill>
                    <a:srgbClr val="3C2B98"/>
                  </a:solidFill>
                  <a:latin typeface="Arial"/>
                  <a:cs typeface="Arial"/>
                </a:rPr>
                <a:t> </a:t>
              </a:r>
              <a:r>
                <a:rPr sz="650" spc="20" dirty="0">
                  <a:solidFill>
                    <a:srgbClr val="3C2B98"/>
                  </a:solidFill>
                  <a:latin typeface="Arial"/>
                  <a:cs typeface="Arial"/>
                </a:rPr>
                <a:t>2017</a:t>
              </a:r>
              <a:endParaRPr sz="650">
                <a:latin typeface="Arial"/>
                <a:cs typeface="Arial"/>
              </a:endParaRPr>
            </a:p>
          </p:txBody>
        </p:sp>
        <p:sp>
          <p:nvSpPr>
            <p:cNvPr id="18" name="object 18"/>
            <p:cNvSpPr txBox="1"/>
            <p:nvPr/>
          </p:nvSpPr>
          <p:spPr>
            <a:xfrm>
              <a:off x="416916" y="486562"/>
              <a:ext cx="4598035" cy="130810"/>
            </a:xfrm>
            <a:prstGeom prst="rect">
              <a:avLst/>
            </a:prstGeom>
          </p:spPr>
          <p:txBody>
            <a:bodyPr vert="horz" wrap="square" lIns="0" tIns="17145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35"/>
                </a:spcBef>
                <a:tabLst>
                  <a:tab pos="2499360" algn="l"/>
                </a:tabLst>
              </a:pPr>
              <a:r>
                <a:rPr sz="650" spc="40" dirty="0">
                  <a:solidFill>
                    <a:srgbClr val="3C2B98"/>
                  </a:solidFill>
                  <a:latin typeface="Arial"/>
                  <a:cs typeface="Arial"/>
                </a:rPr>
                <a:t>WORLD </a:t>
              </a:r>
              <a:r>
                <a:rPr sz="650" spc="35" dirty="0">
                  <a:solidFill>
                    <a:srgbClr val="3C2B98"/>
                  </a:solidFill>
                  <a:latin typeface="Arial"/>
                  <a:cs typeface="Arial"/>
                </a:rPr>
                <a:t>ASSOCIATION OF</a:t>
              </a:r>
              <a:r>
                <a:rPr sz="650" spc="15" dirty="0">
                  <a:solidFill>
                    <a:srgbClr val="3C2B98"/>
                  </a:solidFill>
                  <a:latin typeface="Arial"/>
                  <a:cs typeface="Arial"/>
                </a:rPr>
                <a:t> </a:t>
              </a:r>
              <a:r>
                <a:rPr sz="650" spc="45" dirty="0">
                  <a:solidFill>
                    <a:srgbClr val="3C2B98"/>
                  </a:solidFill>
                  <a:latin typeface="Arial"/>
                  <a:cs typeface="Arial"/>
                </a:rPr>
                <a:t>TECHNOLOGY</a:t>
              </a:r>
              <a:r>
                <a:rPr sz="650" spc="25" dirty="0">
                  <a:solidFill>
                    <a:srgbClr val="3C2B98"/>
                  </a:solidFill>
                  <a:latin typeface="Arial"/>
                  <a:cs typeface="Arial"/>
                </a:rPr>
                <a:t> </a:t>
              </a:r>
              <a:r>
                <a:rPr sz="650" spc="40" dirty="0">
                  <a:solidFill>
                    <a:srgbClr val="3C2B98"/>
                  </a:solidFill>
                  <a:latin typeface="Arial"/>
                  <a:cs typeface="Arial"/>
                </a:rPr>
                <a:t>TEACHERS	</a:t>
              </a:r>
              <a:r>
                <a:rPr sz="650" spc="15" dirty="0">
                  <a:solidFill>
                    <a:srgbClr val="3C2B98"/>
                  </a:solidFill>
                  <a:latin typeface="Arial"/>
                  <a:cs typeface="Arial"/>
                  <a:hlinkClick r:id="rId4"/>
                </a:rPr>
                <a:t>https://www.facebook.com/groups/254963448192823/</a:t>
              </a:r>
              <a:endParaRPr sz="650">
                <a:latin typeface="Arial"/>
                <a:cs typeface="Arial"/>
              </a:endParaRPr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" name="Group 49">
            <a:extLst>
              <a:ext uri="{FF2B5EF4-FFF2-40B4-BE49-F238E27FC236}">
                <a16:creationId xmlns:a16="http://schemas.microsoft.com/office/drawing/2014/main" id="{38EF4065-8D6F-4B81-BD89-4F7AC80BC5BF}"/>
              </a:ext>
            </a:extLst>
          </p:cNvPr>
          <p:cNvGrpSpPr/>
          <p:nvPr/>
        </p:nvGrpSpPr>
        <p:grpSpPr>
          <a:xfrm>
            <a:off x="278356" y="186796"/>
            <a:ext cx="7098324" cy="10009611"/>
            <a:chOff x="278356" y="186796"/>
            <a:chExt cx="7098324" cy="10009611"/>
          </a:xfrm>
        </p:grpSpPr>
        <p:sp>
          <p:nvSpPr>
            <p:cNvPr id="2" name="object 2"/>
            <p:cNvSpPr txBox="1"/>
            <p:nvPr/>
          </p:nvSpPr>
          <p:spPr>
            <a:xfrm>
              <a:off x="392181" y="186796"/>
              <a:ext cx="6809105" cy="26924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600" b="1" u="sng" spc="40" dirty="0">
                  <a:solidFill>
                    <a:srgbClr val="151616"/>
                  </a:solidFill>
                  <a:uFill>
                    <a:solidFill>
                      <a:srgbClr val="151616"/>
                    </a:solidFill>
                  </a:uFill>
                  <a:latin typeface="Arial"/>
                  <a:cs typeface="Arial"/>
                </a:rPr>
                <a:t>SMART </a:t>
              </a:r>
              <a:r>
                <a:rPr sz="1600" b="1" u="sng" spc="35" dirty="0">
                  <a:solidFill>
                    <a:srgbClr val="151616"/>
                  </a:solidFill>
                  <a:uFill>
                    <a:solidFill>
                      <a:srgbClr val="151616"/>
                    </a:solidFill>
                  </a:uFill>
                  <a:latin typeface="Arial"/>
                  <a:cs typeface="Arial"/>
                </a:rPr>
                <a:t>MATERIALS </a:t>
              </a:r>
              <a:r>
                <a:rPr sz="1600" b="1" u="sng" dirty="0">
                  <a:solidFill>
                    <a:srgbClr val="151616"/>
                  </a:solidFill>
                  <a:uFill>
                    <a:solidFill>
                      <a:srgbClr val="151616"/>
                    </a:solidFill>
                  </a:uFill>
                  <a:latin typeface="Arial"/>
                  <a:cs typeface="Arial"/>
                </a:rPr>
                <a:t>- </a:t>
              </a:r>
              <a:r>
                <a:rPr sz="1600" b="1" u="sng" spc="50" dirty="0">
                  <a:solidFill>
                    <a:srgbClr val="151616"/>
                  </a:solidFill>
                  <a:uFill>
                    <a:solidFill>
                      <a:srgbClr val="151616"/>
                    </a:solidFill>
                  </a:uFill>
                  <a:latin typeface="Arial"/>
                  <a:cs typeface="Arial"/>
                </a:rPr>
                <a:t>PHOSPHORESCENT </a:t>
              </a:r>
              <a:r>
                <a:rPr sz="1600" b="1" u="sng" spc="45" dirty="0">
                  <a:solidFill>
                    <a:srgbClr val="151616"/>
                  </a:solidFill>
                  <a:uFill>
                    <a:solidFill>
                      <a:srgbClr val="151616"/>
                    </a:solidFill>
                  </a:uFill>
                  <a:latin typeface="Arial"/>
                  <a:cs typeface="Arial"/>
                </a:rPr>
                <a:t>PIGMENT </a:t>
              </a:r>
              <a:r>
                <a:rPr sz="1600" b="1" u="sng" dirty="0">
                  <a:solidFill>
                    <a:srgbClr val="151616"/>
                  </a:solidFill>
                  <a:uFill>
                    <a:solidFill>
                      <a:srgbClr val="151616"/>
                    </a:solidFill>
                  </a:uFill>
                  <a:latin typeface="Arial"/>
                  <a:cs typeface="Arial"/>
                </a:rPr>
                <a:t>-</a:t>
              </a:r>
              <a:r>
                <a:rPr sz="1600" b="1" u="sng" spc="30" dirty="0">
                  <a:solidFill>
                    <a:srgbClr val="151616"/>
                  </a:solidFill>
                  <a:uFill>
                    <a:solidFill>
                      <a:srgbClr val="151616"/>
                    </a:solidFill>
                  </a:uFill>
                  <a:latin typeface="Arial"/>
                  <a:cs typeface="Arial"/>
                </a:rPr>
                <a:t> </a:t>
              </a:r>
              <a:r>
                <a:rPr sz="1600" b="1" u="sng" spc="45" dirty="0">
                  <a:solidFill>
                    <a:srgbClr val="151616"/>
                  </a:solidFill>
                  <a:uFill>
                    <a:solidFill>
                      <a:srgbClr val="151616"/>
                    </a:solidFill>
                  </a:uFill>
                  <a:latin typeface="Arial"/>
                  <a:cs typeface="Arial"/>
                </a:rPr>
                <a:t>QUESTIONS</a:t>
              </a:r>
              <a:endParaRPr sz="1600">
                <a:latin typeface="Arial"/>
                <a:cs typeface="Arial"/>
              </a:endParaRPr>
            </a:p>
          </p:txBody>
        </p:sp>
        <p:sp>
          <p:nvSpPr>
            <p:cNvPr id="3" name="object 3"/>
            <p:cNvSpPr txBox="1"/>
            <p:nvPr/>
          </p:nvSpPr>
          <p:spPr>
            <a:xfrm>
              <a:off x="392266" y="1198563"/>
              <a:ext cx="6845300" cy="437515"/>
            </a:xfrm>
            <a:prstGeom prst="rect">
              <a:avLst/>
            </a:prstGeom>
          </p:spPr>
          <p:txBody>
            <a:bodyPr vert="horz" wrap="square" lIns="0" tIns="31750" rIns="0" bIns="0" rtlCol="0">
              <a:spAutoFit/>
            </a:bodyPr>
            <a:lstStyle/>
            <a:p>
              <a:pPr marL="12700" marR="5080">
                <a:lnSpc>
                  <a:spcPts val="1560"/>
                </a:lnSpc>
                <a:spcBef>
                  <a:spcPts val="250"/>
                </a:spcBef>
                <a:tabLst>
                  <a:tab pos="1346200" algn="l"/>
                </a:tabLst>
              </a:pP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3a.</a:t>
              </a:r>
              <a:r>
                <a:rPr sz="1400" spc="-4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What</a:t>
              </a:r>
              <a:r>
                <a:rPr sz="1400" spc="-3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is</a:t>
              </a:r>
              <a:r>
                <a:rPr sz="1400" spc="-3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phosphorescence?</a:t>
              </a:r>
              <a:r>
                <a:rPr sz="1400" spc="-3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Include</a:t>
              </a:r>
              <a:r>
                <a:rPr sz="1400" spc="-3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a</a:t>
              </a:r>
              <a:r>
                <a:rPr sz="1400" spc="-4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description</a:t>
              </a:r>
              <a:r>
                <a:rPr sz="1400" spc="-3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of</a:t>
              </a:r>
              <a:r>
                <a:rPr sz="1400" spc="-3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a</a:t>
              </a:r>
              <a:r>
                <a:rPr sz="1400" spc="-3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practical</a:t>
              </a:r>
              <a:r>
                <a:rPr sz="1400" spc="-3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example</a:t>
              </a:r>
              <a:r>
                <a:rPr sz="1400" spc="-4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/</a:t>
              </a:r>
              <a:r>
                <a:rPr sz="1400" spc="-3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application  in</a:t>
              </a:r>
              <a:r>
                <a:rPr sz="1400" spc="-15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your</a:t>
              </a:r>
              <a:r>
                <a:rPr sz="1400" spc="-15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15" dirty="0">
                  <a:solidFill>
                    <a:srgbClr val="151616"/>
                  </a:solidFill>
                  <a:latin typeface="Arial"/>
                  <a:cs typeface="Arial"/>
                </a:rPr>
                <a:t>answer.	</a:t>
              </a:r>
              <a:r>
                <a:rPr sz="1400" b="1" i="1" spc="-5" dirty="0">
                  <a:solidFill>
                    <a:srgbClr val="151616"/>
                  </a:solidFill>
                  <a:latin typeface="Arial"/>
                  <a:cs typeface="Arial"/>
                </a:rPr>
                <a:t>5</a:t>
              </a:r>
              <a:r>
                <a:rPr sz="1400" b="1" i="1" spc="-16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b="1" i="1" spc="-5" dirty="0">
                  <a:solidFill>
                    <a:srgbClr val="151616"/>
                  </a:solidFill>
                  <a:latin typeface="Arial"/>
                  <a:cs typeface="Arial"/>
                </a:rPr>
                <a:t>marks</a:t>
              </a:r>
              <a:endParaRPr sz="1400">
                <a:latin typeface="Arial"/>
                <a:cs typeface="Arial"/>
              </a:endParaRPr>
            </a:p>
          </p:txBody>
        </p:sp>
        <p:sp>
          <p:nvSpPr>
            <p:cNvPr id="10" name="object 10"/>
            <p:cNvSpPr txBox="1"/>
            <p:nvPr/>
          </p:nvSpPr>
          <p:spPr>
            <a:xfrm>
              <a:off x="525734" y="3938062"/>
              <a:ext cx="4176395" cy="23876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3b.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What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are phosphorescent pigments made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from</a:t>
              </a:r>
              <a:r>
                <a:rPr sz="1400" spc="8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?</a:t>
              </a:r>
              <a:endParaRPr sz="1400">
                <a:latin typeface="Arial"/>
                <a:cs typeface="Arial"/>
              </a:endParaRPr>
            </a:p>
          </p:txBody>
        </p:sp>
        <p:sp>
          <p:nvSpPr>
            <p:cNvPr id="11" name="object 11"/>
            <p:cNvSpPr txBox="1"/>
            <p:nvPr/>
          </p:nvSpPr>
          <p:spPr>
            <a:xfrm>
              <a:off x="4874185" y="3938062"/>
              <a:ext cx="697865" cy="23876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400" b="1" i="1" spc="-5" dirty="0">
                  <a:solidFill>
                    <a:srgbClr val="151616"/>
                  </a:solidFill>
                  <a:latin typeface="Arial"/>
                  <a:cs typeface="Arial"/>
                </a:rPr>
                <a:t>3</a:t>
              </a:r>
              <a:r>
                <a:rPr sz="1400" b="1" i="1" spc="-6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b="1" i="1" spc="-5" dirty="0">
                  <a:solidFill>
                    <a:srgbClr val="151616"/>
                  </a:solidFill>
                  <a:latin typeface="Arial"/>
                  <a:cs typeface="Arial"/>
                </a:rPr>
                <a:t>marks</a:t>
              </a:r>
              <a:endParaRPr sz="1400">
                <a:latin typeface="Arial"/>
                <a:cs typeface="Arial"/>
              </a:endParaRPr>
            </a:p>
          </p:txBody>
        </p:sp>
        <p:grpSp>
          <p:nvGrpSpPr>
            <p:cNvPr id="16" name="object 16"/>
            <p:cNvGrpSpPr/>
            <p:nvPr/>
          </p:nvGrpSpPr>
          <p:grpSpPr>
            <a:xfrm>
              <a:off x="385304" y="6069665"/>
              <a:ext cx="1171575" cy="1866264"/>
              <a:chOff x="385304" y="6069665"/>
              <a:chExt cx="1171575" cy="1866264"/>
            </a:xfrm>
          </p:grpSpPr>
          <p:sp>
            <p:nvSpPr>
              <p:cNvPr id="17" name="object 17"/>
              <p:cNvSpPr/>
              <p:nvPr/>
            </p:nvSpPr>
            <p:spPr>
              <a:xfrm>
                <a:off x="388904" y="6073265"/>
                <a:ext cx="1164590" cy="1859280"/>
              </a:xfrm>
              <a:custGeom>
                <a:avLst/>
                <a:gdLst/>
                <a:ahLst/>
                <a:cxnLst/>
                <a:rect l="l" t="t" r="r" b="b"/>
                <a:pathLst>
                  <a:path w="1164590" h="1859279">
                    <a:moveTo>
                      <a:pt x="582062" y="0"/>
                    </a:moveTo>
                    <a:lnTo>
                      <a:pt x="509050" y="7241"/>
                    </a:lnTo>
                    <a:lnTo>
                      <a:pt x="438744" y="28386"/>
                    </a:lnTo>
                    <a:lnTo>
                      <a:pt x="371689" y="62564"/>
                    </a:lnTo>
                    <a:lnTo>
                      <a:pt x="339552" y="84267"/>
                    </a:lnTo>
                    <a:lnTo>
                      <a:pt x="308432" y="108902"/>
                    </a:lnTo>
                    <a:lnTo>
                      <a:pt x="278398" y="136359"/>
                    </a:lnTo>
                    <a:lnTo>
                      <a:pt x="249518" y="166530"/>
                    </a:lnTo>
                    <a:lnTo>
                      <a:pt x="221860" y="199305"/>
                    </a:lnTo>
                    <a:lnTo>
                      <a:pt x="195492" y="234577"/>
                    </a:lnTo>
                    <a:lnTo>
                      <a:pt x="170482" y="272235"/>
                    </a:lnTo>
                    <a:lnTo>
                      <a:pt x="146899" y="312172"/>
                    </a:lnTo>
                    <a:lnTo>
                      <a:pt x="124811" y="354278"/>
                    </a:lnTo>
                    <a:lnTo>
                      <a:pt x="104286" y="398444"/>
                    </a:lnTo>
                    <a:lnTo>
                      <a:pt x="85392" y="444562"/>
                    </a:lnTo>
                    <a:lnTo>
                      <a:pt x="68198" y="492522"/>
                    </a:lnTo>
                    <a:lnTo>
                      <a:pt x="52771" y="542216"/>
                    </a:lnTo>
                    <a:lnTo>
                      <a:pt x="39179" y="593535"/>
                    </a:lnTo>
                    <a:lnTo>
                      <a:pt x="27492" y="646369"/>
                    </a:lnTo>
                    <a:lnTo>
                      <a:pt x="17776" y="700611"/>
                    </a:lnTo>
                    <a:lnTo>
                      <a:pt x="10101" y="756151"/>
                    </a:lnTo>
                    <a:lnTo>
                      <a:pt x="4535" y="812881"/>
                    </a:lnTo>
                    <a:lnTo>
                      <a:pt x="1145" y="870691"/>
                    </a:lnTo>
                    <a:lnTo>
                      <a:pt x="0" y="929472"/>
                    </a:lnTo>
                    <a:lnTo>
                      <a:pt x="1145" y="988253"/>
                    </a:lnTo>
                    <a:lnTo>
                      <a:pt x="4535" y="1046063"/>
                    </a:lnTo>
                    <a:lnTo>
                      <a:pt x="10101" y="1102793"/>
                    </a:lnTo>
                    <a:lnTo>
                      <a:pt x="17776" y="1158333"/>
                    </a:lnTo>
                    <a:lnTo>
                      <a:pt x="27492" y="1212575"/>
                    </a:lnTo>
                    <a:lnTo>
                      <a:pt x="39179" y="1265410"/>
                    </a:lnTo>
                    <a:lnTo>
                      <a:pt x="52771" y="1316729"/>
                    </a:lnTo>
                    <a:lnTo>
                      <a:pt x="68198" y="1366423"/>
                    </a:lnTo>
                    <a:lnTo>
                      <a:pt x="85392" y="1414383"/>
                    </a:lnTo>
                    <a:lnTo>
                      <a:pt x="104286" y="1460501"/>
                    </a:lnTo>
                    <a:lnTo>
                      <a:pt x="124811" y="1504667"/>
                    </a:lnTo>
                    <a:lnTo>
                      <a:pt x="146899" y="1546773"/>
                    </a:lnTo>
                    <a:lnTo>
                      <a:pt x="170482" y="1586709"/>
                    </a:lnTo>
                    <a:lnTo>
                      <a:pt x="195492" y="1624368"/>
                    </a:lnTo>
                    <a:lnTo>
                      <a:pt x="221860" y="1659639"/>
                    </a:lnTo>
                    <a:lnTo>
                      <a:pt x="249518" y="1692415"/>
                    </a:lnTo>
                    <a:lnTo>
                      <a:pt x="278398" y="1722586"/>
                    </a:lnTo>
                    <a:lnTo>
                      <a:pt x="308432" y="1750043"/>
                    </a:lnTo>
                    <a:lnTo>
                      <a:pt x="339552" y="1774678"/>
                    </a:lnTo>
                    <a:lnTo>
                      <a:pt x="371689" y="1796381"/>
                    </a:lnTo>
                    <a:lnTo>
                      <a:pt x="438744" y="1830559"/>
                    </a:lnTo>
                    <a:lnTo>
                      <a:pt x="509050" y="1851704"/>
                    </a:lnTo>
                    <a:lnTo>
                      <a:pt x="582062" y="1858945"/>
                    </a:lnTo>
                    <a:lnTo>
                      <a:pt x="618873" y="1857117"/>
                    </a:lnTo>
                    <a:lnTo>
                      <a:pt x="690601" y="1842815"/>
                    </a:lnTo>
                    <a:lnTo>
                      <a:pt x="759349" y="1815045"/>
                    </a:lnTo>
                    <a:lnTo>
                      <a:pt x="824574" y="1774678"/>
                    </a:lnTo>
                    <a:lnTo>
                      <a:pt x="855694" y="1750043"/>
                    </a:lnTo>
                    <a:lnTo>
                      <a:pt x="885728" y="1722586"/>
                    </a:lnTo>
                    <a:lnTo>
                      <a:pt x="914608" y="1692415"/>
                    </a:lnTo>
                    <a:lnTo>
                      <a:pt x="942266" y="1659639"/>
                    </a:lnTo>
                    <a:lnTo>
                      <a:pt x="968634" y="1624368"/>
                    </a:lnTo>
                    <a:lnTo>
                      <a:pt x="993644" y="1586709"/>
                    </a:lnTo>
                    <a:lnTo>
                      <a:pt x="1017227" y="1546773"/>
                    </a:lnTo>
                    <a:lnTo>
                      <a:pt x="1039315" y="1504667"/>
                    </a:lnTo>
                    <a:lnTo>
                      <a:pt x="1059840" y="1460501"/>
                    </a:lnTo>
                    <a:lnTo>
                      <a:pt x="1078734" y="1414383"/>
                    </a:lnTo>
                    <a:lnTo>
                      <a:pt x="1095929" y="1366423"/>
                    </a:lnTo>
                    <a:lnTo>
                      <a:pt x="1111356" y="1316729"/>
                    </a:lnTo>
                    <a:lnTo>
                      <a:pt x="1124948" y="1265410"/>
                    </a:lnTo>
                    <a:lnTo>
                      <a:pt x="1136635" y="1212575"/>
                    </a:lnTo>
                    <a:lnTo>
                      <a:pt x="1146350" y="1158333"/>
                    </a:lnTo>
                    <a:lnTo>
                      <a:pt x="1154025" y="1102793"/>
                    </a:lnTo>
                    <a:lnTo>
                      <a:pt x="1159592" y="1046063"/>
                    </a:lnTo>
                    <a:lnTo>
                      <a:pt x="1162982" y="988253"/>
                    </a:lnTo>
                    <a:lnTo>
                      <a:pt x="1164127" y="929472"/>
                    </a:lnTo>
                    <a:lnTo>
                      <a:pt x="1162982" y="870691"/>
                    </a:lnTo>
                    <a:lnTo>
                      <a:pt x="1159592" y="812881"/>
                    </a:lnTo>
                    <a:lnTo>
                      <a:pt x="1154025" y="756151"/>
                    </a:lnTo>
                    <a:lnTo>
                      <a:pt x="1146350" y="700611"/>
                    </a:lnTo>
                    <a:lnTo>
                      <a:pt x="1136635" y="646369"/>
                    </a:lnTo>
                    <a:lnTo>
                      <a:pt x="1124948" y="593535"/>
                    </a:lnTo>
                    <a:lnTo>
                      <a:pt x="1111356" y="542216"/>
                    </a:lnTo>
                    <a:lnTo>
                      <a:pt x="1095929" y="492522"/>
                    </a:lnTo>
                    <a:lnTo>
                      <a:pt x="1078734" y="444562"/>
                    </a:lnTo>
                    <a:lnTo>
                      <a:pt x="1059840" y="398444"/>
                    </a:lnTo>
                    <a:lnTo>
                      <a:pt x="1039315" y="354278"/>
                    </a:lnTo>
                    <a:lnTo>
                      <a:pt x="1017227" y="312172"/>
                    </a:lnTo>
                    <a:lnTo>
                      <a:pt x="993644" y="272235"/>
                    </a:lnTo>
                    <a:lnTo>
                      <a:pt x="968634" y="234577"/>
                    </a:lnTo>
                    <a:lnTo>
                      <a:pt x="942266" y="199305"/>
                    </a:lnTo>
                    <a:lnTo>
                      <a:pt x="914608" y="166530"/>
                    </a:lnTo>
                    <a:lnTo>
                      <a:pt x="885728" y="136359"/>
                    </a:lnTo>
                    <a:lnTo>
                      <a:pt x="855694" y="108902"/>
                    </a:lnTo>
                    <a:lnTo>
                      <a:pt x="824574" y="84267"/>
                    </a:lnTo>
                    <a:lnTo>
                      <a:pt x="792436" y="62564"/>
                    </a:lnTo>
                    <a:lnTo>
                      <a:pt x="725381" y="28386"/>
                    </a:lnTo>
                    <a:lnTo>
                      <a:pt x="655075" y="7241"/>
                    </a:lnTo>
                    <a:lnTo>
                      <a:pt x="582062" y="0"/>
                    </a:lnTo>
                    <a:close/>
                  </a:path>
                </a:pathLst>
              </a:custGeom>
              <a:solidFill>
                <a:srgbClr val="F05E73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8" name="object 18"/>
              <p:cNvSpPr/>
              <p:nvPr/>
            </p:nvSpPr>
            <p:spPr>
              <a:xfrm>
                <a:off x="388904" y="6073265"/>
                <a:ext cx="1164590" cy="1859280"/>
              </a:xfrm>
              <a:custGeom>
                <a:avLst/>
                <a:gdLst/>
                <a:ahLst/>
                <a:cxnLst/>
                <a:rect l="l" t="t" r="r" b="b"/>
                <a:pathLst>
                  <a:path w="1164590" h="1859279">
                    <a:moveTo>
                      <a:pt x="582062" y="0"/>
                    </a:moveTo>
                    <a:lnTo>
                      <a:pt x="655075" y="7241"/>
                    </a:lnTo>
                    <a:lnTo>
                      <a:pt x="725381" y="28386"/>
                    </a:lnTo>
                    <a:lnTo>
                      <a:pt x="792436" y="62564"/>
                    </a:lnTo>
                    <a:lnTo>
                      <a:pt x="824574" y="84267"/>
                    </a:lnTo>
                    <a:lnTo>
                      <a:pt x="855694" y="108902"/>
                    </a:lnTo>
                    <a:lnTo>
                      <a:pt x="885728" y="136359"/>
                    </a:lnTo>
                    <a:lnTo>
                      <a:pt x="914608" y="166530"/>
                    </a:lnTo>
                    <a:lnTo>
                      <a:pt x="942266" y="199305"/>
                    </a:lnTo>
                    <a:lnTo>
                      <a:pt x="968634" y="234577"/>
                    </a:lnTo>
                    <a:lnTo>
                      <a:pt x="993644" y="272235"/>
                    </a:lnTo>
                    <a:lnTo>
                      <a:pt x="1017227" y="312172"/>
                    </a:lnTo>
                    <a:lnTo>
                      <a:pt x="1039315" y="354278"/>
                    </a:lnTo>
                    <a:lnTo>
                      <a:pt x="1059840" y="398444"/>
                    </a:lnTo>
                    <a:lnTo>
                      <a:pt x="1078734" y="444562"/>
                    </a:lnTo>
                    <a:lnTo>
                      <a:pt x="1095929" y="492522"/>
                    </a:lnTo>
                    <a:lnTo>
                      <a:pt x="1111356" y="542216"/>
                    </a:lnTo>
                    <a:lnTo>
                      <a:pt x="1124948" y="593535"/>
                    </a:lnTo>
                    <a:lnTo>
                      <a:pt x="1136635" y="646369"/>
                    </a:lnTo>
                    <a:lnTo>
                      <a:pt x="1146350" y="700611"/>
                    </a:lnTo>
                    <a:lnTo>
                      <a:pt x="1154025" y="756151"/>
                    </a:lnTo>
                    <a:lnTo>
                      <a:pt x="1159592" y="812881"/>
                    </a:lnTo>
                    <a:lnTo>
                      <a:pt x="1162982" y="870691"/>
                    </a:lnTo>
                    <a:lnTo>
                      <a:pt x="1164127" y="929472"/>
                    </a:lnTo>
                    <a:lnTo>
                      <a:pt x="1162982" y="988253"/>
                    </a:lnTo>
                    <a:lnTo>
                      <a:pt x="1159592" y="1046063"/>
                    </a:lnTo>
                    <a:lnTo>
                      <a:pt x="1154025" y="1102793"/>
                    </a:lnTo>
                    <a:lnTo>
                      <a:pt x="1146350" y="1158333"/>
                    </a:lnTo>
                    <a:lnTo>
                      <a:pt x="1136635" y="1212575"/>
                    </a:lnTo>
                    <a:lnTo>
                      <a:pt x="1124948" y="1265410"/>
                    </a:lnTo>
                    <a:lnTo>
                      <a:pt x="1111356" y="1316729"/>
                    </a:lnTo>
                    <a:lnTo>
                      <a:pt x="1095929" y="1366423"/>
                    </a:lnTo>
                    <a:lnTo>
                      <a:pt x="1078734" y="1414383"/>
                    </a:lnTo>
                    <a:lnTo>
                      <a:pt x="1059840" y="1460501"/>
                    </a:lnTo>
                    <a:lnTo>
                      <a:pt x="1039315" y="1504667"/>
                    </a:lnTo>
                    <a:lnTo>
                      <a:pt x="1017227" y="1546773"/>
                    </a:lnTo>
                    <a:lnTo>
                      <a:pt x="993644" y="1586709"/>
                    </a:lnTo>
                    <a:lnTo>
                      <a:pt x="968634" y="1624368"/>
                    </a:lnTo>
                    <a:lnTo>
                      <a:pt x="942266" y="1659639"/>
                    </a:lnTo>
                    <a:lnTo>
                      <a:pt x="914608" y="1692415"/>
                    </a:lnTo>
                    <a:lnTo>
                      <a:pt x="885728" y="1722586"/>
                    </a:lnTo>
                    <a:lnTo>
                      <a:pt x="855694" y="1750043"/>
                    </a:lnTo>
                    <a:lnTo>
                      <a:pt x="824574" y="1774678"/>
                    </a:lnTo>
                    <a:lnTo>
                      <a:pt x="792436" y="1796381"/>
                    </a:lnTo>
                    <a:lnTo>
                      <a:pt x="725381" y="1830559"/>
                    </a:lnTo>
                    <a:lnTo>
                      <a:pt x="655075" y="1851704"/>
                    </a:lnTo>
                    <a:lnTo>
                      <a:pt x="582062" y="1858945"/>
                    </a:lnTo>
                    <a:lnTo>
                      <a:pt x="545252" y="1857117"/>
                    </a:lnTo>
                    <a:lnTo>
                      <a:pt x="473524" y="1842815"/>
                    </a:lnTo>
                    <a:lnTo>
                      <a:pt x="404776" y="1815045"/>
                    </a:lnTo>
                    <a:lnTo>
                      <a:pt x="339552" y="1774678"/>
                    </a:lnTo>
                    <a:lnTo>
                      <a:pt x="308432" y="1750043"/>
                    </a:lnTo>
                    <a:lnTo>
                      <a:pt x="278398" y="1722586"/>
                    </a:lnTo>
                    <a:lnTo>
                      <a:pt x="249518" y="1692415"/>
                    </a:lnTo>
                    <a:lnTo>
                      <a:pt x="221860" y="1659639"/>
                    </a:lnTo>
                    <a:lnTo>
                      <a:pt x="195492" y="1624368"/>
                    </a:lnTo>
                    <a:lnTo>
                      <a:pt x="170482" y="1586709"/>
                    </a:lnTo>
                    <a:lnTo>
                      <a:pt x="146899" y="1546773"/>
                    </a:lnTo>
                    <a:lnTo>
                      <a:pt x="124811" y="1504667"/>
                    </a:lnTo>
                    <a:lnTo>
                      <a:pt x="104286" y="1460501"/>
                    </a:lnTo>
                    <a:lnTo>
                      <a:pt x="85392" y="1414383"/>
                    </a:lnTo>
                    <a:lnTo>
                      <a:pt x="68198" y="1366423"/>
                    </a:lnTo>
                    <a:lnTo>
                      <a:pt x="52771" y="1316729"/>
                    </a:lnTo>
                    <a:lnTo>
                      <a:pt x="39179" y="1265410"/>
                    </a:lnTo>
                    <a:lnTo>
                      <a:pt x="27492" y="1212575"/>
                    </a:lnTo>
                    <a:lnTo>
                      <a:pt x="17776" y="1158333"/>
                    </a:lnTo>
                    <a:lnTo>
                      <a:pt x="10101" y="1102793"/>
                    </a:lnTo>
                    <a:lnTo>
                      <a:pt x="4535" y="1046063"/>
                    </a:lnTo>
                    <a:lnTo>
                      <a:pt x="1145" y="988253"/>
                    </a:lnTo>
                    <a:lnTo>
                      <a:pt x="0" y="929472"/>
                    </a:lnTo>
                    <a:lnTo>
                      <a:pt x="1145" y="870691"/>
                    </a:lnTo>
                    <a:lnTo>
                      <a:pt x="4535" y="812881"/>
                    </a:lnTo>
                    <a:lnTo>
                      <a:pt x="10101" y="756151"/>
                    </a:lnTo>
                    <a:lnTo>
                      <a:pt x="17776" y="700611"/>
                    </a:lnTo>
                    <a:lnTo>
                      <a:pt x="27492" y="646369"/>
                    </a:lnTo>
                    <a:lnTo>
                      <a:pt x="39179" y="593535"/>
                    </a:lnTo>
                    <a:lnTo>
                      <a:pt x="52771" y="542216"/>
                    </a:lnTo>
                    <a:lnTo>
                      <a:pt x="68198" y="492522"/>
                    </a:lnTo>
                    <a:lnTo>
                      <a:pt x="85392" y="444562"/>
                    </a:lnTo>
                    <a:lnTo>
                      <a:pt x="104286" y="398444"/>
                    </a:lnTo>
                    <a:lnTo>
                      <a:pt x="124811" y="354278"/>
                    </a:lnTo>
                    <a:lnTo>
                      <a:pt x="146899" y="312172"/>
                    </a:lnTo>
                    <a:lnTo>
                      <a:pt x="170482" y="272235"/>
                    </a:lnTo>
                    <a:lnTo>
                      <a:pt x="195492" y="234577"/>
                    </a:lnTo>
                    <a:lnTo>
                      <a:pt x="221860" y="199305"/>
                    </a:lnTo>
                    <a:lnTo>
                      <a:pt x="249518" y="166530"/>
                    </a:lnTo>
                    <a:lnTo>
                      <a:pt x="278398" y="136359"/>
                    </a:lnTo>
                    <a:lnTo>
                      <a:pt x="308432" y="108902"/>
                    </a:lnTo>
                    <a:lnTo>
                      <a:pt x="339552" y="84267"/>
                    </a:lnTo>
                    <a:lnTo>
                      <a:pt x="371689" y="62564"/>
                    </a:lnTo>
                    <a:lnTo>
                      <a:pt x="438744" y="28386"/>
                    </a:lnTo>
                    <a:lnTo>
                      <a:pt x="509050" y="7241"/>
                    </a:lnTo>
                    <a:lnTo>
                      <a:pt x="582062" y="0"/>
                    </a:lnTo>
                    <a:close/>
                  </a:path>
                </a:pathLst>
              </a:custGeom>
              <a:ln w="7199">
                <a:solidFill>
                  <a:srgbClr val="151616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9" name="object 19"/>
              <p:cNvSpPr/>
              <p:nvPr/>
            </p:nvSpPr>
            <p:spPr>
              <a:xfrm>
                <a:off x="529088" y="6285067"/>
                <a:ext cx="520700" cy="1432560"/>
              </a:xfrm>
              <a:custGeom>
                <a:avLst/>
                <a:gdLst/>
                <a:ahLst/>
                <a:cxnLst/>
                <a:rect l="l" t="t" r="r" b="b"/>
                <a:pathLst>
                  <a:path w="520700" h="1432559">
                    <a:moveTo>
                      <a:pt x="312188" y="0"/>
                    </a:moveTo>
                    <a:lnTo>
                      <a:pt x="256072" y="11538"/>
                    </a:lnTo>
                    <a:lnTo>
                      <a:pt x="203255" y="44804"/>
                    </a:lnTo>
                    <a:lnTo>
                      <a:pt x="154620" y="97775"/>
                    </a:lnTo>
                    <a:lnTo>
                      <a:pt x="132146" y="131018"/>
                    </a:lnTo>
                    <a:lnTo>
                      <a:pt x="111048" y="168429"/>
                    </a:lnTo>
                    <a:lnTo>
                      <a:pt x="91437" y="209755"/>
                    </a:lnTo>
                    <a:lnTo>
                      <a:pt x="73422" y="254743"/>
                    </a:lnTo>
                    <a:lnTo>
                      <a:pt x="57113" y="303141"/>
                    </a:lnTo>
                    <a:lnTo>
                      <a:pt x="42622" y="354695"/>
                    </a:lnTo>
                    <a:lnTo>
                      <a:pt x="30058" y="409153"/>
                    </a:lnTo>
                    <a:lnTo>
                      <a:pt x="19531" y="466262"/>
                    </a:lnTo>
                    <a:lnTo>
                      <a:pt x="11151" y="525769"/>
                    </a:lnTo>
                    <a:lnTo>
                      <a:pt x="5029" y="587422"/>
                    </a:lnTo>
                    <a:lnTo>
                      <a:pt x="1275" y="650967"/>
                    </a:lnTo>
                    <a:lnTo>
                      <a:pt x="0" y="716151"/>
                    </a:lnTo>
                    <a:lnTo>
                      <a:pt x="1275" y="781335"/>
                    </a:lnTo>
                    <a:lnTo>
                      <a:pt x="5029" y="844880"/>
                    </a:lnTo>
                    <a:lnTo>
                      <a:pt x="11151" y="906532"/>
                    </a:lnTo>
                    <a:lnTo>
                      <a:pt x="19531" y="966039"/>
                    </a:lnTo>
                    <a:lnTo>
                      <a:pt x="30058" y="1023148"/>
                    </a:lnTo>
                    <a:lnTo>
                      <a:pt x="42622" y="1077606"/>
                    </a:lnTo>
                    <a:lnTo>
                      <a:pt x="57113" y="1129160"/>
                    </a:lnTo>
                    <a:lnTo>
                      <a:pt x="73422" y="1177558"/>
                    </a:lnTo>
                    <a:lnTo>
                      <a:pt x="91437" y="1222546"/>
                    </a:lnTo>
                    <a:lnTo>
                      <a:pt x="111048" y="1263872"/>
                    </a:lnTo>
                    <a:lnTo>
                      <a:pt x="132146" y="1301283"/>
                    </a:lnTo>
                    <a:lnTo>
                      <a:pt x="154620" y="1334527"/>
                    </a:lnTo>
                    <a:lnTo>
                      <a:pt x="203255" y="1387498"/>
                    </a:lnTo>
                    <a:lnTo>
                      <a:pt x="256072" y="1420765"/>
                    </a:lnTo>
                    <a:lnTo>
                      <a:pt x="312188" y="1432303"/>
                    </a:lnTo>
                    <a:lnTo>
                      <a:pt x="355985" y="1429849"/>
                    </a:lnTo>
                    <a:lnTo>
                      <a:pt x="393599" y="1422666"/>
                    </a:lnTo>
                    <a:lnTo>
                      <a:pt x="451897" y="1395201"/>
                    </a:lnTo>
                    <a:lnTo>
                      <a:pt x="490318" y="1352072"/>
                    </a:lnTo>
                    <a:lnTo>
                      <a:pt x="512099" y="1295447"/>
                    </a:lnTo>
                    <a:lnTo>
                      <a:pt x="520475" y="1227491"/>
                    </a:lnTo>
                    <a:lnTo>
                      <a:pt x="520648" y="1189940"/>
                    </a:lnTo>
                    <a:lnTo>
                      <a:pt x="518683" y="1150369"/>
                    </a:lnTo>
                    <a:lnTo>
                      <a:pt x="514986" y="1109049"/>
                    </a:lnTo>
                    <a:lnTo>
                      <a:pt x="509960" y="1066249"/>
                    </a:lnTo>
                    <a:lnTo>
                      <a:pt x="504011" y="1022241"/>
                    </a:lnTo>
                    <a:lnTo>
                      <a:pt x="490959" y="931683"/>
                    </a:lnTo>
                    <a:lnTo>
                      <a:pt x="484665" y="885675"/>
                    </a:lnTo>
                    <a:lnTo>
                      <a:pt x="479066" y="839542"/>
                    </a:lnTo>
                    <a:lnTo>
                      <a:pt x="474566" y="793554"/>
                    </a:lnTo>
                    <a:lnTo>
                      <a:pt x="471569" y="747983"/>
                    </a:lnTo>
                    <a:lnTo>
                      <a:pt x="470480" y="703098"/>
                    </a:lnTo>
                    <a:lnTo>
                      <a:pt x="471619" y="660266"/>
                    </a:lnTo>
                    <a:lnTo>
                      <a:pt x="474736" y="616227"/>
                    </a:lnTo>
                    <a:lnTo>
                      <a:pt x="479383" y="571322"/>
                    </a:lnTo>
                    <a:lnTo>
                      <a:pt x="485109" y="525886"/>
                    </a:lnTo>
                    <a:lnTo>
                      <a:pt x="504273" y="389783"/>
                    </a:lnTo>
                    <a:lnTo>
                      <a:pt x="509824" y="345609"/>
                    </a:lnTo>
                    <a:lnTo>
                      <a:pt x="514208" y="302596"/>
                    </a:lnTo>
                    <a:lnTo>
                      <a:pt x="516975" y="261081"/>
                    </a:lnTo>
                    <a:lnTo>
                      <a:pt x="517676" y="221403"/>
                    </a:lnTo>
                    <a:lnTo>
                      <a:pt x="515862" y="183900"/>
                    </a:lnTo>
                    <a:lnTo>
                      <a:pt x="502889" y="116769"/>
                    </a:lnTo>
                    <a:lnTo>
                      <a:pt x="474462" y="62393"/>
                    </a:lnTo>
                    <a:lnTo>
                      <a:pt x="426986" y="23475"/>
                    </a:lnTo>
                    <a:lnTo>
                      <a:pt x="356864" y="2721"/>
                    </a:lnTo>
                    <a:lnTo>
                      <a:pt x="312188" y="0"/>
                    </a:lnTo>
                    <a:close/>
                  </a:path>
                </a:pathLst>
              </a:custGeom>
              <a:solidFill>
                <a:srgbClr val="FFFFFF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0" name="object 20"/>
              <p:cNvSpPr/>
              <p:nvPr/>
            </p:nvSpPr>
            <p:spPr>
              <a:xfrm>
                <a:off x="529088" y="6285067"/>
                <a:ext cx="520700" cy="1432560"/>
              </a:xfrm>
              <a:custGeom>
                <a:avLst/>
                <a:gdLst/>
                <a:ahLst/>
                <a:cxnLst/>
                <a:rect l="l" t="t" r="r" b="b"/>
                <a:pathLst>
                  <a:path w="520700" h="1432559">
                    <a:moveTo>
                      <a:pt x="312188" y="0"/>
                    </a:moveTo>
                    <a:lnTo>
                      <a:pt x="356864" y="2721"/>
                    </a:lnTo>
                    <a:lnTo>
                      <a:pt x="394980" y="10658"/>
                    </a:lnTo>
                    <a:lnTo>
                      <a:pt x="453330" y="40833"/>
                    </a:lnTo>
                    <a:lnTo>
                      <a:pt x="490832" y="87817"/>
                    </a:lnTo>
                    <a:lnTo>
                      <a:pt x="511083" y="148909"/>
                    </a:lnTo>
                    <a:lnTo>
                      <a:pt x="517676" y="221403"/>
                    </a:lnTo>
                    <a:lnTo>
                      <a:pt x="516975" y="261081"/>
                    </a:lnTo>
                    <a:lnTo>
                      <a:pt x="514208" y="302596"/>
                    </a:lnTo>
                    <a:lnTo>
                      <a:pt x="509824" y="345609"/>
                    </a:lnTo>
                    <a:lnTo>
                      <a:pt x="504273" y="389783"/>
                    </a:lnTo>
                    <a:lnTo>
                      <a:pt x="498004" y="434779"/>
                    </a:lnTo>
                    <a:lnTo>
                      <a:pt x="491466" y="480259"/>
                    </a:lnTo>
                    <a:lnTo>
                      <a:pt x="485109" y="525886"/>
                    </a:lnTo>
                    <a:lnTo>
                      <a:pt x="479383" y="571322"/>
                    </a:lnTo>
                    <a:lnTo>
                      <a:pt x="474736" y="616227"/>
                    </a:lnTo>
                    <a:lnTo>
                      <a:pt x="471619" y="660266"/>
                    </a:lnTo>
                    <a:lnTo>
                      <a:pt x="470480" y="703098"/>
                    </a:lnTo>
                    <a:lnTo>
                      <a:pt x="471569" y="747983"/>
                    </a:lnTo>
                    <a:lnTo>
                      <a:pt x="474566" y="793554"/>
                    </a:lnTo>
                    <a:lnTo>
                      <a:pt x="479066" y="839542"/>
                    </a:lnTo>
                    <a:lnTo>
                      <a:pt x="484665" y="885675"/>
                    </a:lnTo>
                    <a:lnTo>
                      <a:pt x="490959" y="931683"/>
                    </a:lnTo>
                    <a:lnTo>
                      <a:pt x="497542" y="977296"/>
                    </a:lnTo>
                    <a:lnTo>
                      <a:pt x="504011" y="1022241"/>
                    </a:lnTo>
                    <a:lnTo>
                      <a:pt x="509960" y="1066249"/>
                    </a:lnTo>
                    <a:lnTo>
                      <a:pt x="514986" y="1109049"/>
                    </a:lnTo>
                    <a:lnTo>
                      <a:pt x="518683" y="1150369"/>
                    </a:lnTo>
                    <a:lnTo>
                      <a:pt x="520648" y="1189940"/>
                    </a:lnTo>
                    <a:lnTo>
                      <a:pt x="520475" y="1227491"/>
                    </a:lnTo>
                    <a:lnTo>
                      <a:pt x="512099" y="1295447"/>
                    </a:lnTo>
                    <a:lnTo>
                      <a:pt x="490318" y="1352072"/>
                    </a:lnTo>
                    <a:lnTo>
                      <a:pt x="451897" y="1395201"/>
                    </a:lnTo>
                    <a:lnTo>
                      <a:pt x="393599" y="1422666"/>
                    </a:lnTo>
                    <a:lnTo>
                      <a:pt x="355985" y="1429849"/>
                    </a:lnTo>
                    <a:lnTo>
                      <a:pt x="312188" y="1432303"/>
                    </a:lnTo>
                    <a:lnTo>
                      <a:pt x="283773" y="1429376"/>
                    </a:lnTo>
                    <a:lnTo>
                      <a:pt x="229196" y="1406721"/>
                    </a:lnTo>
                    <a:lnTo>
                      <a:pt x="178359" y="1363349"/>
                    </a:lnTo>
                    <a:lnTo>
                      <a:pt x="132146" y="1301283"/>
                    </a:lnTo>
                    <a:lnTo>
                      <a:pt x="111048" y="1263872"/>
                    </a:lnTo>
                    <a:lnTo>
                      <a:pt x="91437" y="1222546"/>
                    </a:lnTo>
                    <a:lnTo>
                      <a:pt x="73422" y="1177558"/>
                    </a:lnTo>
                    <a:lnTo>
                      <a:pt x="57113" y="1129160"/>
                    </a:lnTo>
                    <a:lnTo>
                      <a:pt x="42622" y="1077606"/>
                    </a:lnTo>
                    <a:lnTo>
                      <a:pt x="30058" y="1023148"/>
                    </a:lnTo>
                    <a:lnTo>
                      <a:pt x="19531" y="966039"/>
                    </a:lnTo>
                    <a:lnTo>
                      <a:pt x="11151" y="906532"/>
                    </a:lnTo>
                    <a:lnTo>
                      <a:pt x="5029" y="844880"/>
                    </a:lnTo>
                    <a:lnTo>
                      <a:pt x="1275" y="781335"/>
                    </a:lnTo>
                    <a:lnTo>
                      <a:pt x="0" y="716151"/>
                    </a:lnTo>
                    <a:lnTo>
                      <a:pt x="1275" y="650967"/>
                    </a:lnTo>
                    <a:lnTo>
                      <a:pt x="5029" y="587422"/>
                    </a:lnTo>
                    <a:lnTo>
                      <a:pt x="11151" y="525769"/>
                    </a:lnTo>
                    <a:lnTo>
                      <a:pt x="19531" y="466262"/>
                    </a:lnTo>
                    <a:lnTo>
                      <a:pt x="30058" y="409153"/>
                    </a:lnTo>
                    <a:lnTo>
                      <a:pt x="42622" y="354695"/>
                    </a:lnTo>
                    <a:lnTo>
                      <a:pt x="57113" y="303141"/>
                    </a:lnTo>
                    <a:lnTo>
                      <a:pt x="73422" y="254743"/>
                    </a:lnTo>
                    <a:lnTo>
                      <a:pt x="91437" y="209755"/>
                    </a:lnTo>
                    <a:lnTo>
                      <a:pt x="111048" y="168429"/>
                    </a:lnTo>
                    <a:lnTo>
                      <a:pt x="132146" y="131018"/>
                    </a:lnTo>
                    <a:lnTo>
                      <a:pt x="154620" y="97775"/>
                    </a:lnTo>
                    <a:lnTo>
                      <a:pt x="203255" y="44804"/>
                    </a:lnTo>
                    <a:lnTo>
                      <a:pt x="256072" y="11538"/>
                    </a:lnTo>
                    <a:lnTo>
                      <a:pt x="283773" y="2926"/>
                    </a:lnTo>
                    <a:lnTo>
                      <a:pt x="312188" y="0"/>
                    </a:lnTo>
                    <a:close/>
                  </a:path>
                </a:pathLst>
              </a:custGeom>
              <a:ln w="7199">
                <a:solidFill>
                  <a:srgbClr val="151616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1" name="object 21"/>
              <p:cNvSpPr/>
              <p:nvPr/>
            </p:nvSpPr>
            <p:spPr>
              <a:xfrm>
                <a:off x="1184263" y="6486584"/>
                <a:ext cx="353695" cy="1042035"/>
              </a:xfrm>
              <a:custGeom>
                <a:avLst/>
                <a:gdLst/>
                <a:ahLst/>
                <a:cxnLst/>
                <a:rect l="l" t="t" r="r" b="b"/>
                <a:pathLst>
                  <a:path w="353694" h="1042034">
                    <a:moveTo>
                      <a:pt x="176777" y="0"/>
                    </a:moveTo>
                    <a:lnTo>
                      <a:pt x="129782" y="18600"/>
                    </a:lnTo>
                    <a:lnTo>
                      <a:pt x="87554" y="71094"/>
                    </a:lnTo>
                    <a:lnTo>
                      <a:pt x="68753" y="108499"/>
                    </a:lnTo>
                    <a:lnTo>
                      <a:pt x="51776" y="152516"/>
                    </a:lnTo>
                    <a:lnTo>
                      <a:pt x="36833" y="202525"/>
                    </a:lnTo>
                    <a:lnTo>
                      <a:pt x="24135" y="257905"/>
                    </a:lnTo>
                    <a:lnTo>
                      <a:pt x="13891" y="318035"/>
                    </a:lnTo>
                    <a:lnTo>
                      <a:pt x="6314" y="382295"/>
                    </a:lnTo>
                    <a:lnTo>
                      <a:pt x="1613" y="450065"/>
                    </a:lnTo>
                    <a:lnTo>
                      <a:pt x="0" y="520725"/>
                    </a:lnTo>
                    <a:lnTo>
                      <a:pt x="1613" y="591385"/>
                    </a:lnTo>
                    <a:lnTo>
                      <a:pt x="6314" y="659155"/>
                    </a:lnTo>
                    <a:lnTo>
                      <a:pt x="13891" y="723415"/>
                    </a:lnTo>
                    <a:lnTo>
                      <a:pt x="24135" y="783546"/>
                    </a:lnTo>
                    <a:lnTo>
                      <a:pt x="36833" y="838925"/>
                    </a:lnTo>
                    <a:lnTo>
                      <a:pt x="51776" y="888934"/>
                    </a:lnTo>
                    <a:lnTo>
                      <a:pt x="68753" y="932951"/>
                    </a:lnTo>
                    <a:lnTo>
                      <a:pt x="87554" y="970356"/>
                    </a:lnTo>
                    <a:lnTo>
                      <a:pt x="129782" y="1022850"/>
                    </a:lnTo>
                    <a:lnTo>
                      <a:pt x="176777" y="1041450"/>
                    </a:lnTo>
                    <a:lnTo>
                      <a:pt x="200765" y="1036697"/>
                    </a:lnTo>
                    <a:lnTo>
                      <a:pt x="245587" y="1000529"/>
                    </a:lnTo>
                    <a:lnTo>
                      <a:pt x="284801" y="932951"/>
                    </a:lnTo>
                    <a:lnTo>
                      <a:pt x="301778" y="888934"/>
                    </a:lnTo>
                    <a:lnTo>
                      <a:pt x="316721" y="838925"/>
                    </a:lnTo>
                    <a:lnTo>
                      <a:pt x="329420" y="783546"/>
                    </a:lnTo>
                    <a:lnTo>
                      <a:pt x="339663" y="723415"/>
                    </a:lnTo>
                    <a:lnTo>
                      <a:pt x="347240" y="659155"/>
                    </a:lnTo>
                    <a:lnTo>
                      <a:pt x="351941" y="591385"/>
                    </a:lnTo>
                    <a:lnTo>
                      <a:pt x="353555" y="520725"/>
                    </a:lnTo>
                    <a:lnTo>
                      <a:pt x="351941" y="450065"/>
                    </a:lnTo>
                    <a:lnTo>
                      <a:pt x="347240" y="382295"/>
                    </a:lnTo>
                    <a:lnTo>
                      <a:pt x="339663" y="318035"/>
                    </a:lnTo>
                    <a:lnTo>
                      <a:pt x="329420" y="257905"/>
                    </a:lnTo>
                    <a:lnTo>
                      <a:pt x="316721" y="202525"/>
                    </a:lnTo>
                    <a:lnTo>
                      <a:pt x="301778" y="152516"/>
                    </a:lnTo>
                    <a:lnTo>
                      <a:pt x="284801" y="108499"/>
                    </a:lnTo>
                    <a:lnTo>
                      <a:pt x="266001" y="71094"/>
                    </a:lnTo>
                    <a:lnTo>
                      <a:pt x="223772" y="18600"/>
                    </a:lnTo>
                    <a:lnTo>
                      <a:pt x="176777" y="0"/>
                    </a:lnTo>
                    <a:close/>
                  </a:path>
                </a:pathLst>
              </a:custGeom>
              <a:solidFill>
                <a:srgbClr val="EC7A82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2" name="object 22"/>
              <p:cNvSpPr/>
              <p:nvPr/>
            </p:nvSpPr>
            <p:spPr>
              <a:xfrm>
                <a:off x="1220857" y="6594379"/>
                <a:ext cx="280670" cy="826135"/>
              </a:xfrm>
              <a:custGeom>
                <a:avLst/>
                <a:gdLst/>
                <a:ahLst/>
                <a:cxnLst/>
                <a:rect l="l" t="t" r="r" b="b"/>
                <a:pathLst>
                  <a:path w="280669" h="826134">
                    <a:moveTo>
                      <a:pt x="140183" y="0"/>
                    </a:moveTo>
                    <a:lnTo>
                      <a:pt x="95874" y="21051"/>
                    </a:lnTo>
                    <a:lnTo>
                      <a:pt x="57392" y="79671"/>
                    </a:lnTo>
                    <a:lnTo>
                      <a:pt x="41058" y="120944"/>
                    </a:lnTo>
                    <a:lnTo>
                      <a:pt x="27047" y="169058"/>
                    </a:lnTo>
                    <a:lnTo>
                      <a:pt x="15647" y="223164"/>
                    </a:lnTo>
                    <a:lnTo>
                      <a:pt x="7146" y="282411"/>
                    </a:lnTo>
                    <a:lnTo>
                      <a:pt x="1834" y="345950"/>
                    </a:lnTo>
                    <a:lnTo>
                      <a:pt x="0" y="412930"/>
                    </a:lnTo>
                    <a:lnTo>
                      <a:pt x="1834" y="479910"/>
                    </a:lnTo>
                    <a:lnTo>
                      <a:pt x="7146" y="543448"/>
                    </a:lnTo>
                    <a:lnTo>
                      <a:pt x="15647" y="602696"/>
                    </a:lnTo>
                    <a:lnTo>
                      <a:pt x="27047" y="656802"/>
                    </a:lnTo>
                    <a:lnTo>
                      <a:pt x="41058" y="704917"/>
                    </a:lnTo>
                    <a:lnTo>
                      <a:pt x="57392" y="746190"/>
                    </a:lnTo>
                    <a:lnTo>
                      <a:pt x="75761" y="779771"/>
                    </a:lnTo>
                    <a:lnTo>
                      <a:pt x="117445" y="820457"/>
                    </a:lnTo>
                    <a:lnTo>
                      <a:pt x="140183" y="825861"/>
                    </a:lnTo>
                    <a:lnTo>
                      <a:pt x="162922" y="820457"/>
                    </a:lnTo>
                    <a:lnTo>
                      <a:pt x="204605" y="779771"/>
                    </a:lnTo>
                    <a:lnTo>
                      <a:pt x="222973" y="746190"/>
                    </a:lnTo>
                    <a:lnTo>
                      <a:pt x="239307" y="704917"/>
                    </a:lnTo>
                    <a:lnTo>
                      <a:pt x="253318" y="656802"/>
                    </a:lnTo>
                    <a:lnTo>
                      <a:pt x="264717" y="602696"/>
                    </a:lnTo>
                    <a:lnTo>
                      <a:pt x="273217" y="543448"/>
                    </a:lnTo>
                    <a:lnTo>
                      <a:pt x="278529" y="479910"/>
                    </a:lnTo>
                    <a:lnTo>
                      <a:pt x="280363" y="412930"/>
                    </a:lnTo>
                    <a:lnTo>
                      <a:pt x="278529" y="345950"/>
                    </a:lnTo>
                    <a:lnTo>
                      <a:pt x="273217" y="282411"/>
                    </a:lnTo>
                    <a:lnTo>
                      <a:pt x="264717" y="223164"/>
                    </a:lnTo>
                    <a:lnTo>
                      <a:pt x="253318" y="169058"/>
                    </a:lnTo>
                    <a:lnTo>
                      <a:pt x="239307" y="120944"/>
                    </a:lnTo>
                    <a:lnTo>
                      <a:pt x="222973" y="79671"/>
                    </a:lnTo>
                    <a:lnTo>
                      <a:pt x="204605" y="46090"/>
                    </a:lnTo>
                    <a:lnTo>
                      <a:pt x="162922" y="5404"/>
                    </a:lnTo>
                    <a:lnTo>
                      <a:pt x="140183" y="0"/>
                    </a:lnTo>
                    <a:close/>
                  </a:path>
                </a:pathLst>
              </a:custGeom>
              <a:solidFill>
                <a:srgbClr val="D9D9DA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3" name="object 23"/>
              <p:cNvSpPr/>
              <p:nvPr/>
            </p:nvSpPr>
            <p:spPr>
              <a:xfrm>
                <a:off x="1220857" y="6594379"/>
                <a:ext cx="280670" cy="826135"/>
              </a:xfrm>
              <a:custGeom>
                <a:avLst/>
                <a:gdLst/>
                <a:ahLst/>
                <a:cxnLst/>
                <a:rect l="l" t="t" r="r" b="b"/>
                <a:pathLst>
                  <a:path w="280669" h="826134">
                    <a:moveTo>
                      <a:pt x="140183" y="0"/>
                    </a:moveTo>
                    <a:lnTo>
                      <a:pt x="184492" y="21051"/>
                    </a:lnTo>
                    <a:lnTo>
                      <a:pt x="222973" y="79671"/>
                    </a:lnTo>
                    <a:lnTo>
                      <a:pt x="239307" y="120944"/>
                    </a:lnTo>
                    <a:lnTo>
                      <a:pt x="253318" y="169058"/>
                    </a:lnTo>
                    <a:lnTo>
                      <a:pt x="264717" y="223164"/>
                    </a:lnTo>
                    <a:lnTo>
                      <a:pt x="273217" y="282411"/>
                    </a:lnTo>
                    <a:lnTo>
                      <a:pt x="278529" y="345950"/>
                    </a:lnTo>
                    <a:lnTo>
                      <a:pt x="280363" y="412930"/>
                    </a:lnTo>
                    <a:lnTo>
                      <a:pt x="278529" y="479910"/>
                    </a:lnTo>
                    <a:lnTo>
                      <a:pt x="273217" y="543448"/>
                    </a:lnTo>
                    <a:lnTo>
                      <a:pt x="264717" y="602696"/>
                    </a:lnTo>
                    <a:lnTo>
                      <a:pt x="253318" y="656802"/>
                    </a:lnTo>
                    <a:lnTo>
                      <a:pt x="239307" y="704917"/>
                    </a:lnTo>
                    <a:lnTo>
                      <a:pt x="222973" y="746190"/>
                    </a:lnTo>
                    <a:lnTo>
                      <a:pt x="204605" y="779771"/>
                    </a:lnTo>
                    <a:lnTo>
                      <a:pt x="162922" y="820457"/>
                    </a:lnTo>
                    <a:lnTo>
                      <a:pt x="140183" y="825861"/>
                    </a:lnTo>
                    <a:lnTo>
                      <a:pt x="117445" y="820457"/>
                    </a:lnTo>
                    <a:lnTo>
                      <a:pt x="75761" y="779771"/>
                    </a:lnTo>
                    <a:lnTo>
                      <a:pt x="57392" y="746190"/>
                    </a:lnTo>
                    <a:lnTo>
                      <a:pt x="41058" y="704917"/>
                    </a:lnTo>
                    <a:lnTo>
                      <a:pt x="27047" y="656802"/>
                    </a:lnTo>
                    <a:lnTo>
                      <a:pt x="15647" y="602696"/>
                    </a:lnTo>
                    <a:lnTo>
                      <a:pt x="7146" y="543448"/>
                    </a:lnTo>
                    <a:lnTo>
                      <a:pt x="1834" y="479910"/>
                    </a:lnTo>
                    <a:lnTo>
                      <a:pt x="0" y="412930"/>
                    </a:lnTo>
                    <a:lnTo>
                      <a:pt x="1834" y="345950"/>
                    </a:lnTo>
                    <a:lnTo>
                      <a:pt x="7146" y="282411"/>
                    </a:lnTo>
                    <a:lnTo>
                      <a:pt x="15647" y="223164"/>
                    </a:lnTo>
                    <a:lnTo>
                      <a:pt x="27047" y="169058"/>
                    </a:lnTo>
                    <a:lnTo>
                      <a:pt x="41058" y="120944"/>
                    </a:lnTo>
                    <a:lnTo>
                      <a:pt x="57392" y="79671"/>
                    </a:lnTo>
                    <a:lnTo>
                      <a:pt x="75761" y="46090"/>
                    </a:lnTo>
                    <a:lnTo>
                      <a:pt x="117445" y="5404"/>
                    </a:lnTo>
                    <a:lnTo>
                      <a:pt x="140183" y="0"/>
                    </a:lnTo>
                    <a:close/>
                  </a:path>
                </a:pathLst>
              </a:custGeom>
              <a:ln w="7199">
                <a:solidFill>
                  <a:srgbClr val="151616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4" name="object 24"/>
              <p:cNvSpPr/>
              <p:nvPr/>
            </p:nvSpPr>
            <p:spPr>
              <a:xfrm>
                <a:off x="1257429" y="6635519"/>
                <a:ext cx="219710" cy="753110"/>
              </a:xfrm>
              <a:custGeom>
                <a:avLst/>
                <a:gdLst/>
                <a:ahLst/>
                <a:cxnLst/>
                <a:rect l="l" t="t" r="r" b="b"/>
                <a:pathLst>
                  <a:path w="219709" h="753109">
                    <a:moveTo>
                      <a:pt x="109706" y="0"/>
                    </a:moveTo>
                    <a:lnTo>
                      <a:pt x="71426" y="23546"/>
                    </a:lnTo>
                    <a:lnTo>
                      <a:pt x="39024" y="88516"/>
                    </a:lnTo>
                    <a:lnTo>
                      <a:pt x="25801" y="133878"/>
                    </a:lnTo>
                    <a:lnTo>
                      <a:pt x="14978" y="186406"/>
                    </a:lnTo>
                    <a:lnTo>
                      <a:pt x="6863" y="245038"/>
                    </a:lnTo>
                    <a:lnTo>
                      <a:pt x="1767" y="308711"/>
                    </a:lnTo>
                    <a:lnTo>
                      <a:pt x="0" y="376361"/>
                    </a:lnTo>
                    <a:lnTo>
                      <a:pt x="1767" y="444013"/>
                    </a:lnTo>
                    <a:lnTo>
                      <a:pt x="6863" y="507686"/>
                    </a:lnTo>
                    <a:lnTo>
                      <a:pt x="14978" y="566318"/>
                    </a:lnTo>
                    <a:lnTo>
                      <a:pt x="25801" y="618846"/>
                    </a:lnTo>
                    <a:lnTo>
                      <a:pt x="39024" y="664207"/>
                    </a:lnTo>
                    <a:lnTo>
                      <a:pt x="54336" y="701339"/>
                    </a:lnTo>
                    <a:lnTo>
                      <a:pt x="89986" y="746660"/>
                    </a:lnTo>
                    <a:lnTo>
                      <a:pt x="109706" y="752723"/>
                    </a:lnTo>
                    <a:lnTo>
                      <a:pt x="129427" y="746660"/>
                    </a:lnTo>
                    <a:lnTo>
                      <a:pt x="165079" y="701339"/>
                    </a:lnTo>
                    <a:lnTo>
                      <a:pt x="180391" y="664207"/>
                    </a:lnTo>
                    <a:lnTo>
                      <a:pt x="193614" y="618846"/>
                    </a:lnTo>
                    <a:lnTo>
                      <a:pt x="204438" y="566318"/>
                    </a:lnTo>
                    <a:lnTo>
                      <a:pt x="212552" y="507686"/>
                    </a:lnTo>
                    <a:lnTo>
                      <a:pt x="217649" y="444013"/>
                    </a:lnTo>
                    <a:lnTo>
                      <a:pt x="219416" y="376361"/>
                    </a:lnTo>
                    <a:lnTo>
                      <a:pt x="217649" y="308711"/>
                    </a:lnTo>
                    <a:lnTo>
                      <a:pt x="212552" y="245038"/>
                    </a:lnTo>
                    <a:lnTo>
                      <a:pt x="204438" y="186406"/>
                    </a:lnTo>
                    <a:lnTo>
                      <a:pt x="193614" y="133878"/>
                    </a:lnTo>
                    <a:lnTo>
                      <a:pt x="180391" y="88516"/>
                    </a:lnTo>
                    <a:lnTo>
                      <a:pt x="165079" y="51385"/>
                    </a:lnTo>
                    <a:lnTo>
                      <a:pt x="129427" y="6063"/>
                    </a:lnTo>
                    <a:lnTo>
                      <a:pt x="109706" y="0"/>
                    </a:lnTo>
                    <a:close/>
                  </a:path>
                </a:pathLst>
              </a:custGeom>
              <a:solidFill>
                <a:srgbClr val="FFFFFF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5" name="object 25"/>
              <p:cNvSpPr/>
              <p:nvPr/>
            </p:nvSpPr>
            <p:spPr>
              <a:xfrm>
                <a:off x="1257429" y="6635519"/>
                <a:ext cx="219710" cy="753110"/>
              </a:xfrm>
              <a:custGeom>
                <a:avLst/>
                <a:gdLst/>
                <a:ahLst/>
                <a:cxnLst/>
                <a:rect l="l" t="t" r="r" b="b"/>
                <a:pathLst>
                  <a:path w="219709" h="753109">
                    <a:moveTo>
                      <a:pt x="109706" y="0"/>
                    </a:moveTo>
                    <a:lnTo>
                      <a:pt x="147988" y="23546"/>
                    </a:lnTo>
                    <a:lnTo>
                      <a:pt x="180391" y="88516"/>
                    </a:lnTo>
                    <a:lnTo>
                      <a:pt x="193614" y="133878"/>
                    </a:lnTo>
                    <a:lnTo>
                      <a:pt x="204438" y="186406"/>
                    </a:lnTo>
                    <a:lnTo>
                      <a:pt x="212552" y="245038"/>
                    </a:lnTo>
                    <a:lnTo>
                      <a:pt x="217649" y="308711"/>
                    </a:lnTo>
                    <a:lnTo>
                      <a:pt x="219416" y="376361"/>
                    </a:lnTo>
                    <a:lnTo>
                      <a:pt x="217649" y="444013"/>
                    </a:lnTo>
                    <a:lnTo>
                      <a:pt x="212552" y="507686"/>
                    </a:lnTo>
                    <a:lnTo>
                      <a:pt x="204438" y="566318"/>
                    </a:lnTo>
                    <a:lnTo>
                      <a:pt x="193614" y="618846"/>
                    </a:lnTo>
                    <a:lnTo>
                      <a:pt x="180391" y="664207"/>
                    </a:lnTo>
                    <a:lnTo>
                      <a:pt x="165079" y="701339"/>
                    </a:lnTo>
                    <a:lnTo>
                      <a:pt x="129427" y="746660"/>
                    </a:lnTo>
                    <a:lnTo>
                      <a:pt x="109706" y="752723"/>
                    </a:lnTo>
                    <a:lnTo>
                      <a:pt x="89986" y="746660"/>
                    </a:lnTo>
                    <a:lnTo>
                      <a:pt x="54336" y="701339"/>
                    </a:lnTo>
                    <a:lnTo>
                      <a:pt x="39024" y="664207"/>
                    </a:lnTo>
                    <a:lnTo>
                      <a:pt x="25801" y="618846"/>
                    </a:lnTo>
                    <a:lnTo>
                      <a:pt x="14978" y="566318"/>
                    </a:lnTo>
                    <a:lnTo>
                      <a:pt x="6863" y="507686"/>
                    </a:lnTo>
                    <a:lnTo>
                      <a:pt x="1767" y="444013"/>
                    </a:lnTo>
                    <a:lnTo>
                      <a:pt x="0" y="376361"/>
                    </a:lnTo>
                    <a:lnTo>
                      <a:pt x="1767" y="308711"/>
                    </a:lnTo>
                    <a:lnTo>
                      <a:pt x="6863" y="245038"/>
                    </a:lnTo>
                    <a:lnTo>
                      <a:pt x="14978" y="186406"/>
                    </a:lnTo>
                    <a:lnTo>
                      <a:pt x="25801" y="133878"/>
                    </a:lnTo>
                    <a:lnTo>
                      <a:pt x="39024" y="88516"/>
                    </a:lnTo>
                    <a:lnTo>
                      <a:pt x="54336" y="51385"/>
                    </a:lnTo>
                    <a:lnTo>
                      <a:pt x="89986" y="6063"/>
                    </a:lnTo>
                    <a:lnTo>
                      <a:pt x="109706" y="0"/>
                    </a:lnTo>
                    <a:close/>
                  </a:path>
                </a:pathLst>
              </a:custGeom>
              <a:ln w="7199">
                <a:solidFill>
                  <a:srgbClr val="151616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  <p:sp>
          <p:nvSpPr>
            <p:cNvPr id="26" name="object 26"/>
            <p:cNvSpPr txBox="1"/>
            <p:nvPr/>
          </p:nvSpPr>
          <p:spPr>
            <a:xfrm>
              <a:off x="1243278" y="6813094"/>
              <a:ext cx="271145" cy="408305"/>
            </a:xfrm>
            <a:prstGeom prst="rect">
              <a:avLst/>
            </a:prstGeom>
          </p:spPr>
          <p:txBody>
            <a:bodyPr vert="vert" wrap="square" lIns="0" tIns="2159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70"/>
                </a:spcBef>
              </a:pP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9:15</a:t>
              </a:r>
              <a:endParaRPr sz="1400">
                <a:latin typeface="Arial"/>
                <a:cs typeface="Arial"/>
              </a:endParaRPr>
            </a:p>
          </p:txBody>
        </p:sp>
        <p:sp>
          <p:nvSpPr>
            <p:cNvPr id="31" name="object 31"/>
            <p:cNvSpPr txBox="1"/>
            <p:nvPr/>
          </p:nvSpPr>
          <p:spPr>
            <a:xfrm>
              <a:off x="1980210" y="5690337"/>
              <a:ext cx="5346700" cy="437515"/>
            </a:xfrm>
            <a:prstGeom prst="rect">
              <a:avLst/>
            </a:prstGeom>
          </p:spPr>
          <p:txBody>
            <a:bodyPr vert="horz" wrap="square" lIns="0" tIns="31750" rIns="0" bIns="0" rtlCol="0">
              <a:spAutoFit/>
            </a:bodyPr>
            <a:lstStyle/>
            <a:p>
              <a:pPr marL="12700" marR="5080">
                <a:lnSpc>
                  <a:spcPts val="1560"/>
                </a:lnSpc>
                <a:spcBef>
                  <a:spcPts val="250"/>
                </a:spcBef>
                <a:tabLst>
                  <a:tab pos="3348990" algn="l"/>
                </a:tabLst>
              </a:pP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3c. The sports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watch shown opposite contains phosphorescent  pigment.</a:t>
              </a:r>
              <a:r>
                <a:rPr sz="1400" spc="-14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How</a:t>
              </a:r>
              <a:r>
                <a:rPr sz="1400" spc="-14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will</a:t>
              </a:r>
              <a:r>
                <a:rPr sz="1400" spc="-14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this</a:t>
              </a:r>
              <a:r>
                <a:rPr sz="1400" spc="-14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eﬀect</a:t>
              </a:r>
              <a:r>
                <a:rPr sz="1400" spc="-14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the</a:t>
              </a:r>
              <a:r>
                <a:rPr sz="1400" spc="-14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product?	</a:t>
              </a:r>
              <a:r>
                <a:rPr sz="1400" b="1" i="1" spc="-5" dirty="0">
                  <a:solidFill>
                    <a:srgbClr val="151616"/>
                  </a:solidFill>
                  <a:latin typeface="Arial"/>
                  <a:cs typeface="Arial"/>
                </a:rPr>
                <a:t>2</a:t>
              </a:r>
              <a:r>
                <a:rPr sz="1400" b="1" i="1" spc="-16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b="1" i="1" spc="-5" dirty="0">
                  <a:solidFill>
                    <a:srgbClr val="151616"/>
                  </a:solidFill>
                  <a:latin typeface="Arial"/>
                  <a:cs typeface="Arial"/>
                </a:rPr>
                <a:t>marks</a:t>
              </a:r>
              <a:endParaRPr sz="1400">
                <a:latin typeface="Arial"/>
                <a:cs typeface="Arial"/>
              </a:endParaRPr>
            </a:p>
          </p:txBody>
        </p:sp>
        <p:sp>
          <p:nvSpPr>
            <p:cNvPr id="32" name="object 32"/>
            <p:cNvSpPr txBox="1"/>
            <p:nvPr/>
          </p:nvSpPr>
          <p:spPr>
            <a:xfrm>
              <a:off x="278356" y="8023159"/>
              <a:ext cx="4296410" cy="636270"/>
            </a:xfrm>
            <a:prstGeom prst="rect">
              <a:avLst/>
            </a:prstGeom>
          </p:spPr>
          <p:txBody>
            <a:bodyPr vert="horz" wrap="square" lIns="0" tIns="31750" rIns="0" bIns="0" rtlCol="0">
              <a:spAutoFit/>
            </a:bodyPr>
            <a:lstStyle/>
            <a:p>
              <a:pPr marL="12700" marR="5080">
                <a:lnSpc>
                  <a:spcPts val="1560"/>
                </a:lnSpc>
                <a:spcBef>
                  <a:spcPts val="250"/>
                </a:spcBef>
              </a:pP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3</a:t>
              </a:r>
              <a:r>
                <a:rPr sz="1400" spc="-20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d</a:t>
              </a:r>
              <a:r>
                <a:rPr sz="1400" spc="-20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.</a:t>
              </a:r>
              <a:r>
                <a:rPr sz="1400" spc="19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T</a:t>
              </a:r>
              <a:r>
                <a:rPr sz="1400" spc="-20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h</a:t>
              </a:r>
              <a:r>
                <a:rPr sz="1400" spc="-20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e</a:t>
              </a:r>
              <a:r>
                <a:rPr sz="1400" spc="22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s</a:t>
              </a:r>
              <a:r>
                <a:rPr sz="1400" spc="-20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a</a:t>
              </a:r>
              <a:r>
                <a:rPr sz="1400" spc="-20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f</a:t>
              </a:r>
              <a:r>
                <a:rPr sz="1400" spc="-20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e</a:t>
              </a:r>
              <a:r>
                <a:rPr sz="1400" spc="-20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t</a:t>
              </a:r>
              <a:r>
                <a:rPr sz="1400" spc="-20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y</a:t>
              </a:r>
              <a:r>
                <a:rPr sz="1400" spc="22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s</a:t>
              </a:r>
              <a:r>
                <a:rPr sz="1400" spc="-20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i</a:t>
              </a:r>
              <a:r>
                <a:rPr sz="1400" spc="-20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g</a:t>
              </a:r>
              <a:r>
                <a:rPr sz="1400" spc="-20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n</a:t>
              </a:r>
              <a:r>
                <a:rPr sz="1400" spc="-20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s</a:t>
              </a:r>
              <a:r>
                <a:rPr sz="1400" spc="22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s</a:t>
              </a:r>
              <a:r>
                <a:rPr sz="1400" spc="-20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h</a:t>
              </a:r>
              <a:r>
                <a:rPr sz="1400" spc="-20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o</a:t>
              </a:r>
              <a:r>
                <a:rPr sz="1400" spc="-20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w</a:t>
              </a:r>
              <a:r>
                <a:rPr sz="1400" spc="-20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n</a:t>
              </a:r>
              <a:r>
                <a:rPr sz="1400" spc="22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o</a:t>
              </a:r>
              <a:r>
                <a:rPr sz="1400" spc="-20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p</a:t>
              </a:r>
              <a:r>
                <a:rPr sz="1400" spc="-20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p</a:t>
              </a:r>
              <a:r>
                <a:rPr sz="1400" spc="-20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o</a:t>
              </a:r>
              <a:r>
                <a:rPr sz="1400" spc="-20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s</a:t>
              </a:r>
              <a:r>
                <a:rPr sz="1400" spc="-20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i</a:t>
              </a:r>
              <a:r>
                <a:rPr sz="1400" spc="-20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t</a:t>
              </a:r>
              <a:r>
                <a:rPr sz="1400" spc="-20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e</a:t>
              </a:r>
              <a:r>
                <a:rPr sz="1400" spc="22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a</a:t>
              </a:r>
              <a:r>
                <a:rPr sz="1400" spc="-20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r</a:t>
              </a:r>
              <a:r>
                <a:rPr sz="1400" spc="-20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e  phosphorescent.</a:t>
              </a:r>
              <a:r>
                <a:rPr sz="1400" spc="-15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Why</a:t>
              </a:r>
              <a:r>
                <a:rPr sz="1400" spc="-15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is</a:t>
              </a:r>
              <a:r>
                <a:rPr sz="1400" spc="-15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this</a:t>
              </a:r>
              <a:r>
                <a:rPr sz="1400" spc="-16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an</a:t>
              </a:r>
              <a:r>
                <a:rPr sz="1400" spc="-15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important</a:t>
              </a:r>
              <a:r>
                <a:rPr sz="1400" spc="-15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feature?</a:t>
              </a:r>
              <a:endParaRPr sz="1400">
                <a:latin typeface="Arial"/>
                <a:cs typeface="Arial"/>
              </a:endParaRPr>
            </a:p>
            <a:p>
              <a:pPr marL="12700">
                <a:lnSpc>
                  <a:spcPts val="1535"/>
                </a:lnSpc>
              </a:pPr>
              <a:r>
                <a:rPr sz="1400" b="1" i="1" spc="-5" dirty="0">
                  <a:solidFill>
                    <a:srgbClr val="151616"/>
                  </a:solidFill>
                  <a:latin typeface="Arial"/>
                  <a:cs typeface="Arial"/>
                </a:rPr>
                <a:t>2</a:t>
              </a:r>
              <a:r>
                <a:rPr sz="1400" b="1" i="1" spc="-16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b="1" i="1" spc="-5" dirty="0">
                  <a:solidFill>
                    <a:srgbClr val="151616"/>
                  </a:solidFill>
                  <a:latin typeface="Arial"/>
                  <a:cs typeface="Arial"/>
                </a:rPr>
                <a:t>marks</a:t>
              </a:r>
              <a:endParaRPr sz="1400">
                <a:latin typeface="Arial"/>
                <a:cs typeface="Arial"/>
              </a:endParaRPr>
            </a:p>
          </p:txBody>
        </p:sp>
        <p:grpSp>
          <p:nvGrpSpPr>
            <p:cNvPr id="33" name="object 33"/>
            <p:cNvGrpSpPr/>
            <p:nvPr/>
          </p:nvGrpSpPr>
          <p:grpSpPr>
            <a:xfrm>
              <a:off x="4765355" y="9356879"/>
              <a:ext cx="2370455" cy="753745"/>
              <a:chOff x="4765355" y="9356879"/>
              <a:chExt cx="2370455" cy="753745"/>
            </a:xfrm>
          </p:grpSpPr>
          <p:sp>
            <p:nvSpPr>
              <p:cNvPr id="34" name="object 34"/>
              <p:cNvSpPr/>
              <p:nvPr/>
            </p:nvSpPr>
            <p:spPr>
              <a:xfrm>
                <a:off x="4768955" y="9360479"/>
                <a:ext cx="2362835" cy="746760"/>
              </a:xfrm>
              <a:custGeom>
                <a:avLst/>
                <a:gdLst/>
                <a:ahLst/>
                <a:cxnLst/>
                <a:rect l="l" t="t" r="r" b="b"/>
                <a:pathLst>
                  <a:path w="2362834" h="746759">
                    <a:moveTo>
                      <a:pt x="2362677" y="0"/>
                    </a:moveTo>
                    <a:lnTo>
                      <a:pt x="0" y="0"/>
                    </a:lnTo>
                    <a:lnTo>
                      <a:pt x="0" y="746140"/>
                    </a:lnTo>
                    <a:lnTo>
                      <a:pt x="2362677" y="746140"/>
                    </a:lnTo>
                    <a:lnTo>
                      <a:pt x="2362677" y="0"/>
                    </a:lnTo>
                    <a:close/>
                  </a:path>
                </a:pathLst>
              </a:custGeom>
              <a:solidFill>
                <a:srgbClr val="4EDF8F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5" name="object 35"/>
              <p:cNvSpPr/>
              <p:nvPr/>
            </p:nvSpPr>
            <p:spPr>
              <a:xfrm>
                <a:off x="4768955" y="9360479"/>
                <a:ext cx="2362835" cy="746760"/>
              </a:xfrm>
              <a:custGeom>
                <a:avLst/>
                <a:gdLst/>
                <a:ahLst/>
                <a:cxnLst/>
                <a:rect l="l" t="t" r="r" b="b"/>
                <a:pathLst>
                  <a:path w="2362834" h="746759">
                    <a:moveTo>
                      <a:pt x="0" y="0"/>
                    </a:moveTo>
                    <a:lnTo>
                      <a:pt x="2362677" y="0"/>
                    </a:lnTo>
                    <a:lnTo>
                      <a:pt x="2362677" y="746140"/>
                    </a:lnTo>
                    <a:lnTo>
                      <a:pt x="0" y="746140"/>
                    </a:lnTo>
                    <a:lnTo>
                      <a:pt x="0" y="0"/>
                    </a:lnTo>
                    <a:close/>
                  </a:path>
                </a:pathLst>
              </a:custGeom>
              <a:ln w="7199">
                <a:solidFill>
                  <a:srgbClr val="151616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6" name="object 36"/>
              <p:cNvSpPr/>
              <p:nvPr/>
            </p:nvSpPr>
            <p:spPr>
              <a:xfrm>
                <a:off x="6532702" y="9445127"/>
                <a:ext cx="500380" cy="570865"/>
              </a:xfrm>
              <a:custGeom>
                <a:avLst/>
                <a:gdLst/>
                <a:ahLst/>
                <a:cxnLst/>
                <a:rect l="l" t="t" r="r" b="b"/>
                <a:pathLst>
                  <a:path w="500379" h="570865">
                    <a:moveTo>
                      <a:pt x="500113" y="0"/>
                    </a:moveTo>
                    <a:lnTo>
                      <a:pt x="0" y="0"/>
                    </a:lnTo>
                    <a:lnTo>
                      <a:pt x="0" y="570509"/>
                    </a:lnTo>
                    <a:lnTo>
                      <a:pt x="500113" y="570509"/>
                    </a:lnTo>
                    <a:lnTo>
                      <a:pt x="500113" y="0"/>
                    </a:lnTo>
                    <a:close/>
                  </a:path>
                </a:pathLst>
              </a:custGeom>
              <a:solidFill>
                <a:srgbClr val="010801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7" name="object 37"/>
              <p:cNvSpPr/>
              <p:nvPr/>
            </p:nvSpPr>
            <p:spPr>
              <a:xfrm>
                <a:off x="6609182" y="9492764"/>
                <a:ext cx="316230" cy="508634"/>
              </a:xfrm>
              <a:custGeom>
                <a:avLst/>
                <a:gdLst/>
                <a:ahLst/>
                <a:cxnLst/>
                <a:rect l="l" t="t" r="r" b="b"/>
                <a:pathLst>
                  <a:path w="316229" h="508634">
                    <a:moveTo>
                      <a:pt x="315836" y="310007"/>
                    </a:moveTo>
                    <a:lnTo>
                      <a:pt x="315696" y="261505"/>
                    </a:lnTo>
                    <a:lnTo>
                      <a:pt x="313131" y="217614"/>
                    </a:lnTo>
                    <a:lnTo>
                      <a:pt x="263690" y="215544"/>
                    </a:lnTo>
                    <a:lnTo>
                      <a:pt x="253657" y="205066"/>
                    </a:lnTo>
                    <a:lnTo>
                      <a:pt x="246646" y="193294"/>
                    </a:lnTo>
                    <a:lnTo>
                      <a:pt x="239280" y="181724"/>
                    </a:lnTo>
                    <a:lnTo>
                      <a:pt x="228180" y="171881"/>
                    </a:lnTo>
                    <a:lnTo>
                      <a:pt x="211442" y="214757"/>
                    </a:lnTo>
                    <a:lnTo>
                      <a:pt x="204876" y="236499"/>
                    </a:lnTo>
                    <a:lnTo>
                      <a:pt x="209778" y="258775"/>
                    </a:lnTo>
                    <a:lnTo>
                      <a:pt x="227457" y="303276"/>
                    </a:lnTo>
                    <a:lnTo>
                      <a:pt x="255384" y="370852"/>
                    </a:lnTo>
                    <a:lnTo>
                      <a:pt x="270040" y="409638"/>
                    </a:lnTo>
                    <a:lnTo>
                      <a:pt x="276910" y="436092"/>
                    </a:lnTo>
                    <a:lnTo>
                      <a:pt x="250634" y="434962"/>
                    </a:lnTo>
                    <a:lnTo>
                      <a:pt x="235978" y="423989"/>
                    </a:lnTo>
                    <a:lnTo>
                      <a:pt x="224777" y="400329"/>
                    </a:lnTo>
                    <a:lnTo>
                      <a:pt x="208813" y="361111"/>
                    </a:lnTo>
                    <a:lnTo>
                      <a:pt x="188163" y="312000"/>
                    </a:lnTo>
                    <a:lnTo>
                      <a:pt x="177368" y="287375"/>
                    </a:lnTo>
                    <a:lnTo>
                      <a:pt x="165557" y="263410"/>
                    </a:lnTo>
                    <a:lnTo>
                      <a:pt x="158915" y="279984"/>
                    </a:lnTo>
                    <a:lnTo>
                      <a:pt x="156870" y="301764"/>
                    </a:lnTo>
                    <a:lnTo>
                      <a:pt x="156057" y="324967"/>
                    </a:lnTo>
                    <a:lnTo>
                      <a:pt x="153060" y="345782"/>
                    </a:lnTo>
                    <a:lnTo>
                      <a:pt x="142214" y="359918"/>
                    </a:lnTo>
                    <a:lnTo>
                      <a:pt x="123494" y="364972"/>
                    </a:lnTo>
                    <a:lnTo>
                      <a:pt x="100457" y="365340"/>
                    </a:lnTo>
                    <a:lnTo>
                      <a:pt x="76631" y="365404"/>
                    </a:lnTo>
                    <a:lnTo>
                      <a:pt x="58674" y="365658"/>
                    </a:lnTo>
                    <a:lnTo>
                      <a:pt x="58674" y="378434"/>
                    </a:lnTo>
                    <a:lnTo>
                      <a:pt x="55638" y="399237"/>
                    </a:lnTo>
                    <a:lnTo>
                      <a:pt x="58635" y="378155"/>
                    </a:lnTo>
                    <a:lnTo>
                      <a:pt x="58674" y="378434"/>
                    </a:lnTo>
                    <a:lnTo>
                      <a:pt x="58674" y="365658"/>
                    </a:lnTo>
                    <a:lnTo>
                      <a:pt x="18059" y="366204"/>
                    </a:lnTo>
                    <a:lnTo>
                      <a:pt x="33337" y="335699"/>
                    </a:lnTo>
                    <a:lnTo>
                      <a:pt x="63106" y="328269"/>
                    </a:lnTo>
                    <a:lnTo>
                      <a:pt x="94691" y="329476"/>
                    </a:lnTo>
                    <a:lnTo>
                      <a:pt x="115430" y="324853"/>
                    </a:lnTo>
                    <a:lnTo>
                      <a:pt x="120637" y="306133"/>
                    </a:lnTo>
                    <a:lnTo>
                      <a:pt x="123126" y="279323"/>
                    </a:lnTo>
                    <a:lnTo>
                      <a:pt x="124891" y="251091"/>
                    </a:lnTo>
                    <a:lnTo>
                      <a:pt x="127927" y="228117"/>
                    </a:lnTo>
                    <a:lnTo>
                      <a:pt x="134797" y="207225"/>
                    </a:lnTo>
                    <a:lnTo>
                      <a:pt x="143776" y="186512"/>
                    </a:lnTo>
                    <a:lnTo>
                      <a:pt x="152577" y="165519"/>
                    </a:lnTo>
                    <a:lnTo>
                      <a:pt x="158915" y="143776"/>
                    </a:lnTo>
                    <a:lnTo>
                      <a:pt x="135140" y="141719"/>
                    </a:lnTo>
                    <a:lnTo>
                      <a:pt x="122656" y="142887"/>
                    </a:lnTo>
                    <a:lnTo>
                      <a:pt x="115125" y="150304"/>
                    </a:lnTo>
                    <a:lnTo>
                      <a:pt x="106248" y="167017"/>
                    </a:lnTo>
                    <a:lnTo>
                      <a:pt x="99555" y="181051"/>
                    </a:lnTo>
                    <a:lnTo>
                      <a:pt x="92341" y="194259"/>
                    </a:lnTo>
                    <a:lnTo>
                      <a:pt x="83273" y="203047"/>
                    </a:lnTo>
                    <a:lnTo>
                      <a:pt x="70993" y="203822"/>
                    </a:lnTo>
                    <a:lnTo>
                      <a:pt x="64338" y="191985"/>
                    </a:lnTo>
                    <a:lnTo>
                      <a:pt x="68453" y="174459"/>
                    </a:lnTo>
                    <a:lnTo>
                      <a:pt x="78193" y="154482"/>
                    </a:lnTo>
                    <a:lnTo>
                      <a:pt x="88455" y="135318"/>
                    </a:lnTo>
                    <a:lnTo>
                      <a:pt x="92811" y="126072"/>
                    </a:lnTo>
                    <a:lnTo>
                      <a:pt x="133286" y="108953"/>
                    </a:lnTo>
                    <a:lnTo>
                      <a:pt x="158445" y="109258"/>
                    </a:lnTo>
                    <a:lnTo>
                      <a:pt x="181508" y="108534"/>
                    </a:lnTo>
                    <a:lnTo>
                      <a:pt x="222885" y="113309"/>
                    </a:lnTo>
                    <a:lnTo>
                      <a:pt x="266204" y="168325"/>
                    </a:lnTo>
                    <a:lnTo>
                      <a:pt x="276593" y="182537"/>
                    </a:lnTo>
                    <a:lnTo>
                      <a:pt x="312813" y="182499"/>
                    </a:lnTo>
                    <a:lnTo>
                      <a:pt x="314274" y="146062"/>
                    </a:lnTo>
                    <a:lnTo>
                      <a:pt x="314464" y="89890"/>
                    </a:lnTo>
                    <a:lnTo>
                      <a:pt x="313283" y="35191"/>
                    </a:lnTo>
                    <a:lnTo>
                      <a:pt x="310654" y="3136"/>
                    </a:lnTo>
                    <a:lnTo>
                      <a:pt x="50114" y="0"/>
                    </a:lnTo>
                    <a:lnTo>
                      <a:pt x="49911" y="316725"/>
                    </a:lnTo>
                    <a:lnTo>
                      <a:pt x="31432" y="324154"/>
                    </a:lnTo>
                    <a:lnTo>
                      <a:pt x="16421" y="336600"/>
                    </a:lnTo>
                    <a:lnTo>
                      <a:pt x="5676" y="354164"/>
                    </a:lnTo>
                    <a:lnTo>
                      <a:pt x="0" y="376897"/>
                    </a:lnTo>
                    <a:lnTo>
                      <a:pt x="47244" y="377024"/>
                    </a:lnTo>
                    <a:lnTo>
                      <a:pt x="49733" y="394233"/>
                    </a:lnTo>
                    <a:lnTo>
                      <a:pt x="50165" y="414274"/>
                    </a:lnTo>
                    <a:lnTo>
                      <a:pt x="49403" y="434594"/>
                    </a:lnTo>
                    <a:lnTo>
                      <a:pt x="48336" y="452628"/>
                    </a:lnTo>
                    <a:lnTo>
                      <a:pt x="38252" y="460489"/>
                    </a:lnTo>
                    <a:lnTo>
                      <a:pt x="23647" y="475170"/>
                    </a:lnTo>
                    <a:lnTo>
                      <a:pt x="9804" y="492048"/>
                    </a:lnTo>
                    <a:lnTo>
                      <a:pt x="2019" y="506501"/>
                    </a:lnTo>
                    <a:lnTo>
                      <a:pt x="41389" y="507758"/>
                    </a:lnTo>
                    <a:lnTo>
                      <a:pt x="83921" y="508152"/>
                    </a:lnTo>
                    <a:lnTo>
                      <a:pt x="126428" y="507631"/>
                    </a:lnTo>
                    <a:lnTo>
                      <a:pt x="165747" y="506158"/>
                    </a:lnTo>
                    <a:lnTo>
                      <a:pt x="189560" y="495414"/>
                    </a:lnTo>
                    <a:lnTo>
                      <a:pt x="205854" y="474408"/>
                    </a:lnTo>
                    <a:lnTo>
                      <a:pt x="227571" y="454875"/>
                    </a:lnTo>
                    <a:lnTo>
                      <a:pt x="267652" y="448564"/>
                    </a:lnTo>
                    <a:lnTo>
                      <a:pt x="261378" y="460946"/>
                    </a:lnTo>
                    <a:lnTo>
                      <a:pt x="248640" y="475691"/>
                    </a:lnTo>
                    <a:lnTo>
                      <a:pt x="234873" y="490867"/>
                    </a:lnTo>
                    <a:lnTo>
                      <a:pt x="225501" y="504507"/>
                    </a:lnTo>
                    <a:lnTo>
                      <a:pt x="252514" y="504609"/>
                    </a:lnTo>
                    <a:lnTo>
                      <a:pt x="265976" y="500583"/>
                    </a:lnTo>
                    <a:lnTo>
                      <a:pt x="274929" y="490855"/>
                    </a:lnTo>
                    <a:lnTo>
                      <a:pt x="288442" y="473786"/>
                    </a:lnTo>
                    <a:lnTo>
                      <a:pt x="302602" y="458190"/>
                    </a:lnTo>
                    <a:lnTo>
                      <a:pt x="310311" y="446786"/>
                    </a:lnTo>
                    <a:lnTo>
                      <a:pt x="313524" y="431495"/>
                    </a:lnTo>
                    <a:lnTo>
                      <a:pt x="314210" y="404228"/>
                    </a:lnTo>
                    <a:lnTo>
                      <a:pt x="315836" y="310007"/>
                    </a:lnTo>
                    <a:close/>
                  </a:path>
                </a:pathLst>
              </a:custGeom>
              <a:solidFill>
                <a:srgbClr val="4EDF8F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8" name="object 38"/>
              <p:cNvSpPr/>
              <p:nvPr/>
            </p:nvSpPr>
            <p:spPr>
              <a:xfrm>
                <a:off x="6806523" y="9528196"/>
                <a:ext cx="56515" cy="57785"/>
              </a:xfrm>
              <a:custGeom>
                <a:avLst/>
                <a:gdLst/>
                <a:ahLst/>
                <a:cxnLst/>
                <a:rect l="l" t="t" r="r" b="b"/>
                <a:pathLst>
                  <a:path w="56515" h="57784">
                    <a:moveTo>
                      <a:pt x="15844" y="0"/>
                    </a:moveTo>
                    <a:lnTo>
                      <a:pt x="0" y="16948"/>
                    </a:lnTo>
                    <a:lnTo>
                      <a:pt x="737" y="40055"/>
                    </a:lnTo>
                    <a:lnTo>
                      <a:pt x="15267" y="57526"/>
                    </a:lnTo>
                    <a:lnTo>
                      <a:pt x="40802" y="57570"/>
                    </a:lnTo>
                    <a:lnTo>
                      <a:pt x="56198" y="40625"/>
                    </a:lnTo>
                    <a:lnTo>
                      <a:pt x="55873" y="17596"/>
                    </a:lnTo>
                    <a:lnTo>
                      <a:pt x="41773" y="161"/>
                    </a:lnTo>
                    <a:lnTo>
                      <a:pt x="15844" y="0"/>
                    </a:lnTo>
                    <a:close/>
                  </a:path>
                </a:pathLst>
              </a:custGeom>
              <a:solidFill>
                <a:srgbClr val="010801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  <p:sp>
          <p:nvSpPr>
            <p:cNvPr id="39" name="object 39"/>
            <p:cNvSpPr txBox="1"/>
            <p:nvPr/>
          </p:nvSpPr>
          <p:spPr>
            <a:xfrm>
              <a:off x="4838166" y="9207713"/>
              <a:ext cx="1602740" cy="988694"/>
            </a:xfrm>
            <a:prstGeom prst="rect">
              <a:avLst/>
            </a:prstGeom>
          </p:spPr>
          <p:txBody>
            <a:bodyPr vert="horz" wrap="square" lIns="0" tIns="14604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14"/>
                </a:spcBef>
              </a:pPr>
              <a:r>
                <a:rPr sz="6300" spc="-465" dirty="0">
                  <a:solidFill>
                    <a:srgbClr val="010801"/>
                  </a:solidFill>
                  <a:latin typeface="Arial"/>
                  <a:cs typeface="Arial"/>
                </a:rPr>
                <a:t>EX</a:t>
              </a:r>
              <a:r>
                <a:rPr sz="6300" spc="-85" dirty="0">
                  <a:solidFill>
                    <a:srgbClr val="010801"/>
                  </a:solidFill>
                  <a:latin typeface="Arial"/>
                  <a:cs typeface="Arial"/>
                </a:rPr>
                <a:t>I</a:t>
              </a:r>
              <a:r>
                <a:rPr sz="6300" spc="-595" dirty="0">
                  <a:solidFill>
                    <a:srgbClr val="010801"/>
                  </a:solidFill>
                  <a:latin typeface="Arial"/>
                  <a:cs typeface="Arial"/>
                </a:rPr>
                <a:t>T</a:t>
              </a:r>
              <a:endParaRPr sz="6300">
                <a:latin typeface="Arial"/>
                <a:cs typeface="Arial"/>
              </a:endParaRPr>
            </a:p>
          </p:txBody>
        </p:sp>
        <p:sp>
          <p:nvSpPr>
            <p:cNvPr id="40" name="object 40"/>
            <p:cNvSpPr/>
            <p:nvPr/>
          </p:nvSpPr>
          <p:spPr>
            <a:xfrm>
              <a:off x="4853762" y="8348875"/>
              <a:ext cx="2118360" cy="322580"/>
            </a:xfrm>
            <a:custGeom>
              <a:avLst/>
              <a:gdLst/>
              <a:ahLst/>
              <a:cxnLst/>
              <a:rect l="l" t="t" r="r" b="b"/>
              <a:pathLst>
                <a:path w="2118359" h="322579">
                  <a:moveTo>
                    <a:pt x="688759" y="68351"/>
                  </a:moveTo>
                  <a:lnTo>
                    <a:pt x="293001" y="68338"/>
                  </a:lnTo>
                  <a:lnTo>
                    <a:pt x="289140" y="0"/>
                  </a:lnTo>
                  <a:lnTo>
                    <a:pt x="0" y="161798"/>
                  </a:lnTo>
                  <a:lnTo>
                    <a:pt x="305130" y="316433"/>
                  </a:lnTo>
                  <a:lnTo>
                    <a:pt x="309283" y="245287"/>
                  </a:lnTo>
                  <a:lnTo>
                    <a:pt x="688695" y="244640"/>
                  </a:lnTo>
                  <a:lnTo>
                    <a:pt x="688759" y="68351"/>
                  </a:lnTo>
                  <a:close/>
                </a:path>
                <a:path w="2118359" h="322579">
                  <a:moveTo>
                    <a:pt x="2118220" y="6527"/>
                  </a:moveTo>
                  <a:lnTo>
                    <a:pt x="1803019" y="6311"/>
                  </a:lnTo>
                  <a:lnTo>
                    <a:pt x="1784197" y="5753"/>
                  </a:lnTo>
                  <a:lnTo>
                    <a:pt x="1772323" y="6070"/>
                  </a:lnTo>
                  <a:lnTo>
                    <a:pt x="1762683" y="9537"/>
                  </a:lnTo>
                  <a:lnTo>
                    <a:pt x="1750529" y="18440"/>
                  </a:lnTo>
                  <a:lnTo>
                    <a:pt x="1734210" y="33083"/>
                  </a:lnTo>
                  <a:lnTo>
                    <a:pt x="1714563" y="50050"/>
                  </a:lnTo>
                  <a:lnTo>
                    <a:pt x="1692986" y="64084"/>
                  </a:lnTo>
                  <a:lnTo>
                    <a:pt x="1670900" y="69938"/>
                  </a:lnTo>
                  <a:lnTo>
                    <a:pt x="1375943" y="69938"/>
                  </a:lnTo>
                  <a:lnTo>
                    <a:pt x="1377327" y="251891"/>
                  </a:lnTo>
                  <a:lnTo>
                    <a:pt x="1687449" y="251828"/>
                  </a:lnTo>
                  <a:lnTo>
                    <a:pt x="1709153" y="265722"/>
                  </a:lnTo>
                  <a:lnTo>
                    <a:pt x="1726158" y="289560"/>
                  </a:lnTo>
                  <a:lnTo>
                    <a:pt x="1744484" y="312127"/>
                  </a:lnTo>
                  <a:lnTo>
                    <a:pt x="1770176" y="322173"/>
                  </a:lnTo>
                  <a:lnTo>
                    <a:pt x="2112060" y="321856"/>
                  </a:lnTo>
                  <a:lnTo>
                    <a:pt x="2095512" y="285000"/>
                  </a:lnTo>
                  <a:lnTo>
                    <a:pt x="2068169" y="236220"/>
                  </a:lnTo>
                  <a:lnTo>
                    <a:pt x="2043010" y="190119"/>
                  </a:lnTo>
                  <a:lnTo>
                    <a:pt x="2032990" y="161290"/>
                  </a:lnTo>
                  <a:lnTo>
                    <a:pt x="2046389" y="132346"/>
                  </a:lnTo>
                  <a:lnTo>
                    <a:pt x="2073706" y="88455"/>
                  </a:lnTo>
                  <a:lnTo>
                    <a:pt x="2101977" y="42291"/>
                  </a:lnTo>
                  <a:lnTo>
                    <a:pt x="2118220" y="6527"/>
                  </a:lnTo>
                  <a:close/>
                </a:path>
              </a:pathLst>
            </a:custGeom>
            <a:solidFill>
              <a:srgbClr val="ED1B2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 txBox="1"/>
            <p:nvPr/>
          </p:nvSpPr>
          <p:spPr>
            <a:xfrm>
              <a:off x="4843782" y="8245616"/>
              <a:ext cx="2167890" cy="877569"/>
            </a:xfrm>
            <a:prstGeom prst="rect">
              <a:avLst/>
            </a:prstGeom>
            <a:ln w="35999">
              <a:solidFill>
                <a:srgbClr val="ED1B24"/>
              </a:solidFill>
            </a:ln>
          </p:spPr>
          <p:txBody>
            <a:bodyPr vert="horz" wrap="square" lIns="0" tIns="105410" rIns="0" bIns="0" rtlCol="0">
              <a:spAutoFit/>
            </a:bodyPr>
            <a:lstStyle/>
            <a:p>
              <a:pPr marL="100330" marR="130175" indent="672465">
                <a:lnSpc>
                  <a:spcPts val="2640"/>
                </a:lnSpc>
                <a:spcBef>
                  <a:spcPts val="830"/>
                </a:spcBef>
              </a:pPr>
              <a:r>
                <a:rPr sz="2350" b="1" spc="-195" dirty="0">
                  <a:solidFill>
                    <a:srgbClr val="ED1B24"/>
                  </a:solidFill>
                  <a:latin typeface="Arial"/>
                  <a:cs typeface="Arial"/>
                </a:rPr>
                <a:t>FIRE  </a:t>
              </a:r>
              <a:r>
                <a:rPr sz="2350" b="1" spc="-220" dirty="0">
                  <a:solidFill>
                    <a:srgbClr val="ED1B24"/>
                  </a:solidFill>
                  <a:latin typeface="Arial"/>
                  <a:cs typeface="Arial"/>
                </a:rPr>
                <a:t>EX</a:t>
              </a:r>
              <a:r>
                <a:rPr sz="2350" b="1" spc="-195" dirty="0">
                  <a:solidFill>
                    <a:srgbClr val="ED1B24"/>
                  </a:solidFill>
                  <a:latin typeface="Arial"/>
                  <a:cs typeface="Arial"/>
                </a:rPr>
                <a:t>T</a:t>
              </a:r>
              <a:r>
                <a:rPr sz="2350" b="1" spc="-55" dirty="0">
                  <a:solidFill>
                    <a:srgbClr val="ED1B24"/>
                  </a:solidFill>
                  <a:latin typeface="Arial"/>
                  <a:cs typeface="Arial"/>
                </a:rPr>
                <a:t>I</a:t>
              </a:r>
              <a:r>
                <a:rPr sz="2350" b="1" spc="-245" dirty="0">
                  <a:solidFill>
                    <a:srgbClr val="ED1B24"/>
                  </a:solidFill>
                  <a:latin typeface="Arial"/>
                  <a:cs typeface="Arial"/>
                </a:rPr>
                <a:t>N</a:t>
              </a:r>
              <a:r>
                <a:rPr sz="2350" b="1" spc="-265" dirty="0">
                  <a:solidFill>
                    <a:srgbClr val="ED1B24"/>
                  </a:solidFill>
                  <a:latin typeface="Arial"/>
                  <a:cs typeface="Arial"/>
                </a:rPr>
                <a:t>G</a:t>
              </a:r>
              <a:r>
                <a:rPr sz="2350" b="1" spc="-245" dirty="0">
                  <a:solidFill>
                    <a:srgbClr val="ED1B24"/>
                  </a:solidFill>
                  <a:latin typeface="Arial"/>
                  <a:cs typeface="Arial"/>
                </a:rPr>
                <a:t>U</a:t>
              </a:r>
              <a:r>
                <a:rPr sz="2350" b="1" spc="-55" dirty="0">
                  <a:solidFill>
                    <a:srgbClr val="ED1B24"/>
                  </a:solidFill>
                  <a:latin typeface="Arial"/>
                  <a:cs typeface="Arial"/>
                </a:rPr>
                <a:t>I</a:t>
              </a:r>
              <a:r>
                <a:rPr sz="2350" b="1" spc="-220" dirty="0">
                  <a:solidFill>
                    <a:srgbClr val="ED1B24"/>
                  </a:solidFill>
                  <a:latin typeface="Arial"/>
                  <a:cs typeface="Arial"/>
                </a:rPr>
                <a:t>S</a:t>
              </a:r>
              <a:r>
                <a:rPr sz="2350" b="1" spc="-245" dirty="0">
                  <a:solidFill>
                    <a:srgbClr val="ED1B24"/>
                  </a:solidFill>
                  <a:latin typeface="Arial"/>
                  <a:cs typeface="Arial"/>
                </a:rPr>
                <a:t>H</a:t>
              </a:r>
              <a:r>
                <a:rPr sz="2350" b="1" spc="-220" dirty="0">
                  <a:solidFill>
                    <a:srgbClr val="ED1B24"/>
                  </a:solidFill>
                  <a:latin typeface="Arial"/>
                  <a:cs typeface="Arial"/>
                </a:rPr>
                <a:t>E</a:t>
              </a:r>
              <a:r>
                <a:rPr sz="2350" b="1" spc="-310" dirty="0">
                  <a:solidFill>
                    <a:srgbClr val="ED1B24"/>
                  </a:solidFill>
                  <a:latin typeface="Arial"/>
                  <a:cs typeface="Arial"/>
                </a:rPr>
                <a:t>R</a:t>
              </a:r>
              <a:endParaRPr sz="2350">
                <a:latin typeface="Arial"/>
                <a:cs typeface="Arial"/>
              </a:endParaRPr>
            </a:p>
          </p:txBody>
        </p:sp>
        <p:sp>
          <p:nvSpPr>
            <p:cNvPr id="42" name="object 42"/>
            <p:cNvSpPr/>
            <p:nvPr/>
          </p:nvSpPr>
          <p:spPr>
            <a:xfrm>
              <a:off x="4771011" y="8174760"/>
              <a:ext cx="2344420" cy="1034415"/>
            </a:xfrm>
            <a:custGeom>
              <a:avLst/>
              <a:gdLst/>
              <a:ahLst/>
              <a:cxnLst/>
              <a:rect l="l" t="t" r="r" b="b"/>
              <a:pathLst>
                <a:path w="2344420" h="1034415">
                  <a:moveTo>
                    <a:pt x="0" y="0"/>
                  </a:moveTo>
                  <a:lnTo>
                    <a:pt x="2343895" y="0"/>
                  </a:lnTo>
                  <a:lnTo>
                    <a:pt x="2343895" y="1034068"/>
                  </a:lnTo>
                  <a:lnTo>
                    <a:pt x="0" y="1034068"/>
                  </a:lnTo>
                  <a:lnTo>
                    <a:pt x="0" y="0"/>
                  </a:lnTo>
                  <a:close/>
                </a:path>
              </a:pathLst>
            </a:custGeom>
            <a:ln w="540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 txBox="1"/>
            <p:nvPr/>
          </p:nvSpPr>
          <p:spPr>
            <a:xfrm>
              <a:off x="329450" y="694861"/>
              <a:ext cx="7047230" cy="428625"/>
            </a:xfrm>
            <a:prstGeom prst="rect">
              <a:avLst/>
            </a:prstGeom>
            <a:ln w="7199">
              <a:solidFill>
                <a:srgbClr val="DD2B1C"/>
              </a:solidFill>
            </a:ln>
          </p:spPr>
          <p:txBody>
            <a:bodyPr vert="horz" wrap="square" lIns="0" tIns="79375" rIns="0" bIns="0" rtlCol="0">
              <a:spAutoFit/>
            </a:bodyPr>
            <a:lstStyle/>
            <a:p>
              <a:pPr marL="158115">
                <a:lnSpc>
                  <a:spcPct val="100000"/>
                </a:lnSpc>
                <a:spcBef>
                  <a:spcPts val="625"/>
                </a:spcBef>
                <a:tabLst>
                  <a:tab pos="2768600" algn="l"/>
                </a:tabLst>
              </a:pPr>
              <a:r>
                <a:rPr sz="1800" baseline="2314" dirty="0">
                  <a:solidFill>
                    <a:srgbClr val="151616"/>
                  </a:solidFill>
                  <a:latin typeface="Arial"/>
                  <a:cs typeface="Arial"/>
                </a:rPr>
                <a:t>LINK </a:t>
              </a:r>
              <a:r>
                <a:rPr sz="1800" spc="-22" baseline="2314" dirty="0">
                  <a:solidFill>
                    <a:srgbClr val="151616"/>
                  </a:solidFill>
                  <a:latin typeface="Arial"/>
                  <a:cs typeface="Arial"/>
                </a:rPr>
                <a:t>TO </a:t>
              </a:r>
              <a:r>
                <a:rPr sz="1800" spc="-7" baseline="2314" dirty="0">
                  <a:solidFill>
                    <a:srgbClr val="151616"/>
                  </a:solidFill>
                  <a:latin typeface="Arial"/>
                  <a:cs typeface="Arial"/>
                </a:rPr>
                <a:t>HELP</a:t>
              </a:r>
              <a:r>
                <a:rPr sz="1800" spc="-112" baseline="2314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800" spc="-7" baseline="2314" dirty="0">
                  <a:solidFill>
                    <a:srgbClr val="151616"/>
                  </a:solidFill>
                  <a:latin typeface="Arial"/>
                  <a:cs typeface="Arial"/>
                </a:rPr>
                <a:t>AND</a:t>
              </a:r>
              <a:r>
                <a:rPr sz="1800" spc="15" baseline="2314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800" spc="-15" baseline="2314" dirty="0">
                  <a:solidFill>
                    <a:srgbClr val="151616"/>
                  </a:solidFill>
                  <a:latin typeface="Arial"/>
                  <a:cs typeface="Arial"/>
                </a:rPr>
                <a:t>INFORMATION	</a:t>
              </a:r>
              <a:r>
                <a:rPr sz="1200" spc="-5" dirty="0">
                  <a:solidFill>
                    <a:srgbClr val="DD2B1C"/>
                  </a:solidFill>
                  <a:latin typeface="Arial"/>
                  <a:cs typeface="Arial"/>
                  <a:hlinkClick r:id="rId2"/>
                </a:rPr>
                <a:t>https://www.technologystudent.com/joints_ﬂsh/phosphor1.html</a:t>
              </a:r>
              <a:endParaRPr sz="1200">
                <a:latin typeface="Arial"/>
                <a:cs typeface="Arial"/>
              </a:endParaRPr>
            </a:p>
          </p:txBody>
        </p:sp>
        <p:sp>
          <p:nvSpPr>
            <p:cNvPr id="48" name="object 48"/>
            <p:cNvSpPr txBox="1"/>
            <p:nvPr/>
          </p:nvSpPr>
          <p:spPr>
            <a:xfrm>
              <a:off x="5225436" y="471423"/>
              <a:ext cx="2120900" cy="130810"/>
            </a:xfrm>
            <a:prstGeom prst="rect">
              <a:avLst/>
            </a:prstGeom>
          </p:spPr>
          <p:txBody>
            <a:bodyPr vert="horz" wrap="square" lIns="0" tIns="17145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35"/>
                </a:spcBef>
              </a:pPr>
              <a:r>
                <a:rPr sz="650" spc="15" dirty="0">
                  <a:solidFill>
                    <a:srgbClr val="3C2B98"/>
                  </a:solidFill>
                  <a:latin typeface="Arial"/>
                  <a:cs typeface="Arial"/>
                  <a:hlinkClick r:id="rId3"/>
                </a:rPr>
                <a:t>www.technologystudent.com </a:t>
              </a:r>
              <a:r>
                <a:rPr sz="650" spc="25" dirty="0">
                  <a:solidFill>
                    <a:srgbClr val="3C2B98"/>
                  </a:solidFill>
                  <a:latin typeface="Arial"/>
                  <a:cs typeface="Arial"/>
                  <a:hlinkClick r:id="rId3"/>
                </a:rPr>
                <a:t>© </a:t>
              </a:r>
              <a:r>
                <a:rPr sz="650" spc="20" dirty="0">
                  <a:solidFill>
                    <a:srgbClr val="3C2B98"/>
                  </a:solidFill>
                  <a:latin typeface="Arial"/>
                  <a:cs typeface="Arial"/>
                </a:rPr>
                <a:t>2017 </a:t>
              </a:r>
              <a:r>
                <a:rPr sz="650" spc="5" dirty="0">
                  <a:solidFill>
                    <a:srgbClr val="3C2B98"/>
                  </a:solidFill>
                  <a:latin typeface="Arial"/>
                  <a:cs typeface="Arial"/>
                </a:rPr>
                <a:t>V.Ryan </a:t>
              </a:r>
              <a:r>
                <a:rPr sz="650" spc="25" dirty="0">
                  <a:solidFill>
                    <a:srgbClr val="3C2B98"/>
                  </a:solidFill>
                  <a:latin typeface="Arial"/>
                  <a:cs typeface="Arial"/>
                </a:rPr>
                <a:t>©</a:t>
              </a:r>
              <a:r>
                <a:rPr sz="650" spc="-55" dirty="0">
                  <a:solidFill>
                    <a:srgbClr val="3C2B98"/>
                  </a:solidFill>
                  <a:latin typeface="Arial"/>
                  <a:cs typeface="Arial"/>
                </a:rPr>
                <a:t> </a:t>
              </a:r>
              <a:r>
                <a:rPr sz="650" spc="20" dirty="0">
                  <a:solidFill>
                    <a:srgbClr val="3C2B98"/>
                  </a:solidFill>
                  <a:latin typeface="Arial"/>
                  <a:cs typeface="Arial"/>
                </a:rPr>
                <a:t>2017</a:t>
              </a:r>
              <a:endParaRPr sz="650">
                <a:latin typeface="Arial"/>
                <a:cs typeface="Arial"/>
              </a:endParaRPr>
            </a:p>
          </p:txBody>
        </p:sp>
        <p:sp>
          <p:nvSpPr>
            <p:cNvPr id="49" name="object 49"/>
            <p:cNvSpPr txBox="1"/>
            <p:nvPr/>
          </p:nvSpPr>
          <p:spPr>
            <a:xfrm>
              <a:off x="416916" y="486562"/>
              <a:ext cx="4598035" cy="130810"/>
            </a:xfrm>
            <a:prstGeom prst="rect">
              <a:avLst/>
            </a:prstGeom>
          </p:spPr>
          <p:txBody>
            <a:bodyPr vert="horz" wrap="square" lIns="0" tIns="17145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35"/>
                </a:spcBef>
                <a:tabLst>
                  <a:tab pos="2499360" algn="l"/>
                </a:tabLst>
              </a:pPr>
              <a:r>
                <a:rPr sz="650" spc="40" dirty="0">
                  <a:solidFill>
                    <a:srgbClr val="3C2B98"/>
                  </a:solidFill>
                  <a:latin typeface="Arial"/>
                  <a:cs typeface="Arial"/>
                </a:rPr>
                <a:t>WORLD </a:t>
              </a:r>
              <a:r>
                <a:rPr sz="650" spc="35" dirty="0">
                  <a:solidFill>
                    <a:srgbClr val="3C2B98"/>
                  </a:solidFill>
                  <a:latin typeface="Arial"/>
                  <a:cs typeface="Arial"/>
                </a:rPr>
                <a:t>ASSOCIATION OF</a:t>
              </a:r>
              <a:r>
                <a:rPr sz="650" spc="15" dirty="0">
                  <a:solidFill>
                    <a:srgbClr val="3C2B98"/>
                  </a:solidFill>
                  <a:latin typeface="Arial"/>
                  <a:cs typeface="Arial"/>
                </a:rPr>
                <a:t> </a:t>
              </a:r>
              <a:r>
                <a:rPr sz="650" spc="45" dirty="0">
                  <a:solidFill>
                    <a:srgbClr val="3C2B98"/>
                  </a:solidFill>
                  <a:latin typeface="Arial"/>
                  <a:cs typeface="Arial"/>
                </a:rPr>
                <a:t>TECHNOLOGY</a:t>
              </a:r>
              <a:r>
                <a:rPr sz="650" spc="25" dirty="0">
                  <a:solidFill>
                    <a:srgbClr val="3C2B98"/>
                  </a:solidFill>
                  <a:latin typeface="Arial"/>
                  <a:cs typeface="Arial"/>
                </a:rPr>
                <a:t> </a:t>
              </a:r>
              <a:r>
                <a:rPr sz="650" spc="40" dirty="0">
                  <a:solidFill>
                    <a:srgbClr val="3C2B98"/>
                  </a:solidFill>
                  <a:latin typeface="Arial"/>
                  <a:cs typeface="Arial"/>
                </a:rPr>
                <a:t>TEACHERS	</a:t>
              </a:r>
              <a:r>
                <a:rPr sz="650" spc="15" dirty="0">
                  <a:solidFill>
                    <a:srgbClr val="3C2B98"/>
                  </a:solidFill>
                  <a:latin typeface="Arial"/>
                  <a:cs typeface="Arial"/>
                  <a:hlinkClick r:id="rId4"/>
                </a:rPr>
                <a:t>https://www.facebook.com/groups/254963448192823/</a:t>
              </a:r>
              <a:endParaRPr sz="650">
                <a:latin typeface="Arial"/>
                <a:cs typeface="Arial"/>
              </a:endParaRPr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Group 25">
            <a:extLst>
              <a:ext uri="{FF2B5EF4-FFF2-40B4-BE49-F238E27FC236}">
                <a16:creationId xmlns:a16="http://schemas.microsoft.com/office/drawing/2014/main" id="{48F22345-219A-49E6-9AD6-FEEF4473037B}"/>
              </a:ext>
            </a:extLst>
          </p:cNvPr>
          <p:cNvGrpSpPr/>
          <p:nvPr/>
        </p:nvGrpSpPr>
        <p:grpSpPr>
          <a:xfrm>
            <a:off x="270809" y="142275"/>
            <a:ext cx="7105650" cy="6779702"/>
            <a:chOff x="270809" y="142275"/>
            <a:chExt cx="7105650" cy="6779702"/>
          </a:xfrm>
        </p:grpSpPr>
        <p:sp>
          <p:nvSpPr>
            <p:cNvPr id="2" name="object 2"/>
            <p:cNvSpPr txBox="1"/>
            <p:nvPr/>
          </p:nvSpPr>
          <p:spPr>
            <a:xfrm>
              <a:off x="1200682" y="142275"/>
              <a:ext cx="5290185" cy="26924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600" b="1" u="sng" spc="-25" dirty="0">
                  <a:solidFill>
                    <a:srgbClr val="151616"/>
                  </a:solidFill>
                  <a:uFill>
                    <a:solidFill>
                      <a:srgbClr val="151616"/>
                    </a:solidFill>
                  </a:uFill>
                  <a:latin typeface="Arial"/>
                  <a:cs typeface="Arial"/>
                </a:rPr>
                <a:t>METAL </a:t>
              </a:r>
              <a:r>
                <a:rPr sz="1600" b="1" u="sng" dirty="0">
                  <a:solidFill>
                    <a:srgbClr val="151616"/>
                  </a:solidFill>
                  <a:uFill>
                    <a:solidFill>
                      <a:srgbClr val="151616"/>
                    </a:solidFill>
                  </a:uFill>
                  <a:latin typeface="Arial"/>
                  <a:cs typeface="Arial"/>
                </a:rPr>
                <a:t>FOAMS </a:t>
              </a:r>
              <a:r>
                <a:rPr sz="1600" b="1" u="sng" spc="-5" dirty="0">
                  <a:solidFill>
                    <a:srgbClr val="151616"/>
                  </a:solidFill>
                  <a:uFill>
                    <a:solidFill>
                      <a:srgbClr val="151616"/>
                    </a:solidFill>
                  </a:uFill>
                  <a:latin typeface="Arial"/>
                  <a:cs typeface="Arial"/>
                </a:rPr>
                <a:t>AND THEIR </a:t>
              </a:r>
              <a:r>
                <a:rPr sz="1600" b="1" u="sng" dirty="0">
                  <a:solidFill>
                    <a:srgbClr val="151616"/>
                  </a:solidFill>
                  <a:uFill>
                    <a:solidFill>
                      <a:srgbClr val="151616"/>
                    </a:solidFill>
                  </a:uFill>
                  <a:latin typeface="Arial"/>
                  <a:cs typeface="Arial"/>
                </a:rPr>
                <a:t>PRACTICAL</a:t>
              </a:r>
              <a:r>
                <a:rPr sz="1600" b="1" u="sng" spc="-160" dirty="0">
                  <a:solidFill>
                    <a:srgbClr val="151616"/>
                  </a:solidFill>
                  <a:uFill>
                    <a:solidFill>
                      <a:srgbClr val="151616"/>
                    </a:solidFill>
                  </a:uFill>
                  <a:latin typeface="Arial"/>
                  <a:cs typeface="Arial"/>
                </a:rPr>
                <a:t> </a:t>
              </a:r>
              <a:r>
                <a:rPr sz="1600" b="1" u="sng" spc="-15" dirty="0">
                  <a:solidFill>
                    <a:srgbClr val="151616"/>
                  </a:solidFill>
                  <a:uFill>
                    <a:solidFill>
                      <a:srgbClr val="151616"/>
                    </a:solidFill>
                  </a:uFill>
                  <a:latin typeface="Arial"/>
                  <a:cs typeface="Arial"/>
                </a:rPr>
                <a:t>APPLICATION</a:t>
              </a:r>
              <a:endParaRPr sz="1600">
                <a:latin typeface="Arial"/>
                <a:cs typeface="Arial"/>
              </a:endParaRPr>
            </a:p>
          </p:txBody>
        </p:sp>
        <p:sp>
          <p:nvSpPr>
            <p:cNvPr id="3" name="object 3"/>
            <p:cNvSpPr txBox="1"/>
            <p:nvPr/>
          </p:nvSpPr>
          <p:spPr>
            <a:xfrm>
              <a:off x="312157" y="998947"/>
              <a:ext cx="6607175" cy="789305"/>
            </a:xfrm>
            <a:prstGeom prst="rect">
              <a:avLst/>
            </a:prstGeom>
          </p:spPr>
          <p:txBody>
            <a:bodyPr vert="horz" wrap="square" lIns="0" tIns="31750" rIns="0" bIns="0" rtlCol="0">
              <a:spAutoFit/>
            </a:bodyPr>
            <a:lstStyle/>
            <a:p>
              <a:pPr marL="12700" marR="5080">
                <a:lnSpc>
                  <a:spcPts val="1560"/>
                </a:lnSpc>
                <a:spcBef>
                  <a:spcPts val="250"/>
                </a:spcBef>
              </a:pP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4a.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What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is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the structure of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a metal foam? Use notes and a diagram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/ sketch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in your  </a:t>
              </a:r>
              <a:r>
                <a:rPr sz="1400" spc="-15" dirty="0">
                  <a:solidFill>
                    <a:srgbClr val="151616"/>
                  </a:solidFill>
                  <a:latin typeface="Arial"/>
                  <a:cs typeface="Arial"/>
                </a:rPr>
                <a:t>answer. </a:t>
              </a:r>
              <a:r>
                <a:rPr sz="1400" b="1" i="1" spc="-5" dirty="0">
                  <a:solidFill>
                    <a:srgbClr val="151616"/>
                  </a:solidFill>
                  <a:latin typeface="Arial"/>
                  <a:cs typeface="Arial"/>
                </a:rPr>
                <a:t>6</a:t>
              </a:r>
              <a:r>
                <a:rPr sz="1400" b="1" i="1" spc="2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b="1" i="1" spc="-5" dirty="0">
                  <a:solidFill>
                    <a:srgbClr val="151616"/>
                  </a:solidFill>
                  <a:latin typeface="Arial"/>
                  <a:cs typeface="Arial"/>
                </a:rPr>
                <a:t>marks</a:t>
              </a:r>
              <a:endParaRPr sz="1400">
                <a:latin typeface="Arial"/>
                <a:cs typeface="Arial"/>
              </a:endParaRPr>
            </a:p>
            <a:p>
              <a:pPr marL="69850" algn="ctr">
                <a:lnSpc>
                  <a:spcPct val="100000"/>
                </a:lnSpc>
                <a:spcBef>
                  <a:spcPts val="1060"/>
                </a:spcBef>
                <a:tabLst>
                  <a:tab pos="3276600" algn="l"/>
                </a:tabLst>
              </a:pP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NOTES	SKETCH</a:t>
              </a:r>
              <a:endParaRPr sz="1400">
                <a:latin typeface="Arial"/>
                <a:cs typeface="Arial"/>
              </a:endParaRPr>
            </a:p>
          </p:txBody>
        </p:sp>
        <p:sp>
          <p:nvSpPr>
            <p:cNvPr id="10" name="object 10"/>
            <p:cNvSpPr txBox="1"/>
            <p:nvPr/>
          </p:nvSpPr>
          <p:spPr>
            <a:xfrm>
              <a:off x="308988" y="4116802"/>
              <a:ext cx="6179185" cy="23876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4b. </a:t>
              </a:r>
              <a:r>
                <a:rPr sz="1400" spc="-15" dirty="0">
                  <a:solidFill>
                    <a:srgbClr val="151616"/>
                  </a:solidFill>
                  <a:latin typeface="Arial"/>
                  <a:cs typeface="Arial"/>
                </a:rPr>
                <a:t>Brieﬂy,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Describe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/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explain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the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physical properties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of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metal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foams. </a:t>
              </a:r>
              <a:r>
                <a:rPr sz="1400" b="1" i="1" spc="-5" dirty="0">
                  <a:solidFill>
                    <a:srgbClr val="151616"/>
                  </a:solidFill>
                  <a:latin typeface="Arial"/>
                  <a:cs typeface="Arial"/>
                </a:rPr>
                <a:t>4</a:t>
              </a:r>
              <a:r>
                <a:rPr sz="1400" b="1" i="1" spc="17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b="1" i="1" spc="-5" dirty="0">
                  <a:solidFill>
                    <a:srgbClr val="151616"/>
                  </a:solidFill>
                  <a:latin typeface="Arial"/>
                  <a:cs typeface="Arial"/>
                </a:rPr>
                <a:t>marks</a:t>
              </a:r>
              <a:endParaRPr sz="1400">
                <a:latin typeface="Arial"/>
                <a:cs typeface="Arial"/>
              </a:endParaRPr>
            </a:p>
          </p:txBody>
        </p:sp>
        <p:sp>
          <p:nvSpPr>
            <p:cNvPr id="15" name="object 15"/>
            <p:cNvSpPr txBox="1"/>
            <p:nvPr/>
          </p:nvSpPr>
          <p:spPr>
            <a:xfrm>
              <a:off x="308988" y="6053297"/>
              <a:ext cx="6300470" cy="86868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ts val="1620"/>
                </a:lnSpc>
                <a:spcBef>
                  <a:spcPts val="100"/>
                </a:spcBef>
              </a:pP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4c.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Describe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two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practical applications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of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metal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foams.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Use notes and</a:t>
              </a:r>
              <a:r>
                <a:rPr sz="1400" spc="14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sketches.</a:t>
              </a:r>
              <a:endParaRPr sz="1400" dirty="0">
                <a:latin typeface="Arial"/>
                <a:cs typeface="Arial"/>
              </a:endParaRPr>
            </a:p>
            <a:p>
              <a:pPr marL="12700">
                <a:lnSpc>
                  <a:spcPts val="1620"/>
                </a:lnSpc>
              </a:pPr>
              <a:r>
                <a:rPr sz="1400" b="1" i="1" spc="-5" dirty="0">
                  <a:solidFill>
                    <a:srgbClr val="151616"/>
                  </a:solidFill>
                  <a:latin typeface="Arial"/>
                  <a:cs typeface="Arial"/>
                </a:rPr>
                <a:t>2 x 3</a:t>
              </a:r>
              <a:r>
                <a:rPr sz="1400" b="1" i="1" spc="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b="1" i="1" spc="-5" dirty="0">
                  <a:solidFill>
                    <a:srgbClr val="151616"/>
                  </a:solidFill>
                  <a:latin typeface="Arial"/>
                  <a:cs typeface="Arial"/>
                </a:rPr>
                <a:t>marks</a:t>
              </a:r>
              <a:endParaRPr sz="1400" dirty="0">
                <a:latin typeface="Arial"/>
                <a:cs typeface="Arial"/>
              </a:endParaRPr>
            </a:p>
            <a:p>
              <a:pPr>
                <a:lnSpc>
                  <a:spcPct val="100000"/>
                </a:lnSpc>
                <a:spcBef>
                  <a:spcPts val="45"/>
                </a:spcBef>
              </a:pPr>
              <a:endParaRPr sz="1450" dirty="0">
                <a:latin typeface="Arial"/>
                <a:cs typeface="Arial"/>
              </a:endParaRPr>
            </a:p>
            <a:p>
              <a:pPr marL="43815">
                <a:lnSpc>
                  <a:spcPct val="100000"/>
                </a:lnSpc>
                <a:tabLst>
                  <a:tab pos="3423285" algn="l"/>
                  <a:tab pos="5193665" algn="l"/>
                </a:tabLst>
              </a:pP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N</a:t>
              </a:r>
              <a:r>
                <a:rPr sz="1400" dirty="0">
                  <a:solidFill>
                    <a:srgbClr val="151616"/>
                  </a:solidFill>
                  <a:uFill>
                    <a:solidFill>
                      <a:srgbClr val="151616"/>
                    </a:solidFill>
                  </a:uFill>
                  <a:latin typeface="Arial"/>
                  <a:cs typeface="Arial"/>
                </a:rPr>
                <a:t>OTES: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	</a:t>
              </a:r>
              <a:r>
                <a:rPr sz="2100" baseline="1984" dirty="0">
                  <a:solidFill>
                    <a:srgbClr val="151616"/>
                  </a:solidFill>
                  <a:latin typeface="Arial"/>
                  <a:cs typeface="Arial"/>
                </a:rPr>
                <a:t>SKETCHES</a:t>
              </a:r>
              <a:endParaRPr sz="2100" baseline="1984" dirty="0">
                <a:latin typeface="Arial"/>
                <a:cs typeface="Arial"/>
              </a:endParaRPr>
            </a:p>
          </p:txBody>
        </p:sp>
        <p:sp>
          <p:nvSpPr>
            <p:cNvPr id="23" name="object 23"/>
            <p:cNvSpPr txBox="1"/>
            <p:nvPr/>
          </p:nvSpPr>
          <p:spPr>
            <a:xfrm>
              <a:off x="270809" y="649141"/>
              <a:ext cx="7105650" cy="316230"/>
            </a:xfrm>
            <a:prstGeom prst="rect">
              <a:avLst/>
            </a:prstGeom>
            <a:ln w="7199">
              <a:solidFill>
                <a:srgbClr val="DD2B1C"/>
              </a:solidFill>
            </a:ln>
          </p:spPr>
          <p:txBody>
            <a:bodyPr vert="horz" wrap="square" lIns="0" tIns="43815" rIns="0" bIns="0" rtlCol="0">
              <a:spAutoFit/>
            </a:bodyPr>
            <a:lstStyle/>
            <a:p>
              <a:pPr marL="115570">
                <a:lnSpc>
                  <a:spcPct val="100000"/>
                </a:lnSpc>
                <a:spcBef>
                  <a:spcPts val="345"/>
                </a:spcBef>
                <a:tabLst>
                  <a:tab pos="2783205" algn="l"/>
                </a:tabLst>
              </a:pPr>
              <a:r>
                <a:rPr sz="1800" baseline="6944" dirty="0">
                  <a:solidFill>
                    <a:srgbClr val="151616"/>
                  </a:solidFill>
                  <a:latin typeface="Arial"/>
                  <a:cs typeface="Arial"/>
                </a:rPr>
                <a:t>LINK </a:t>
              </a:r>
              <a:r>
                <a:rPr sz="1800" spc="-22" baseline="6944" dirty="0">
                  <a:solidFill>
                    <a:srgbClr val="151616"/>
                  </a:solidFill>
                  <a:latin typeface="Arial"/>
                  <a:cs typeface="Arial"/>
                </a:rPr>
                <a:t>TO </a:t>
              </a:r>
              <a:r>
                <a:rPr sz="1800" spc="-7" baseline="6944" dirty="0">
                  <a:solidFill>
                    <a:srgbClr val="151616"/>
                  </a:solidFill>
                  <a:latin typeface="Arial"/>
                  <a:cs typeface="Arial"/>
                </a:rPr>
                <a:t>HELP</a:t>
              </a:r>
              <a:r>
                <a:rPr sz="1800" spc="-112" baseline="6944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800" spc="-7" baseline="6944" dirty="0">
                  <a:solidFill>
                    <a:srgbClr val="151616"/>
                  </a:solidFill>
                  <a:latin typeface="Arial"/>
                  <a:cs typeface="Arial"/>
                </a:rPr>
                <a:t>AND</a:t>
              </a:r>
              <a:r>
                <a:rPr sz="1800" spc="15" baseline="6944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800" spc="-15" baseline="6944" dirty="0">
                  <a:solidFill>
                    <a:srgbClr val="151616"/>
                  </a:solidFill>
                  <a:latin typeface="Arial"/>
                  <a:cs typeface="Arial"/>
                </a:rPr>
                <a:t>INFORMATION	</a:t>
              </a:r>
              <a:r>
                <a:rPr sz="1200" spc="-5" dirty="0">
                  <a:solidFill>
                    <a:srgbClr val="DD2B1C"/>
                  </a:solidFill>
                  <a:latin typeface="Arial"/>
                  <a:cs typeface="Arial"/>
                </a:rPr>
                <a:t>https//www</a:t>
              </a:r>
              <a:r>
                <a:rPr sz="1200" spc="-5" dirty="0">
                  <a:solidFill>
                    <a:srgbClr val="DD2B1C"/>
                  </a:solidFill>
                  <a:latin typeface="Arial"/>
                  <a:cs typeface="Arial"/>
                  <a:hlinkClick r:id="rId2"/>
                </a:rPr>
                <a:t>.technologystudent.com/joints_ﬂsh/metalfoam1.html</a:t>
              </a:r>
              <a:endParaRPr sz="1200">
                <a:latin typeface="Arial"/>
                <a:cs typeface="Arial"/>
              </a:endParaRPr>
            </a:p>
          </p:txBody>
        </p:sp>
        <p:sp>
          <p:nvSpPr>
            <p:cNvPr id="24" name="object 24"/>
            <p:cNvSpPr txBox="1"/>
            <p:nvPr/>
          </p:nvSpPr>
          <p:spPr>
            <a:xfrm>
              <a:off x="5215911" y="414273"/>
              <a:ext cx="2120900" cy="130810"/>
            </a:xfrm>
            <a:prstGeom prst="rect">
              <a:avLst/>
            </a:prstGeom>
          </p:spPr>
          <p:txBody>
            <a:bodyPr vert="horz" wrap="square" lIns="0" tIns="17145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35"/>
                </a:spcBef>
              </a:pPr>
              <a:r>
                <a:rPr sz="650" spc="15" dirty="0">
                  <a:solidFill>
                    <a:srgbClr val="3C2B98"/>
                  </a:solidFill>
                  <a:latin typeface="Arial"/>
                  <a:cs typeface="Arial"/>
                  <a:hlinkClick r:id="rId3"/>
                </a:rPr>
                <a:t>www.technologystudent.com </a:t>
              </a:r>
              <a:r>
                <a:rPr sz="650" spc="25" dirty="0">
                  <a:solidFill>
                    <a:srgbClr val="3C2B98"/>
                  </a:solidFill>
                  <a:latin typeface="Arial"/>
                  <a:cs typeface="Arial"/>
                  <a:hlinkClick r:id="rId3"/>
                </a:rPr>
                <a:t>© </a:t>
              </a:r>
              <a:r>
                <a:rPr sz="650" spc="20" dirty="0">
                  <a:solidFill>
                    <a:srgbClr val="3C2B98"/>
                  </a:solidFill>
                  <a:latin typeface="Arial"/>
                  <a:cs typeface="Arial"/>
                </a:rPr>
                <a:t>2017 </a:t>
              </a:r>
              <a:r>
                <a:rPr sz="650" spc="5" dirty="0">
                  <a:solidFill>
                    <a:srgbClr val="3C2B98"/>
                  </a:solidFill>
                  <a:latin typeface="Arial"/>
                  <a:cs typeface="Arial"/>
                </a:rPr>
                <a:t>V.Ryan </a:t>
              </a:r>
              <a:r>
                <a:rPr sz="650" spc="25" dirty="0">
                  <a:solidFill>
                    <a:srgbClr val="3C2B98"/>
                  </a:solidFill>
                  <a:latin typeface="Arial"/>
                  <a:cs typeface="Arial"/>
                </a:rPr>
                <a:t>©</a:t>
              </a:r>
              <a:r>
                <a:rPr sz="650" spc="-55" dirty="0">
                  <a:solidFill>
                    <a:srgbClr val="3C2B98"/>
                  </a:solidFill>
                  <a:latin typeface="Arial"/>
                  <a:cs typeface="Arial"/>
                </a:rPr>
                <a:t> </a:t>
              </a:r>
              <a:r>
                <a:rPr sz="650" spc="20" dirty="0">
                  <a:solidFill>
                    <a:srgbClr val="3C2B98"/>
                  </a:solidFill>
                  <a:latin typeface="Arial"/>
                  <a:cs typeface="Arial"/>
                </a:rPr>
                <a:t>2017</a:t>
              </a:r>
              <a:endParaRPr sz="650">
                <a:latin typeface="Arial"/>
                <a:cs typeface="Arial"/>
              </a:endParaRPr>
            </a:p>
          </p:txBody>
        </p:sp>
        <p:sp>
          <p:nvSpPr>
            <p:cNvPr id="25" name="object 25"/>
            <p:cNvSpPr txBox="1"/>
            <p:nvPr/>
          </p:nvSpPr>
          <p:spPr>
            <a:xfrm>
              <a:off x="407390" y="429412"/>
              <a:ext cx="4598035" cy="130810"/>
            </a:xfrm>
            <a:prstGeom prst="rect">
              <a:avLst/>
            </a:prstGeom>
          </p:spPr>
          <p:txBody>
            <a:bodyPr vert="horz" wrap="square" lIns="0" tIns="17145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35"/>
                </a:spcBef>
                <a:tabLst>
                  <a:tab pos="2499360" algn="l"/>
                </a:tabLst>
              </a:pPr>
              <a:r>
                <a:rPr sz="650" spc="40" dirty="0">
                  <a:solidFill>
                    <a:srgbClr val="3C2B98"/>
                  </a:solidFill>
                  <a:latin typeface="Arial"/>
                  <a:cs typeface="Arial"/>
                </a:rPr>
                <a:t>WORLD </a:t>
              </a:r>
              <a:r>
                <a:rPr sz="650" spc="35" dirty="0">
                  <a:solidFill>
                    <a:srgbClr val="3C2B98"/>
                  </a:solidFill>
                  <a:latin typeface="Arial"/>
                  <a:cs typeface="Arial"/>
                </a:rPr>
                <a:t>ASSOCIATION OF</a:t>
              </a:r>
              <a:r>
                <a:rPr sz="650" spc="15" dirty="0">
                  <a:solidFill>
                    <a:srgbClr val="3C2B98"/>
                  </a:solidFill>
                  <a:latin typeface="Arial"/>
                  <a:cs typeface="Arial"/>
                </a:rPr>
                <a:t> </a:t>
              </a:r>
              <a:r>
                <a:rPr sz="650" spc="45" dirty="0">
                  <a:solidFill>
                    <a:srgbClr val="3C2B98"/>
                  </a:solidFill>
                  <a:latin typeface="Arial"/>
                  <a:cs typeface="Arial"/>
                </a:rPr>
                <a:t>TECHNOLOGY</a:t>
              </a:r>
              <a:r>
                <a:rPr sz="650" spc="25" dirty="0">
                  <a:solidFill>
                    <a:srgbClr val="3C2B98"/>
                  </a:solidFill>
                  <a:latin typeface="Arial"/>
                  <a:cs typeface="Arial"/>
                </a:rPr>
                <a:t> </a:t>
              </a:r>
              <a:r>
                <a:rPr sz="650" spc="40" dirty="0">
                  <a:solidFill>
                    <a:srgbClr val="3C2B98"/>
                  </a:solidFill>
                  <a:latin typeface="Arial"/>
                  <a:cs typeface="Arial"/>
                </a:rPr>
                <a:t>TEACHERS	</a:t>
              </a:r>
              <a:r>
                <a:rPr sz="650" spc="15" dirty="0">
                  <a:solidFill>
                    <a:srgbClr val="3C2B98"/>
                  </a:solidFill>
                  <a:latin typeface="Arial"/>
                  <a:cs typeface="Arial"/>
                  <a:hlinkClick r:id="rId4"/>
                </a:rPr>
                <a:t>https://www.facebook.com/groups/254963448192823/</a:t>
              </a:r>
              <a:endParaRPr sz="650">
                <a:latin typeface="Arial"/>
                <a:cs typeface="Arial"/>
              </a:endParaRPr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9" name="Group 118">
            <a:extLst>
              <a:ext uri="{FF2B5EF4-FFF2-40B4-BE49-F238E27FC236}">
                <a16:creationId xmlns:a16="http://schemas.microsoft.com/office/drawing/2014/main" id="{AD1353C8-7586-49E8-B995-84886018F8A8}"/>
              </a:ext>
            </a:extLst>
          </p:cNvPr>
          <p:cNvGrpSpPr/>
          <p:nvPr/>
        </p:nvGrpSpPr>
        <p:grpSpPr>
          <a:xfrm>
            <a:off x="264683" y="142275"/>
            <a:ext cx="7108292" cy="10367819"/>
            <a:chOff x="264683" y="142275"/>
            <a:chExt cx="7108292" cy="10367819"/>
          </a:xfrm>
        </p:grpSpPr>
        <p:sp>
          <p:nvSpPr>
            <p:cNvPr id="2" name="object 2"/>
            <p:cNvSpPr txBox="1"/>
            <p:nvPr/>
          </p:nvSpPr>
          <p:spPr>
            <a:xfrm>
              <a:off x="1200682" y="142275"/>
              <a:ext cx="5290185" cy="26924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600" b="1" u="sng" spc="-25" dirty="0">
                  <a:solidFill>
                    <a:srgbClr val="151616"/>
                  </a:solidFill>
                  <a:uFill>
                    <a:solidFill>
                      <a:srgbClr val="151616"/>
                    </a:solidFill>
                  </a:uFill>
                  <a:latin typeface="Arial"/>
                  <a:cs typeface="Arial"/>
                </a:rPr>
                <a:t>METAL </a:t>
              </a:r>
              <a:r>
                <a:rPr sz="1600" b="1" u="sng" dirty="0">
                  <a:solidFill>
                    <a:srgbClr val="151616"/>
                  </a:solidFill>
                  <a:uFill>
                    <a:solidFill>
                      <a:srgbClr val="151616"/>
                    </a:solidFill>
                  </a:uFill>
                  <a:latin typeface="Arial"/>
                  <a:cs typeface="Arial"/>
                </a:rPr>
                <a:t>FOAMS </a:t>
              </a:r>
              <a:r>
                <a:rPr sz="1600" b="1" u="sng" spc="-5" dirty="0">
                  <a:solidFill>
                    <a:srgbClr val="151616"/>
                  </a:solidFill>
                  <a:uFill>
                    <a:solidFill>
                      <a:srgbClr val="151616"/>
                    </a:solidFill>
                  </a:uFill>
                  <a:latin typeface="Arial"/>
                  <a:cs typeface="Arial"/>
                </a:rPr>
                <a:t>AND THEIR </a:t>
              </a:r>
              <a:r>
                <a:rPr sz="1600" b="1" u="sng" dirty="0">
                  <a:solidFill>
                    <a:srgbClr val="151616"/>
                  </a:solidFill>
                  <a:uFill>
                    <a:solidFill>
                      <a:srgbClr val="151616"/>
                    </a:solidFill>
                  </a:uFill>
                  <a:latin typeface="Arial"/>
                  <a:cs typeface="Arial"/>
                </a:rPr>
                <a:t>PRACTICAL</a:t>
              </a:r>
              <a:r>
                <a:rPr sz="1600" b="1" u="sng" spc="-160" dirty="0">
                  <a:solidFill>
                    <a:srgbClr val="151616"/>
                  </a:solidFill>
                  <a:uFill>
                    <a:solidFill>
                      <a:srgbClr val="151616"/>
                    </a:solidFill>
                  </a:uFill>
                  <a:latin typeface="Arial"/>
                  <a:cs typeface="Arial"/>
                </a:rPr>
                <a:t> </a:t>
              </a:r>
              <a:r>
                <a:rPr sz="1600" b="1" u="sng" spc="-15" dirty="0">
                  <a:solidFill>
                    <a:srgbClr val="151616"/>
                  </a:solidFill>
                  <a:uFill>
                    <a:solidFill>
                      <a:srgbClr val="151616"/>
                    </a:solidFill>
                  </a:uFill>
                  <a:latin typeface="Arial"/>
                  <a:cs typeface="Arial"/>
                </a:rPr>
                <a:t>APPLICATION</a:t>
              </a:r>
              <a:endParaRPr sz="1600">
                <a:latin typeface="Arial"/>
                <a:cs typeface="Arial"/>
              </a:endParaRPr>
            </a:p>
          </p:txBody>
        </p:sp>
        <p:sp>
          <p:nvSpPr>
            <p:cNvPr id="3" name="object 3"/>
            <p:cNvSpPr txBox="1"/>
            <p:nvPr/>
          </p:nvSpPr>
          <p:spPr>
            <a:xfrm>
              <a:off x="264683" y="668188"/>
              <a:ext cx="7002780" cy="316230"/>
            </a:xfrm>
            <a:prstGeom prst="rect">
              <a:avLst/>
            </a:prstGeom>
            <a:ln w="7199">
              <a:solidFill>
                <a:srgbClr val="DD2B1C"/>
              </a:solidFill>
            </a:ln>
          </p:spPr>
          <p:txBody>
            <a:bodyPr vert="horz" wrap="square" lIns="0" tIns="42544" rIns="0" bIns="0" rtlCol="0">
              <a:spAutoFit/>
            </a:bodyPr>
            <a:lstStyle/>
            <a:p>
              <a:pPr marL="55244">
                <a:lnSpc>
                  <a:spcPct val="100000"/>
                </a:lnSpc>
                <a:spcBef>
                  <a:spcPts val="334"/>
                </a:spcBef>
                <a:tabLst>
                  <a:tab pos="2661285" algn="l"/>
                </a:tabLst>
              </a:pPr>
              <a:r>
                <a:rPr sz="1800" baseline="6944" dirty="0">
                  <a:solidFill>
                    <a:srgbClr val="151616"/>
                  </a:solidFill>
                  <a:latin typeface="Arial"/>
                  <a:cs typeface="Arial"/>
                </a:rPr>
                <a:t>LINK </a:t>
              </a:r>
              <a:r>
                <a:rPr sz="1800" spc="-22" baseline="6944" dirty="0">
                  <a:solidFill>
                    <a:srgbClr val="151616"/>
                  </a:solidFill>
                  <a:latin typeface="Arial"/>
                  <a:cs typeface="Arial"/>
                </a:rPr>
                <a:t>TO </a:t>
              </a:r>
              <a:r>
                <a:rPr sz="1800" spc="-7" baseline="6944" dirty="0">
                  <a:solidFill>
                    <a:srgbClr val="151616"/>
                  </a:solidFill>
                  <a:latin typeface="Arial"/>
                  <a:cs typeface="Arial"/>
                </a:rPr>
                <a:t>HELP</a:t>
              </a:r>
              <a:r>
                <a:rPr sz="1800" spc="-112" baseline="6944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800" spc="-7" baseline="6944" dirty="0">
                  <a:solidFill>
                    <a:srgbClr val="151616"/>
                  </a:solidFill>
                  <a:latin typeface="Arial"/>
                  <a:cs typeface="Arial"/>
                </a:rPr>
                <a:t>AND</a:t>
              </a:r>
              <a:r>
                <a:rPr sz="1800" spc="15" baseline="6944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800" spc="-15" baseline="6944" dirty="0">
                  <a:solidFill>
                    <a:srgbClr val="151616"/>
                  </a:solidFill>
                  <a:latin typeface="Arial"/>
                  <a:cs typeface="Arial"/>
                </a:rPr>
                <a:t>INFORMATION	</a:t>
              </a:r>
              <a:r>
                <a:rPr sz="1200" spc="-5" dirty="0">
                  <a:solidFill>
                    <a:srgbClr val="DD2B1C"/>
                  </a:solidFill>
                  <a:latin typeface="Arial"/>
                  <a:cs typeface="Arial"/>
                  <a:hlinkClick r:id="rId2"/>
                </a:rPr>
                <a:t>https://www.technologystudent.com/joints_ﬂsh/metalfoam2.html</a:t>
              </a:r>
              <a:endParaRPr sz="1200">
                <a:latin typeface="Arial"/>
                <a:cs typeface="Arial"/>
              </a:endParaRPr>
            </a:p>
          </p:txBody>
        </p:sp>
        <p:grpSp>
          <p:nvGrpSpPr>
            <p:cNvPr id="4" name="object 4"/>
            <p:cNvGrpSpPr/>
            <p:nvPr/>
          </p:nvGrpSpPr>
          <p:grpSpPr>
            <a:xfrm>
              <a:off x="399405" y="5567029"/>
              <a:ext cx="6973570" cy="4545330"/>
              <a:chOff x="399405" y="5567029"/>
              <a:chExt cx="6973570" cy="4545330"/>
            </a:xfrm>
          </p:grpSpPr>
          <p:sp>
            <p:nvSpPr>
              <p:cNvPr id="5" name="object 5"/>
              <p:cNvSpPr/>
              <p:nvPr/>
            </p:nvSpPr>
            <p:spPr>
              <a:xfrm>
                <a:off x="435405" y="5614678"/>
                <a:ext cx="4315460" cy="3717925"/>
              </a:xfrm>
              <a:custGeom>
                <a:avLst/>
                <a:gdLst/>
                <a:ahLst/>
                <a:cxnLst/>
                <a:rect l="l" t="t" r="r" b="b"/>
                <a:pathLst>
                  <a:path w="4315460" h="3717925">
                    <a:moveTo>
                      <a:pt x="0" y="0"/>
                    </a:moveTo>
                    <a:lnTo>
                      <a:pt x="0" y="3447356"/>
                    </a:lnTo>
                    <a:lnTo>
                      <a:pt x="324874" y="3717897"/>
                    </a:lnTo>
                    <a:lnTo>
                      <a:pt x="2172945" y="3717897"/>
                    </a:lnTo>
                    <a:lnTo>
                      <a:pt x="4021013" y="3717897"/>
                    </a:lnTo>
                    <a:lnTo>
                      <a:pt x="4315230" y="3460511"/>
                    </a:lnTo>
                    <a:lnTo>
                      <a:pt x="4298188" y="967237"/>
                    </a:lnTo>
                  </a:path>
                </a:pathLst>
              </a:custGeom>
              <a:ln w="72000">
                <a:solidFill>
                  <a:srgbClr val="151616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6" name="object 6"/>
              <p:cNvSpPr/>
              <p:nvPr/>
            </p:nvSpPr>
            <p:spPr>
              <a:xfrm>
                <a:off x="2638010" y="6613354"/>
                <a:ext cx="2078107" cy="2675174"/>
              </a:xfrm>
              <a:prstGeom prst="rect">
                <a:avLst/>
              </a:prstGeom>
              <a:blipFill>
                <a:blip r:embed="rId3" cstate="print"/>
                <a:stretch>
                  <a:fillRect/>
                </a:stretch>
              </a:blip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7" name="object 7"/>
              <p:cNvSpPr/>
              <p:nvPr/>
            </p:nvSpPr>
            <p:spPr>
              <a:xfrm>
                <a:off x="470645" y="5905422"/>
                <a:ext cx="2167890" cy="3387725"/>
              </a:xfrm>
              <a:custGeom>
                <a:avLst/>
                <a:gdLst/>
                <a:ahLst/>
                <a:cxnLst/>
                <a:rect l="l" t="t" r="r" b="b"/>
                <a:pathLst>
                  <a:path w="2167890" h="3387725">
                    <a:moveTo>
                      <a:pt x="2167365" y="0"/>
                    </a:moveTo>
                    <a:lnTo>
                      <a:pt x="2117938" y="1464"/>
                    </a:lnTo>
                    <a:lnTo>
                      <a:pt x="2068511" y="5440"/>
                    </a:lnTo>
                    <a:lnTo>
                      <a:pt x="2019084" y="11299"/>
                    </a:lnTo>
                    <a:lnTo>
                      <a:pt x="1969658" y="18413"/>
                    </a:lnTo>
                    <a:lnTo>
                      <a:pt x="1870804" y="33897"/>
                    </a:lnTo>
                    <a:lnTo>
                      <a:pt x="1821378" y="41012"/>
                    </a:lnTo>
                    <a:lnTo>
                      <a:pt x="1771951" y="46870"/>
                    </a:lnTo>
                    <a:lnTo>
                      <a:pt x="1722524" y="50846"/>
                    </a:lnTo>
                    <a:lnTo>
                      <a:pt x="1673096" y="52311"/>
                    </a:lnTo>
                    <a:lnTo>
                      <a:pt x="1623979" y="51282"/>
                    </a:lnTo>
                    <a:lnTo>
                      <a:pt x="1574861" y="48436"/>
                    </a:lnTo>
                    <a:lnTo>
                      <a:pt x="1525743" y="44137"/>
                    </a:lnTo>
                    <a:lnTo>
                      <a:pt x="1476625" y="38749"/>
                    </a:lnTo>
                    <a:lnTo>
                      <a:pt x="1427507" y="32634"/>
                    </a:lnTo>
                    <a:lnTo>
                      <a:pt x="1329272" y="19677"/>
                    </a:lnTo>
                    <a:lnTo>
                      <a:pt x="1280154" y="13562"/>
                    </a:lnTo>
                    <a:lnTo>
                      <a:pt x="1231036" y="8173"/>
                    </a:lnTo>
                    <a:lnTo>
                      <a:pt x="1181918" y="3874"/>
                    </a:lnTo>
                    <a:lnTo>
                      <a:pt x="1132800" y="1029"/>
                    </a:lnTo>
                    <a:lnTo>
                      <a:pt x="1083683" y="0"/>
                    </a:lnTo>
                    <a:lnTo>
                      <a:pt x="1033477" y="1079"/>
                    </a:lnTo>
                    <a:lnTo>
                      <a:pt x="983536" y="4008"/>
                    </a:lnTo>
                    <a:lnTo>
                      <a:pt x="933793" y="8325"/>
                    </a:lnTo>
                    <a:lnTo>
                      <a:pt x="884182" y="13567"/>
                    </a:lnTo>
                    <a:lnTo>
                      <a:pt x="785091" y="24976"/>
                    </a:lnTo>
                    <a:lnTo>
                      <a:pt x="735480" y="30218"/>
                    </a:lnTo>
                    <a:lnTo>
                      <a:pt x="685737" y="34535"/>
                    </a:lnTo>
                    <a:lnTo>
                      <a:pt x="635796" y="37465"/>
                    </a:lnTo>
                    <a:lnTo>
                      <a:pt x="585590" y="38544"/>
                    </a:lnTo>
                    <a:lnTo>
                      <a:pt x="537141" y="37786"/>
                    </a:lnTo>
                    <a:lnTo>
                      <a:pt x="488501" y="35689"/>
                    </a:lnTo>
                    <a:lnTo>
                      <a:pt x="439709" y="32521"/>
                    </a:lnTo>
                    <a:lnTo>
                      <a:pt x="390801" y="28551"/>
                    </a:lnTo>
                    <a:lnTo>
                      <a:pt x="341817" y="24045"/>
                    </a:lnTo>
                    <a:lnTo>
                      <a:pt x="243773" y="14498"/>
                    </a:lnTo>
                    <a:lnTo>
                      <a:pt x="194789" y="9993"/>
                    </a:lnTo>
                    <a:lnTo>
                      <a:pt x="145882" y="6022"/>
                    </a:lnTo>
                    <a:lnTo>
                      <a:pt x="97089" y="2855"/>
                    </a:lnTo>
                    <a:lnTo>
                      <a:pt x="48449" y="758"/>
                    </a:lnTo>
                    <a:lnTo>
                      <a:pt x="0" y="0"/>
                    </a:lnTo>
                    <a:lnTo>
                      <a:pt x="3437" y="3133213"/>
                    </a:lnTo>
                    <a:lnTo>
                      <a:pt x="304779" y="3387239"/>
                    </a:lnTo>
                    <a:lnTo>
                      <a:pt x="2167365" y="3383107"/>
                    </a:lnTo>
                    <a:lnTo>
                      <a:pt x="2167365" y="0"/>
                    </a:lnTo>
                    <a:close/>
                  </a:path>
                </a:pathLst>
              </a:custGeom>
              <a:solidFill>
                <a:srgbClr val="E6E7E6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8" name="object 8"/>
              <p:cNvSpPr/>
              <p:nvPr/>
            </p:nvSpPr>
            <p:spPr>
              <a:xfrm>
                <a:off x="2860001" y="8941414"/>
                <a:ext cx="142714" cy="142711"/>
              </a:xfrm>
              <a:prstGeom prst="rect">
                <a:avLst/>
              </a:prstGeom>
              <a:blipFill>
                <a:blip r:embed="rId4" cstate="print"/>
                <a:stretch>
                  <a:fillRect/>
                </a:stretch>
              </a:blip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9" name="object 9"/>
              <p:cNvSpPr/>
              <p:nvPr/>
            </p:nvSpPr>
            <p:spPr>
              <a:xfrm>
                <a:off x="2911233" y="8655976"/>
                <a:ext cx="117107" cy="117107"/>
              </a:xfrm>
              <a:prstGeom prst="rect">
                <a:avLst/>
              </a:prstGeom>
              <a:blipFill>
                <a:blip r:embed="rId5" cstate="print"/>
                <a:stretch>
                  <a:fillRect/>
                </a:stretch>
              </a:blip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0" name="object 10"/>
              <p:cNvSpPr/>
              <p:nvPr/>
            </p:nvSpPr>
            <p:spPr>
              <a:xfrm>
                <a:off x="2841699" y="8315647"/>
                <a:ext cx="98819" cy="98819"/>
              </a:xfrm>
              <a:prstGeom prst="rect">
                <a:avLst/>
              </a:prstGeom>
              <a:blipFill>
                <a:blip r:embed="rId6" cstate="print"/>
                <a:stretch>
                  <a:fillRect/>
                </a:stretch>
              </a:blip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1" name="object 11"/>
              <p:cNvSpPr/>
              <p:nvPr/>
            </p:nvSpPr>
            <p:spPr>
              <a:xfrm>
                <a:off x="2936836" y="7942366"/>
                <a:ext cx="84178" cy="84183"/>
              </a:xfrm>
              <a:prstGeom prst="rect">
                <a:avLst/>
              </a:prstGeom>
              <a:blipFill>
                <a:blip r:embed="rId7" cstate="print"/>
                <a:stretch>
                  <a:fillRect/>
                </a:stretch>
              </a:blip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2" name="object 12"/>
              <p:cNvSpPr/>
              <p:nvPr/>
            </p:nvSpPr>
            <p:spPr>
              <a:xfrm>
                <a:off x="2900268" y="7583760"/>
                <a:ext cx="76831" cy="76835"/>
              </a:xfrm>
              <a:prstGeom prst="rect">
                <a:avLst/>
              </a:prstGeom>
              <a:blipFill>
                <a:blip r:embed="rId8" cstate="print"/>
                <a:stretch>
                  <a:fillRect/>
                </a:stretch>
              </a:blip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3" name="object 13"/>
              <p:cNvSpPr/>
              <p:nvPr/>
            </p:nvSpPr>
            <p:spPr>
              <a:xfrm>
                <a:off x="3357684" y="8941414"/>
                <a:ext cx="142711" cy="142711"/>
              </a:xfrm>
              <a:prstGeom prst="rect">
                <a:avLst/>
              </a:prstGeom>
              <a:blipFill>
                <a:blip r:embed="rId9" cstate="print"/>
                <a:stretch>
                  <a:fillRect/>
                </a:stretch>
              </a:blip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4" name="object 14"/>
              <p:cNvSpPr/>
              <p:nvPr/>
            </p:nvSpPr>
            <p:spPr>
              <a:xfrm>
                <a:off x="3408912" y="8655976"/>
                <a:ext cx="117107" cy="117107"/>
              </a:xfrm>
              <a:prstGeom prst="rect">
                <a:avLst/>
              </a:prstGeom>
              <a:blipFill>
                <a:blip r:embed="rId10" cstate="print"/>
                <a:stretch>
                  <a:fillRect/>
                </a:stretch>
              </a:blip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5" name="object 15"/>
              <p:cNvSpPr/>
              <p:nvPr/>
            </p:nvSpPr>
            <p:spPr>
              <a:xfrm>
                <a:off x="3339381" y="8315647"/>
                <a:ext cx="98819" cy="98819"/>
              </a:xfrm>
              <a:prstGeom prst="rect">
                <a:avLst/>
              </a:prstGeom>
              <a:blipFill>
                <a:blip r:embed="rId11" cstate="print"/>
                <a:stretch>
                  <a:fillRect/>
                </a:stretch>
              </a:blip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6" name="object 16"/>
              <p:cNvSpPr/>
              <p:nvPr/>
            </p:nvSpPr>
            <p:spPr>
              <a:xfrm>
                <a:off x="3434515" y="7942366"/>
                <a:ext cx="84181" cy="84183"/>
              </a:xfrm>
              <a:prstGeom prst="rect">
                <a:avLst/>
              </a:prstGeom>
              <a:blipFill>
                <a:blip r:embed="rId12" cstate="print"/>
                <a:stretch>
                  <a:fillRect/>
                </a:stretch>
              </a:blip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7" name="object 17"/>
              <p:cNvSpPr/>
              <p:nvPr/>
            </p:nvSpPr>
            <p:spPr>
              <a:xfrm>
                <a:off x="3397945" y="7583760"/>
                <a:ext cx="76835" cy="76835"/>
              </a:xfrm>
              <a:prstGeom prst="rect">
                <a:avLst/>
              </a:prstGeom>
              <a:blipFill>
                <a:blip r:embed="rId13" cstate="print"/>
                <a:stretch>
                  <a:fillRect/>
                </a:stretch>
              </a:blip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8" name="object 18"/>
              <p:cNvSpPr/>
              <p:nvPr/>
            </p:nvSpPr>
            <p:spPr>
              <a:xfrm>
                <a:off x="3848050" y="8941414"/>
                <a:ext cx="142711" cy="142711"/>
              </a:xfrm>
              <a:prstGeom prst="rect">
                <a:avLst/>
              </a:prstGeom>
              <a:blipFill>
                <a:blip r:embed="rId9" cstate="print"/>
                <a:stretch>
                  <a:fillRect/>
                </a:stretch>
              </a:blip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9" name="object 19"/>
              <p:cNvSpPr/>
              <p:nvPr/>
            </p:nvSpPr>
            <p:spPr>
              <a:xfrm>
                <a:off x="3899278" y="8655976"/>
                <a:ext cx="117107" cy="117107"/>
              </a:xfrm>
              <a:prstGeom prst="rect">
                <a:avLst/>
              </a:prstGeom>
              <a:blipFill>
                <a:blip r:embed="rId10" cstate="print"/>
                <a:stretch>
                  <a:fillRect/>
                </a:stretch>
              </a:blip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0" name="object 20"/>
              <p:cNvSpPr/>
              <p:nvPr/>
            </p:nvSpPr>
            <p:spPr>
              <a:xfrm>
                <a:off x="3829748" y="8315647"/>
                <a:ext cx="98819" cy="98819"/>
              </a:xfrm>
              <a:prstGeom prst="rect">
                <a:avLst/>
              </a:prstGeom>
              <a:blipFill>
                <a:blip r:embed="rId11" cstate="print"/>
                <a:stretch>
                  <a:fillRect/>
                </a:stretch>
              </a:blip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1" name="object 21"/>
              <p:cNvSpPr/>
              <p:nvPr/>
            </p:nvSpPr>
            <p:spPr>
              <a:xfrm>
                <a:off x="3924881" y="7942366"/>
                <a:ext cx="84183" cy="84183"/>
              </a:xfrm>
              <a:prstGeom prst="rect">
                <a:avLst/>
              </a:prstGeom>
              <a:blipFill>
                <a:blip r:embed="rId12" cstate="print"/>
                <a:stretch>
                  <a:fillRect/>
                </a:stretch>
              </a:blip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2" name="object 22"/>
              <p:cNvSpPr/>
              <p:nvPr/>
            </p:nvSpPr>
            <p:spPr>
              <a:xfrm>
                <a:off x="3888313" y="7583760"/>
                <a:ext cx="76835" cy="76835"/>
              </a:xfrm>
              <a:prstGeom prst="rect">
                <a:avLst/>
              </a:prstGeom>
              <a:blipFill>
                <a:blip r:embed="rId13" cstate="print"/>
                <a:stretch>
                  <a:fillRect/>
                </a:stretch>
              </a:blip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3" name="object 23"/>
              <p:cNvSpPr/>
              <p:nvPr/>
            </p:nvSpPr>
            <p:spPr>
              <a:xfrm>
                <a:off x="4306180" y="8941414"/>
                <a:ext cx="142711" cy="142711"/>
              </a:xfrm>
              <a:prstGeom prst="rect">
                <a:avLst/>
              </a:prstGeom>
              <a:blipFill>
                <a:blip r:embed="rId9" cstate="print"/>
                <a:stretch>
                  <a:fillRect/>
                </a:stretch>
              </a:blip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4" name="object 24"/>
              <p:cNvSpPr/>
              <p:nvPr/>
            </p:nvSpPr>
            <p:spPr>
              <a:xfrm>
                <a:off x="4357408" y="8655976"/>
                <a:ext cx="117110" cy="117107"/>
              </a:xfrm>
              <a:prstGeom prst="rect">
                <a:avLst/>
              </a:prstGeom>
              <a:blipFill>
                <a:blip r:embed="rId5" cstate="print"/>
                <a:stretch>
                  <a:fillRect/>
                </a:stretch>
              </a:blip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5" name="object 25"/>
              <p:cNvSpPr/>
              <p:nvPr/>
            </p:nvSpPr>
            <p:spPr>
              <a:xfrm>
                <a:off x="4383013" y="7942366"/>
                <a:ext cx="84179" cy="84183"/>
              </a:xfrm>
              <a:prstGeom prst="rect">
                <a:avLst/>
              </a:prstGeom>
              <a:blipFill>
                <a:blip r:embed="rId12" cstate="print"/>
                <a:stretch>
                  <a:fillRect/>
                </a:stretch>
              </a:blip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6" name="object 26"/>
              <p:cNvSpPr/>
              <p:nvPr/>
            </p:nvSpPr>
            <p:spPr>
              <a:xfrm>
                <a:off x="4287877" y="8315647"/>
                <a:ext cx="98819" cy="98819"/>
              </a:xfrm>
              <a:prstGeom prst="rect">
                <a:avLst/>
              </a:prstGeom>
              <a:blipFill>
                <a:blip r:embed="rId11" cstate="print"/>
                <a:stretch>
                  <a:fillRect/>
                </a:stretch>
              </a:blip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7" name="object 27"/>
              <p:cNvSpPr/>
              <p:nvPr/>
            </p:nvSpPr>
            <p:spPr>
              <a:xfrm>
                <a:off x="4346445" y="7583760"/>
                <a:ext cx="76831" cy="76835"/>
              </a:xfrm>
              <a:prstGeom prst="rect">
                <a:avLst/>
              </a:prstGeom>
              <a:blipFill>
                <a:blip r:embed="rId8" cstate="print"/>
                <a:stretch>
                  <a:fillRect/>
                </a:stretch>
              </a:blip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8" name="object 28"/>
              <p:cNvSpPr/>
              <p:nvPr/>
            </p:nvSpPr>
            <p:spPr>
              <a:xfrm>
                <a:off x="2841699" y="7231996"/>
                <a:ext cx="98819" cy="98819"/>
              </a:xfrm>
              <a:prstGeom prst="rect">
                <a:avLst/>
              </a:prstGeom>
              <a:blipFill>
                <a:blip r:embed="rId6" cstate="print"/>
                <a:stretch>
                  <a:fillRect/>
                </a:stretch>
              </a:blip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9" name="object 29"/>
              <p:cNvSpPr/>
              <p:nvPr/>
            </p:nvSpPr>
            <p:spPr>
              <a:xfrm>
                <a:off x="2936836" y="6858715"/>
                <a:ext cx="84178" cy="84183"/>
              </a:xfrm>
              <a:prstGeom prst="rect">
                <a:avLst/>
              </a:prstGeom>
              <a:blipFill>
                <a:blip r:embed="rId14" cstate="print"/>
                <a:stretch>
                  <a:fillRect/>
                </a:stretch>
              </a:blip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0" name="object 30"/>
              <p:cNvSpPr/>
              <p:nvPr/>
            </p:nvSpPr>
            <p:spPr>
              <a:xfrm>
                <a:off x="3776705" y="6604343"/>
                <a:ext cx="37465" cy="37465"/>
              </a:xfrm>
              <a:custGeom>
                <a:avLst/>
                <a:gdLst/>
                <a:ahLst/>
                <a:cxnLst/>
                <a:rect l="l" t="t" r="r" b="b"/>
                <a:pathLst>
                  <a:path w="37464" h="37465">
                    <a:moveTo>
                      <a:pt x="18691" y="0"/>
                    </a:moveTo>
                    <a:lnTo>
                      <a:pt x="11415" y="1468"/>
                    </a:lnTo>
                    <a:lnTo>
                      <a:pt x="5474" y="5474"/>
                    </a:lnTo>
                    <a:lnTo>
                      <a:pt x="1468" y="11415"/>
                    </a:lnTo>
                    <a:lnTo>
                      <a:pt x="0" y="18691"/>
                    </a:lnTo>
                    <a:lnTo>
                      <a:pt x="1468" y="25965"/>
                    </a:lnTo>
                    <a:lnTo>
                      <a:pt x="5474" y="31905"/>
                    </a:lnTo>
                    <a:lnTo>
                      <a:pt x="11415" y="35910"/>
                    </a:lnTo>
                    <a:lnTo>
                      <a:pt x="18691" y="37378"/>
                    </a:lnTo>
                    <a:lnTo>
                      <a:pt x="25965" y="35910"/>
                    </a:lnTo>
                    <a:lnTo>
                      <a:pt x="31905" y="31905"/>
                    </a:lnTo>
                    <a:lnTo>
                      <a:pt x="35910" y="25965"/>
                    </a:lnTo>
                    <a:lnTo>
                      <a:pt x="37378" y="18691"/>
                    </a:lnTo>
                    <a:lnTo>
                      <a:pt x="35910" y="11415"/>
                    </a:lnTo>
                    <a:lnTo>
                      <a:pt x="31905" y="5474"/>
                    </a:lnTo>
                    <a:lnTo>
                      <a:pt x="25965" y="1468"/>
                    </a:lnTo>
                    <a:lnTo>
                      <a:pt x="18691" y="0"/>
                    </a:lnTo>
                    <a:close/>
                  </a:path>
                </a:pathLst>
              </a:custGeom>
              <a:solidFill>
                <a:srgbClr val="FFFFFF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1" name="object 31"/>
              <p:cNvSpPr/>
              <p:nvPr/>
            </p:nvSpPr>
            <p:spPr>
              <a:xfrm>
                <a:off x="3339381" y="7231996"/>
                <a:ext cx="98819" cy="98819"/>
              </a:xfrm>
              <a:prstGeom prst="rect">
                <a:avLst/>
              </a:prstGeom>
              <a:blipFill>
                <a:blip r:embed="rId11" cstate="print"/>
                <a:stretch>
                  <a:fillRect/>
                </a:stretch>
              </a:blip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2" name="object 32"/>
              <p:cNvSpPr/>
              <p:nvPr/>
            </p:nvSpPr>
            <p:spPr>
              <a:xfrm>
                <a:off x="3434515" y="6858715"/>
                <a:ext cx="84181" cy="84183"/>
              </a:xfrm>
              <a:prstGeom prst="rect">
                <a:avLst/>
              </a:prstGeom>
              <a:blipFill>
                <a:blip r:embed="rId15" cstate="print"/>
                <a:stretch>
                  <a:fillRect/>
                </a:stretch>
              </a:blip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3" name="object 33"/>
              <p:cNvSpPr/>
              <p:nvPr/>
            </p:nvSpPr>
            <p:spPr>
              <a:xfrm>
                <a:off x="4018813" y="6604343"/>
                <a:ext cx="37465" cy="37465"/>
              </a:xfrm>
              <a:custGeom>
                <a:avLst/>
                <a:gdLst/>
                <a:ahLst/>
                <a:cxnLst/>
                <a:rect l="l" t="t" r="r" b="b"/>
                <a:pathLst>
                  <a:path w="37464" h="37465">
                    <a:moveTo>
                      <a:pt x="18686" y="0"/>
                    </a:moveTo>
                    <a:lnTo>
                      <a:pt x="11413" y="1468"/>
                    </a:lnTo>
                    <a:lnTo>
                      <a:pt x="5473" y="5474"/>
                    </a:lnTo>
                    <a:lnTo>
                      <a:pt x="1468" y="11415"/>
                    </a:lnTo>
                    <a:lnTo>
                      <a:pt x="0" y="18691"/>
                    </a:lnTo>
                    <a:lnTo>
                      <a:pt x="1468" y="25965"/>
                    </a:lnTo>
                    <a:lnTo>
                      <a:pt x="5473" y="31905"/>
                    </a:lnTo>
                    <a:lnTo>
                      <a:pt x="11413" y="35910"/>
                    </a:lnTo>
                    <a:lnTo>
                      <a:pt x="18686" y="37378"/>
                    </a:lnTo>
                    <a:lnTo>
                      <a:pt x="25961" y="35910"/>
                    </a:lnTo>
                    <a:lnTo>
                      <a:pt x="31901" y="31905"/>
                    </a:lnTo>
                    <a:lnTo>
                      <a:pt x="35906" y="25965"/>
                    </a:lnTo>
                    <a:lnTo>
                      <a:pt x="37374" y="18691"/>
                    </a:lnTo>
                    <a:lnTo>
                      <a:pt x="35906" y="11415"/>
                    </a:lnTo>
                    <a:lnTo>
                      <a:pt x="31901" y="5474"/>
                    </a:lnTo>
                    <a:lnTo>
                      <a:pt x="25961" y="1468"/>
                    </a:lnTo>
                    <a:lnTo>
                      <a:pt x="18686" y="0"/>
                    </a:lnTo>
                    <a:close/>
                  </a:path>
                </a:pathLst>
              </a:custGeom>
              <a:solidFill>
                <a:srgbClr val="FFFFFF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4" name="object 34"/>
              <p:cNvSpPr/>
              <p:nvPr/>
            </p:nvSpPr>
            <p:spPr>
              <a:xfrm>
                <a:off x="3829748" y="7231996"/>
                <a:ext cx="98819" cy="98819"/>
              </a:xfrm>
              <a:prstGeom prst="rect">
                <a:avLst/>
              </a:prstGeom>
              <a:blipFill>
                <a:blip r:embed="rId11" cstate="print"/>
                <a:stretch>
                  <a:fillRect/>
                </a:stretch>
              </a:blip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5" name="object 35"/>
              <p:cNvSpPr/>
              <p:nvPr/>
            </p:nvSpPr>
            <p:spPr>
              <a:xfrm>
                <a:off x="3924881" y="6858715"/>
                <a:ext cx="84183" cy="84183"/>
              </a:xfrm>
              <a:prstGeom prst="rect">
                <a:avLst/>
              </a:prstGeom>
              <a:blipFill>
                <a:blip r:embed="rId15" cstate="print"/>
                <a:stretch>
                  <a:fillRect/>
                </a:stretch>
              </a:blip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6" name="object 36"/>
              <p:cNvSpPr/>
              <p:nvPr/>
            </p:nvSpPr>
            <p:spPr>
              <a:xfrm>
                <a:off x="4257359" y="6604343"/>
                <a:ext cx="37465" cy="37465"/>
              </a:xfrm>
              <a:custGeom>
                <a:avLst/>
                <a:gdLst/>
                <a:ahLst/>
                <a:cxnLst/>
                <a:rect l="l" t="t" r="r" b="b"/>
                <a:pathLst>
                  <a:path w="37464" h="37465">
                    <a:moveTo>
                      <a:pt x="18688" y="0"/>
                    </a:moveTo>
                    <a:lnTo>
                      <a:pt x="11413" y="1468"/>
                    </a:lnTo>
                    <a:lnTo>
                      <a:pt x="5473" y="5474"/>
                    </a:lnTo>
                    <a:lnTo>
                      <a:pt x="1468" y="11415"/>
                    </a:lnTo>
                    <a:lnTo>
                      <a:pt x="0" y="18691"/>
                    </a:lnTo>
                    <a:lnTo>
                      <a:pt x="1468" y="25965"/>
                    </a:lnTo>
                    <a:lnTo>
                      <a:pt x="5473" y="31905"/>
                    </a:lnTo>
                    <a:lnTo>
                      <a:pt x="11413" y="35910"/>
                    </a:lnTo>
                    <a:lnTo>
                      <a:pt x="18688" y="37378"/>
                    </a:lnTo>
                    <a:lnTo>
                      <a:pt x="25962" y="35910"/>
                    </a:lnTo>
                    <a:lnTo>
                      <a:pt x="31901" y="31905"/>
                    </a:lnTo>
                    <a:lnTo>
                      <a:pt x="35906" y="25965"/>
                    </a:lnTo>
                    <a:lnTo>
                      <a:pt x="37374" y="18691"/>
                    </a:lnTo>
                    <a:lnTo>
                      <a:pt x="35906" y="11415"/>
                    </a:lnTo>
                    <a:lnTo>
                      <a:pt x="31901" y="5474"/>
                    </a:lnTo>
                    <a:lnTo>
                      <a:pt x="25962" y="1468"/>
                    </a:lnTo>
                    <a:lnTo>
                      <a:pt x="18688" y="0"/>
                    </a:lnTo>
                    <a:close/>
                  </a:path>
                </a:pathLst>
              </a:custGeom>
              <a:solidFill>
                <a:srgbClr val="FFFFFF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7" name="object 37"/>
              <p:cNvSpPr/>
              <p:nvPr/>
            </p:nvSpPr>
            <p:spPr>
              <a:xfrm>
                <a:off x="4287877" y="7231996"/>
                <a:ext cx="98819" cy="98819"/>
              </a:xfrm>
              <a:prstGeom prst="rect">
                <a:avLst/>
              </a:prstGeom>
              <a:blipFill>
                <a:blip r:embed="rId11" cstate="print"/>
                <a:stretch>
                  <a:fillRect/>
                </a:stretch>
              </a:blip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8" name="object 38"/>
              <p:cNvSpPr/>
              <p:nvPr/>
            </p:nvSpPr>
            <p:spPr>
              <a:xfrm>
                <a:off x="4383013" y="6858715"/>
                <a:ext cx="84179" cy="84183"/>
              </a:xfrm>
              <a:prstGeom prst="rect">
                <a:avLst/>
              </a:prstGeom>
              <a:blipFill>
                <a:blip r:embed="rId15" cstate="print"/>
                <a:stretch>
                  <a:fillRect/>
                </a:stretch>
              </a:blip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9" name="object 39"/>
              <p:cNvSpPr/>
              <p:nvPr/>
            </p:nvSpPr>
            <p:spPr>
              <a:xfrm>
                <a:off x="4480224" y="6604343"/>
                <a:ext cx="37465" cy="37465"/>
              </a:xfrm>
              <a:custGeom>
                <a:avLst/>
                <a:gdLst/>
                <a:ahLst/>
                <a:cxnLst/>
                <a:rect l="l" t="t" r="r" b="b"/>
                <a:pathLst>
                  <a:path w="37464" h="37465">
                    <a:moveTo>
                      <a:pt x="18688" y="0"/>
                    </a:moveTo>
                    <a:lnTo>
                      <a:pt x="11413" y="1468"/>
                    </a:lnTo>
                    <a:lnTo>
                      <a:pt x="5473" y="5474"/>
                    </a:lnTo>
                    <a:lnTo>
                      <a:pt x="1468" y="11415"/>
                    </a:lnTo>
                    <a:lnTo>
                      <a:pt x="0" y="18691"/>
                    </a:lnTo>
                    <a:lnTo>
                      <a:pt x="1468" y="25965"/>
                    </a:lnTo>
                    <a:lnTo>
                      <a:pt x="5473" y="31905"/>
                    </a:lnTo>
                    <a:lnTo>
                      <a:pt x="11413" y="35910"/>
                    </a:lnTo>
                    <a:lnTo>
                      <a:pt x="18688" y="37378"/>
                    </a:lnTo>
                    <a:lnTo>
                      <a:pt x="25962" y="35910"/>
                    </a:lnTo>
                    <a:lnTo>
                      <a:pt x="31902" y="31905"/>
                    </a:lnTo>
                    <a:lnTo>
                      <a:pt x="35907" y="25965"/>
                    </a:lnTo>
                    <a:lnTo>
                      <a:pt x="37376" y="18691"/>
                    </a:lnTo>
                    <a:lnTo>
                      <a:pt x="35907" y="11415"/>
                    </a:lnTo>
                    <a:lnTo>
                      <a:pt x="31902" y="5474"/>
                    </a:lnTo>
                    <a:lnTo>
                      <a:pt x="25962" y="1468"/>
                    </a:lnTo>
                    <a:lnTo>
                      <a:pt x="18688" y="0"/>
                    </a:lnTo>
                    <a:close/>
                  </a:path>
                </a:pathLst>
              </a:custGeom>
              <a:solidFill>
                <a:srgbClr val="FFFFFF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0" name="object 40"/>
              <p:cNvSpPr/>
              <p:nvPr/>
            </p:nvSpPr>
            <p:spPr>
              <a:xfrm>
                <a:off x="2674217" y="6417338"/>
                <a:ext cx="2084165" cy="768675"/>
              </a:xfrm>
              <a:prstGeom prst="rect">
                <a:avLst/>
              </a:prstGeom>
              <a:blipFill>
                <a:blip r:embed="rId16" cstate="print"/>
                <a:stretch>
                  <a:fillRect/>
                </a:stretch>
              </a:blip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1" name="object 41"/>
              <p:cNvSpPr/>
              <p:nvPr/>
            </p:nvSpPr>
            <p:spPr>
              <a:xfrm>
                <a:off x="2452954" y="5570635"/>
                <a:ext cx="264795" cy="3717925"/>
              </a:xfrm>
              <a:custGeom>
                <a:avLst/>
                <a:gdLst/>
                <a:ahLst/>
                <a:cxnLst/>
                <a:rect l="l" t="t" r="r" b="b"/>
                <a:pathLst>
                  <a:path w="264794" h="3717925">
                    <a:moveTo>
                      <a:pt x="264299" y="3605326"/>
                    </a:moveTo>
                    <a:lnTo>
                      <a:pt x="0" y="3605326"/>
                    </a:lnTo>
                    <a:lnTo>
                      <a:pt x="0" y="3717899"/>
                    </a:lnTo>
                    <a:lnTo>
                      <a:pt x="264299" y="3717899"/>
                    </a:lnTo>
                    <a:lnTo>
                      <a:pt x="264299" y="3605326"/>
                    </a:lnTo>
                    <a:close/>
                  </a:path>
                  <a:path w="264794" h="3717925">
                    <a:moveTo>
                      <a:pt x="264299" y="0"/>
                    </a:moveTo>
                    <a:lnTo>
                      <a:pt x="0" y="0"/>
                    </a:lnTo>
                    <a:lnTo>
                      <a:pt x="0" y="3492449"/>
                    </a:lnTo>
                    <a:lnTo>
                      <a:pt x="264299" y="3492449"/>
                    </a:lnTo>
                    <a:lnTo>
                      <a:pt x="264299" y="0"/>
                    </a:lnTo>
                    <a:close/>
                  </a:path>
                </a:pathLst>
              </a:custGeom>
              <a:solidFill>
                <a:srgbClr val="989899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2" name="object 42"/>
              <p:cNvSpPr/>
              <p:nvPr/>
            </p:nvSpPr>
            <p:spPr>
              <a:xfrm>
                <a:off x="2452956" y="5570629"/>
                <a:ext cx="264795" cy="3717925"/>
              </a:xfrm>
              <a:custGeom>
                <a:avLst/>
                <a:gdLst/>
                <a:ahLst/>
                <a:cxnLst/>
                <a:rect l="l" t="t" r="r" b="b"/>
                <a:pathLst>
                  <a:path w="264794" h="3717925">
                    <a:moveTo>
                      <a:pt x="0" y="0"/>
                    </a:moveTo>
                    <a:lnTo>
                      <a:pt x="264304" y="0"/>
                    </a:lnTo>
                    <a:lnTo>
                      <a:pt x="264304" y="3717895"/>
                    </a:lnTo>
                    <a:lnTo>
                      <a:pt x="0" y="3717895"/>
                    </a:lnTo>
                    <a:lnTo>
                      <a:pt x="0" y="0"/>
                    </a:lnTo>
                    <a:close/>
                  </a:path>
                </a:pathLst>
              </a:custGeom>
              <a:ln w="7199">
                <a:solidFill>
                  <a:srgbClr val="151616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3" name="object 43"/>
              <p:cNvSpPr/>
              <p:nvPr/>
            </p:nvSpPr>
            <p:spPr>
              <a:xfrm>
                <a:off x="4619358" y="6417860"/>
                <a:ext cx="2442210" cy="168275"/>
              </a:xfrm>
              <a:custGeom>
                <a:avLst/>
                <a:gdLst/>
                <a:ahLst/>
                <a:cxnLst/>
                <a:rect l="l" t="t" r="r" b="b"/>
                <a:pathLst>
                  <a:path w="2442209" h="168275">
                    <a:moveTo>
                      <a:pt x="8265" y="0"/>
                    </a:moveTo>
                    <a:lnTo>
                      <a:pt x="0" y="167943"/>
                    </a:lnTo>
                    <a:lnTo>
                      <a:pt x="2442077" y="167943"/>
                    </a:lnTo>
                    <a:lnTo>
                      <a:pt x="2442077" y="52311"/>
                    </a:lnTo>
                    <a:lnTo>
                      <a:pt x="682109" y="52311"/>
                    </a:lnTo>
                    <a:lnTo>
                      <a:pt x="8265" y="0"/>
                    </a:lnTo>
                    <a:close/>
                  </a:path>
                </a:pathLst>
              </a:custGeom>
              <a:solidFill>
                <a:srgbClr val="909191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4" name="object 44"/>
              <p:cNvSpPr/>
              <p:nvPr/>
            </p:nvSpPr>
            <p:spPr>
              <a:xfrm>
                <a:off x="4653927" y="6434807"/>
                <a:ext cx="226060" cy="51435"/>
              </a:xfrm>
              <a:custGeom>
                <a:avLst/>
                <a:gdLst/>
                <a:ahLst/>
                <a:cxnLst/>
                <a:rect l="l" t="t" r="r" b="b"/>
                <a:pathLst>
                  <a:path w="226060" h="51435">
                    <a:moveTo>
                      <a:pt x="28930" y="6464"/>
                    </a:moveTo>
                    <a:lnTo>
                      <a:pt x="22453" y="0"/>
                    </a:lnTo>
                    <a:lnTo>
                      <a:pt x="14465" y="0"/>
                    </a:lnTo>
                    <a:lnTo>
                      <a:pt x="6477" y="0"/>
                    </a:lnTo>
                    <a:lnTo>
                      <a:pt x="0" y="6464"/>
                    </a:lnTo>
                    <a:lnTo>
                      <a:pt x="0" y="22440"/>
                    </a:lnTo>
                    <a:lnTo>
                      <a:pt x="6477" y="28917"/>
                    </a:lnTo>
                    <a:lnTo>
                      <a:pt x="22453" y="28917"/>
                    </a:lnTo>
                    <a:lnTo>
                      <a:pt x="28930" y="22440"/>
                    </a:lnTo>
                    <a:lnTo>
                      <a:pt x="28930" y="6464"/>
                    </a:lnTo>
                    <a:close/>
                  </a:path>
                  <a:path w="226060" h="51435">
                    <a:moveTo>
                      <a:pt x="166344" y="28498"/>
                    </a:moveTo>
                    <a:lnTo>
                      <a:pt x="159867" y="22021"/>
                    </a:lnTo>
                    <a:lnTo>
                      <a:pt x="151879" y="22021"/>
                    </a:lnTo>
                    <a:lnTo>
                      <a:pt x="143891" y="22021"/>
                    </a:lnTo>
                    <a:lnTo>
                      <a:pt x="137414" y="28498"/>
                    </a:lnTo>
                    <a:lnTo>
                      <a:pt x="137414" y="44475"/>
                    </a:lnTo>
                    <a:lnTo>
                      <a:pt x="143891" y="50952"/>
                    </a:lnTo>
                    <a:lnTo>
                      <a:pt x="159867" y="50952"/>
                    </a:lnTo>
                    <a:lnTo>
                      <a:pt x="166344" y="44475"/>
                    </a:lnTo>
                    <a:lnTo>
                      <a:pt x="166344" y="28498"/>
                    </a:lnTo>
                    <a:close/>
                  </a:path>
                  <a:path w="226060" h="51435">
                    <a:moveTo>
                      <a:pt x="225475" y="30251"/>
                    </a:moveTo>
                    <a:lnTo>
                      <a:pt x="220433" y="25222"/>
                    </a:lnTo>
                    <a:lnTo>
                      <a:pt x="214223" y="25222"/>
                    </a:lnTo>
                    <a:lnTo>
                      <a:pt x="208013" y="25222"/>
                    </a:lnTo>
                    <a:lnTo>
                      <a:pt x="202984" y="30251"/>
                    </a:lnTo>
                    <a:lnTo>
                      <a:pt x="202984" y="42672"/>
                    </a:lnTo>
                    <a:lnTo>
                      <a:pt x="208013" y="47713"/>
                    </a:lnTo>
                    <a:lnTo>
                      <a:pt x="220433" y="47713"/>
                    </a:lnTo>
                    <a:lnTo>
                      <a:pt x="225475" y="42672"/>
                    </a:lnTo>
                    <a:lnTo>
                      <a:pt x="225475" y="30251"/>
                    </a:lnTo>
                    <a:close/>
                  </a:path>
                </a:pathLst>
              </a:custGeom>
              <a:solidFill>
                <a:srgbClr val="FFFFFF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5" name="object 45"/>
              <p:cNvSpPr/>
              <p:nvPr/>
            </p:nvSpPr>
            <p:spPr>
              <a:xfrm>
                <a:off x="3157091" y="7314642"/>
                <a:ext cx="84179" cy="84179"/>
              </a:xfrm>
              <a:prstGeom prst="rect">
                <a:avLst/>
              </a:prstGeom>
              <a:blipFill>
                <a:blip r:embed="rId15" cstate="print"/>
                <a:stretch>
                  <a:fillRect/>
                </a:stretch>
              </a:blip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6" name="object 46"/>
              <p:cNvSpPr/>
              <p:nvPr/>
            </p:nvSpPr>
            <p:spPr>
              <a:xfrm>
                <a:off x="3120523" y="6956034"/>
                <a:ext cx="76831" cy="76831"/>
              </a:xfrm>
              <a:prstGeom prst="rect">
                <a:avLst/>
              </a:prstGeom>
              <a:blipFill>
                <a:blip r:embed="rId8" cstate="print"/>
                <a:stretch>
                  <a:fillRect/>
                </a:stretch>
              </a:blip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7" name="object 47"/>
              <p:cNvSpPr/>
              <p:nvPr/>
            </p:nvSpPr>
            <p:spPr>
              <a:xfrm>
                <a:off x="3654770" y="7314642"/>
                <a:ext cx="84181" cy="84179"/>
              </a:xfrm>
              <a:prstGeom prst="rect">
                <a:avLst/>
              </a:prstGeom>
              <a:blipFill>
                <a:blip r:embed="rId15" cstate="print"/>
                <a:stretch>
                  <a:fillRect/>
                </a:stretch>
              </a:blip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8" name="object 48"/>
              <p:cNvSpPr/>
              <p:nvPr/>
            </p:nvSpPr>
            <p:spPr>
              <a:xfrm>
                <a:off x="3618202" y="6956034"/>
                <a:ext cx="76833" cy="76831"/>
              </a:xfrm>
              <a:prstGeom prst="rect">
                <a:avLst/>
              </a:prstGeom>
              <a:blipFill>
                <a:blip r:embed="rId8" cstate="print"/>
                <a:stretch>
                  <a:fillRect/>
                </a:stretch>
              </a:blip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9" name="object 49"/>
              <p:cNvSpPr/>
              <p:nvPr/>
            </p:nvSpPr>
            <p:spPr>
              <a:xfrm>
                <a:off x="4145137" y="7314642"/>
                <a:ext cx="84181" cy="84179"/>
              </a:xfrm>
              <a:prstGeom prst="rect">
                <a:avLst/>
              </a:prstGeom>
              <a:blipFill>
                <a:blip r:embed="rId15" cstate="print"/>
                <a:stretch>
                  <a:fillRect/>
                </a:stretch>
              </a:blip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50" name="object 50"/>
              <p:cNvSpPr/>
              <p:nvPr/>
            </p:nvSpPr>
            <p:spPr>
              <a:xfrm>
                <a:off x="4108568" y="6956034"/>
                <a:ext cx="76835" cy="76831"/>
              </a:xfrm>
              <a:prstGeom prst="rect">
                <a:avLst/>
              </a:prstGeom>
              <a:blipFill>
                <a:blip r:embed="rId8" cstate="print"/>
                <a:stretch>
                  <a:fillRect/>
                </a:stretch>
              </a:blip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51" name="object 51"/>
              <p:cNvSpPr/>
              <p:nvPr/>
            </p:nvSpPr>
            <p:spPr>
              <a:xfrm>
                <a:off x="4603269" y="7314642"/>
                <a:ext cx="84178" cy="84179"/>
              </a:xfrm>
              <a:prstGeom prst="rect">
                <a:avLst/>
              </a:prstGeom>
              <a:blipFill>
                <a:blip r:embed="rId14" cstate="print"/>
                <a:stretch>
                  <a:fillRect/>
                </a:stretch>
              </a:blip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52" name="object 52"/>
              <p:cNvSpPr/>
              <p:nvPr/>
            </p:nvSpPr>
            <p:spPr>
              <a:xfrm>
                <a:off x="4566700" y="6956034"/>
                <a:ext cx="76831" cy="76831"/>
              </a:xfrm>
              <a:prstGeom prst="rect">
                <a:avLst/>
              </a:prstGeom>
              <a:blipFill>
                <a:blip r:embed="rId8" cstate="print"/>
                <a:stretch>
                  <a:fillRect/>
                </a:stretch>
              </a:blip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53" name="object 53"/>
              <p:cNvSpPr/>
              <p:nvPr/>
            </p:nvSpPr>
            <p:spPr>
              <a:xfrm>
                <a:off x="3855364" y="6655025"/>
                <a:ext cx="751840" cy="48260"/>
              </a:xfrm>
              <a:custGeom>
                <a:avLst/>
                <a:gdLst/>
                <a:ahLst/>
                <a:cxnLst/>
                <a:rect l="l" t="t" r="r" b="b"/>
                <a:pathLst>
                  <a:path w="751839" h="48259">
                    <a:moveTo>
                      <a:pt x="48069" y="24028"/>
                    </a:moveTo>
                    <a:lnTo>
                      <a:pt x="46177" y="14681"/>
                    </a:lnTo>
                    <a:lnTo>
                      <a:pt x="41021" y="7035"/>
                    </a:lnTo>
                    <a:lnTo>
                      <a:pt x="33388" y="1892"/>
                    </a:lnTo>
                    <a:lnTo>
                      <a:pt x="24028" y="0"/>
                    </a:lnTo>
                    <a:lnTo>
                      <a:pt x="14668" y="1892"/>
                    </a:lnTo>
                    <a:lnTo>
                      <a:pt x="7035" y="7035"/>
                    </a:lnTo>
                    <a:lnTo>
                      <a:pt x="1879" y="14681"/>
                    </a:lnTo>
                    <a:lnTo>
                      <a:pt x="0" y="24028"/>
                    </a:lnTo>
                    <a:lnTo>
                      <a:pt x="1879" y="33388"/>
                    </a:lnTo>
                    <a:lnTo>
                      <a:pt x="7035" y="41033"/>
                    </a:lnTo>
                    <a:lnTo>
                      <a:pt x="14668" y="46177"/>
                    </a:lnTo>
                    <a:lnTo>
                      <a:pt x="24028" y="48069"/>
                    </a:lnTo>
                    <a:lnTo>
                      <a:pt x="33388" y="46177"/>
                    </a:lnTo>
                    <a:lnTo>
                      <a:pt x="41021" y="41033"/>
                    </a:lnTo>
                    <a:lnTo>
                      <a:pt x="46177" y="33388"/>
                    </a:lnTo>
                    <a:lnTo>
                      <a:pt x="48069" y="24028"/>
                    </a:lnTo>
                    <a:close/>
                  </a:path>
                  <a:path w="751839" h="48259">
                    <a:moveTo>
                      <a:pt x="290169" y="24028"/>
                    </a:moveTo>
                    <a:lnTo>
                      <a:pt x="288277" y="14681"/>
                    </a:lnTo>
                    <a:lnTo>
                      <a:pt x="283133" y="7035"/>
                    </a:lnTo>
                    <a:lnTo>
                      <a:pt x="275488" y="1892"/>
                    </a:lnTo>
                    <a:lnTo>
                      <a:pt x="266141" y="0"/>
                    </a:lnTo>
                    <a:lnTo>
                      <a:pt x="256781" y="1892"/>
                    </a:lnTo>
                    <a:lnTo>
                      <a:pt x="249135" y="7035"/>
                    </a:lnTo>
                    <a:lnTo>
                      <a:pt x="243992" y="14681"/>
                    </a:lnTo>
                    <a:lnTo>
                      <a:pt x="242100" y="24028"/>
                    </a:lnTo>
                    <a:lnTo>
                      <a:pt x="243992" y="33388"/>
                    </a:lnTo>
                    <a:lnTo>
                      <a:pt x="249135" y="41033"/>
                    </a:lnTo>
                    <a:lnTo>
                      <a:pt x="256781" y="46177"/>
                    </a:lnTo>
                    <a:lnTo>
                      <a:pt x="266141" y="48069"/>
                    </a:lnTo>
                    <a:lnTo>
                      <a:pt x="275488" y="46177"/>
                    </a:lnTo>
                    <a:lnTo>
                      <a:pt x="283133" y="41033"/>
                    </a:lnTo>
                    <a:lnTo>
                      <a:pt x="288277" y="33388"/>
                    </a:lnTo>
                    <a:lnTo>
                      <a:pt x="290169" y="24028"/>
                    </a:lnTo>
                    <a:close/>
                  </a:path>
                  <a:path w="751839" h="48259">
                    <a:moveTo>
                      <a:pt x="528713" y="24028"/>
                    </a:moveTo>
                    <a:lnTo>
                      <a:pt x="526821" y="14681"/>
                    </a:lnTo>
                    <a:lnTo>
                      <a:pt x="521677" y="7035"/>
                    </a:lnTo>
                    <a:lnTo>
                      <a:pt x="514032" y="1892"/>
                    </a:lnTo>
                    <a:lnTo>
                      <a:pt x="504685" y="0"/>
                    </a:lnTo>
                    <a:lnTo>
                      <a:pt x="495325" y="1892"/>
                    </a:lnTo>
                    <a:lnTo>
                      <a:pt x="487680" y="7035"/>
                    </a:lnTo>
                    <a:lnTo>
                      <a:pt x="482536" y="14681"/>
                    </a:lnTo>
                    <a:lnTo>
                      <a:pt x="480644" y="24028"/>
                    </a:lnTo>
                    <a:lnTo>
                      <a:pt x="482536" y="33388"/>
                    </a:lnTo>
                    <a:lnTo>
                      <a:pt x="487680" y="41033"/>
                    </a:lnTo>
                    <a:lnTo>
                      <a:pt x="495325" y="46177"/>
                    </a:lnTo>
                    <a:lnTo>
                      <a:pt x="504685" y="48069"/>
                    </a:lnTo>
                    <a:lnTo>
                      <a:pt x="514032" y="46177"/>
                    </a:lnTo>
                    <a:lnTo>
                      <a:pt x="521677" y="41033"/>
                    </a:lnTo>
                    <a:lnTo>
                      <a:pt x="526821" y="33388"/>
                    </a:lnTo>
                    <a:lnTo>
                      <a:pt x="528713" y="24028"/>
                    </a:lnTo>
                    <a:close/>
                  </a:path>
                  <a:path w="751839" h="48259">
                    <a:moveTo>
                      <a:pt x="751586" y="24028"/>
                    </a:moveTo>
                    <a:lnTo>
                      <a:pt x="749693" y="14681"/>
                    </a:lnTo>
                    <a:lnTo>
                      <a:pt x="744537" y="7035"/>
                    </a:lnTo>
                    <a:lnTo>
                      <a:pt x="736904" y="1892"/>
                    </a:lnTo>
                    <a:lnTo>
                      <a:pt x="727544" y="0"/>
                    </a:lnTo>
                    <a:lnTo>
                      <a:pt x="718185" y="1892"/>
                    </a:lnTo>
                    <a:lnTo>
                      <a:pt x="710552" y="7035"/>
                    </a:lnTo>
                    <a:lnTo>
                      <a:pt x="705396" y="14681"/>
                    </a:lnTo>
                    <a:lnTo>
                      <a:pt x="703516" y="24028"/>
                    </a:lnTo>
                    <a:lnTo>
                      <a:pt x="705396" y="33388"/>
                    </a:lnTo>
                    <a:lnTo>
                      <a:pt x="710552" y="41033"/>
                    </a:lnTo>
                    <a:lnTo>
                      <a:pt x="718185" y="46177"/>
                    </a:lnTo>
                    <a:lnTo>
                      <a:pt x="727544" y="48069"/>
                    </a:lnTo>
                    <a:lnTo>
                      <a:pt x="736904" y="46177"/>
                    </a:lnTo>
                    <a:lnTo>
                      <a:pt x="744537" y="41033"/>
                    </a:lnTo>
                    <a:lnTo>
                      <a:pt x="749693" y="33388"/>
                    </a:lnTo>
                    <a:lnTo>
                      <a:pt x="751586" y="24028"/>
                    </a:lnTo>
                    <a:close/>
                  </a:path>
                </a:pathLst>
              </a:custGeom>
              <a:solidFill>
                <a:srgbClr val="FFFFFF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54" name="object 54"/>
              <p:cNvSpPr/>
              <p:nvPr/>
            </p:nvSpPr>
            <p:spPr>
              <a:xfrm>
                <a:off x="4464089" y="8504021"/>
                <a:ext cx="84179" cy="84178"/>
              </a:xfrm>
              <a:prstGeom prst="rect">
                <a:avLst/>
              </a:prstGeom>
              <a:blipFill>
                <a:blip r:embed="rId12" cstate="print"/>
                <a:stretch>
                  <a:fillRect/>
                </a:stretch>
              </a:blip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55" name="object 55"/>
              <p:cNvSpPr/>
              <p:nvPr/>
            </p:nvSpPr>
            <p:spPr>
              <a:xfrm>
                <a:off x="4508005" y="8145409"/>
                <a:ext cx="76831" cy="76835"/>
              </a:xfrm>
              <a:prstGeom prst="rect">
                <a:avLst/>
              </a:prstGeom>
              <a:blipFill>
                <a:blip r:embed="rId8" cstate="print"/>
                <a:stretch>
                  <a:fillRect/>
                </a:stretch>
              </a:blip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56" name="object 56"/>
              <p:cNvSpPr/>
              <p:nvPr/>
            </p:nvSpPr>
            <p:spPr>
              <a:xfrm>
                <a:off x="3966408" y="8504021"/>
                <a:ext cx="84181" cy="84178"/>
              </a:xfrm>
              <a:prstGeom prst="rect">
                <a:avLst/>
              </a:prstGeom>
              <a:blipFill>
                <a:blip r:embed="rId12" cstate="print"/>
                <a:stretch>
                  <a:fillRect/>
                </a:stretch>
              </a:blip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57" name="object 57"/>
              <p:cNvSpPr/>
              <p:nvPr/>
            </p:nvSpPr>
            <p:spPr>
              <a:xfrm>
                <a:off x="4010324" y="8145409"/>
                <a:ext cx="76835" cy="76835"/>
              </a:xfrm>
              <a:prstGeom prst="rect">
                <a:avLst/>
              </a:prstGeom>
              <a:blipFill>
                <a:blip r:embed="rId8" cstate="print"/>
                <a:stretch>
                  <a:fillRect/>
                </a:stretch>
              </a:blip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58" name="object 58"/>
              <p:cNvSpPr/>
              <p:nvPr/>
            </p:nvSpPr>
            <p:spPr>
              <a:xfrm>
                <a:off x="3476044" y="8504021"/>
                <a:ext cx="84179" cy="84178"/>
              </a:xfrm>
              <a:prstGeom prst="rect">
                <a:avLst/>
              </a:prstGeom>
              <a:blipFill>
                <a:blip r:embed="rId12" cstate="print"/>
                <a:stretch>
                  <a:fillRect/>
                </a:stretch>
              </a:blip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59" name="object 59"/>
              <p:cNvSpPr/>
              <p:nvPr/>
            </p:nvSpPr>
            <p:spPr>
              <a:xfrm>
                <a:off x="3017912" y="8504021"/>
                <a:ext cx="84178" cy="84178"/>
              </a:xfrm>
              <a:prstGeom prst="rect">
                <a:avLst/>
              </a:prstGeom>
              <a:blipFill>
                <a:blip r:embed="rId7" cstate="print"/>
                <a:stretch>
                  <a:fillRect/>
                </a:stretch>
              </a:blip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60" name="object 60"/>
              <p:cNvSpPr/>
              <p:nvPr/>
            </p:nvSpPr>
            <p:spPr>
              <a:xfrm>
                <a:off x="3519957" y="8145409"/>
                <a:ext cx="76835" cy="76835"/>
              </a:xfrm>
              <a:prstGeom prst="rect">
                <a:avLst/>
              </a:prstGeom>
              <a:blipFill>
                <a:blip r:embed="rId8" cstate="print"/>
                <a:stretch>
                  <a:fillRect/>
                </a:stretch>
              </a:blip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61" name="object 61"/>
              <p:cNvSpPr/>
              <p:nvPr/>
            </p:nvSpPr>
            <p:spPr>
              <a:xfrm>
                <a:off x="3061829" y="8145409"/>
                <a:ext cx="76835" cy="76835"/>
              </a:xfrm>
              <a:prstGeom prst="rect">
                <a:avLst/>
              </a:prstGeom>
              <a:blipFill>
                <a:blip r:embed="rId8" cstate="print"/>
                <a:stretch>
                  <a:fillRect/>
                </a:stretch>
              </a:blip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62" name="object 62"/>
              <p:cNvSpPr/>
              <p:nvPr/>
            </p:nvSpPr>
            <p:spPr>
              <a:xfrm>
                <a:off x="4544585" y="7793646"/>
                <a:ext cx="98819" cy="98819"/>
              </a:xfrm>
              <a:prstGeom prst="rect">
                <a:avLst/>
              </a:prstGeom>
              <a:blipFill>
                <a:blip r:embed="rId11" cstate="print"/>
                <a:stretch>
                  <a:fillRect/>
                </a:stretch>
              </a:blip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63" name="object 63"/>
              <p:cNvSpPr/>
              <p:nvPr/>
            </p:nvSpPr>
            <p:spPr>
              <a:xfrm>
                <a:off x="4046904" y="7793646"/>
                <a:ext cx="98819" cy="98819"/>
              </a:xfrm>
              <a:prstGeom prst="rect">
                <a:avLst/>
              </a:prstGeom>
              <a:blipFill>
                <a:blip r:embed="rId6" cstate="print"/>
                <a:stretch>
                  <a:fillRect/>
                </a:stretch>
              </a:blip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64" name="object 64"/>
              <p:cNvSpPr/>
              <p:nvPr/>
            </p:nvSpPr>
            <p:spPr>
              <a:xfrm>
                <a:off x="3556537" y="7793646"/>
                <a:ext cx="98819" cy="98819"/>
              </a:xfrm>
              <a:prstGeom prst="rect">
                <a:avLst/>
              </a:prstGeom>
              <a:blipFill>
                <a:blip r:embed="rId11" cstate="print"/>
                <a:stretch>
                  <a:fillRect/>
                </a:stretch>
              </a:blip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65" name="object 65"/>
              <p:cNvSpPr/>
              <p:nvPr/>
            </p:nvSpPr>
            <p:spPr>
              <a:xfrm>
                <a:off x="3098408" y="7793646"/>
                <a:ext cx="98819" cy="98819"/>
              </a:xfrm>
              <a:prstGeom prst="rect">
                <a:avLst/>
              </a:prstGeom>
              <a:blipFill>
                <a:blip r:embed="rId17" cstate="print"/>
                <a:stretch>
                  <a:fillRect/>
                </a:stretch>
              </a:blip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66" name="object 66"/>
              <p:cNvSpPr/>
              <p:nvPr/>
            </p:nvSpPr>
            <p:spPr>
              <a:xfrm>
                <a:off x="2865258" y="7033823"/>
                <a:ext cx="84178" cy="84183"/>
              </a:xfrm>
              <a:prstGeom prst="rect">
                <a:avLst/>
              </a:prstGeom>
              <a:blipFill>
                <a:blip r:embed="rId14" cstate="print"/>
                <a:stretch>
                  <a:fillRect/>
                </a:stretch>
              </a:blip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67" name="object 67"/>
              <p:cNvSpPr/>
              <p:nvPr/>
            </p:nvSpPr>
            <p:spPr>
              <a:xfrm>
                <a:off x="2878246" y="6823886"/>
                <a:ext cx="76835" cy="76831"/>
              </a:xfrm>
              <a:prstGeom prst="rect">
                <a:avLst/>
              </a:prstGeom>
              <a:blipFill>
                <a:blip r:embed="rId8" cstate="print"/>
                <a:stretch>
                  <a:fillRect/>
                </a:stretch>
              </a:blip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68" name="object 68"/>
              <p:cNvSpPr/>
              <p:nvPr/>
            </p:nvSpPr>
            <p:spPr>
              <a:xfrm>
                <a:off x="3395981" y="7039328"/>
                <a:ext cx="84181" cy="84178"/>
              </a:xfrm>
              <a:prstGeom prst="rect">
                <a:avLst/>
              </a:prstGeom>
              <a:blipFill>
                <a:blip r:embed="rId15" cstate="print"/>
                <a:stretch>
                  <a:fillRect/>
                </a:stretch>
              </a:blip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69" name="object 69"/>
              <p:cNvSpPr/>
              <p:nvPr/>
            </p:nvSpPr>
            <p:spPr>
              <a:xfrm>
                <a:off x="3375929" y="6823886"/>
                <a:ext cx="76833" cy="76831"/>
              </a:xfrm>
              <a:prstGeom prst="rect">
                <a:avLst/>
              </a:prstGeom>
              <a:blipFill>
                <a:blip r:embed="rId8" cstate="print"/>
                <a:stretch>
                  <a:fillRect/>
                </a:stretch>
              </a:blip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70" name="object 70"/>
              <p:cNvSpPr/>
              <p:nvPr/>
            </p:nvSpPr>
            <p:spPr>
              <a:xfrm>
                <a:off x="3858814" y="7072365"/>
                <a:ext cx="84178" cy="84183"/>
              </a:xfrm>
              <a:prstGeom prst="rect">
                <a:avLst/>
              </a:prstGeom>
              <a:blipFill>
                <a:blip r:embed="rId15" cstate="print"/>
                <a:stretch>
                  <a:fillRect/>
                </a:stretch>
              </a:blip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71" name="object 71"/>
              <p:cNvSpPr/>
              <p:nvPr/>
            </p:nvSpPr>
            <p:spPr>
              <a:xfrm>
                <a:off x="3866295" y="6823886"/>
                <a:ext cx="76831" cy="76831"/>
              </a:xfrm>
              <a:prstGeom prst="rect">
                <a:avLst/>
              </a:prstGeom>
              <a:blipFill>
                <a:blip r:embed="rId8" cstate="print"/>
                <a:stretch>
                  <a:fillRect/>
                </a:stretch>
              </a:blip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72" name="object 72"/>
              <p:cNvSpPr/>
              <p:nvPr/>
            </p:nvSpPr>
            <p:spPr>
              <a:xfrm>
                <a:off x="4349980" y="7061353"/>
                <a:ext cx="84181" cy="84181"/>
              </a:xfrm>
              <a:prstGeom prst="rect">
                <a:avLst/>
              </a:prstGeom>
              <a:blipFill>
                <a:blip r:embed="rId12" cstate="print"/>
                <a:stretch>
                  <a:fillRect/>
                </a:stretch>
              </a:blip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73" name="object 73"/>
              <p:cNvSpPr/>
              <p:nvPr/>
            </p:nvSpPr>
            <p:spPr>
              <a:xfrm>
                <a:off x="4324424" y="6823886"/>
                <a:ext cx="76833" cy="76831"/>
              </a:xfrm>
              <a:prstGeom prst="rect">
                <a:avLst/>
              </a:prstGeom>
              <a:blipFill>
                <a:blip r:embed="rId8" cstate="print"/>
                <a:stretch>
                  <a:fillRect/>
                </a:stretch>
              </a:blip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74" name="object 74"/>
              <p:cNvSpPr/>
              <p:nvPr/>
            </p:nvSpPr>
            <p:spPr>
              <a:xfrm>
                <a:off x="3952075" y="6458581"/>
                <a:ext cx="627380" cy="180340"/>
              </a:xfrm>
              <a:custGeom>
                <a:avLst/>
                <a:gdLst/>
                <a:ahLst/>
                <a:cxnLst/>
                <a:rect l="l" t="t" r="r" b="b"/>
                <a:pathLst>
                  <a:path w="627379" h="180340">
                    <a:moveTo>
                      <a:pt x="48069" y="24041"/>
                    </a:moveTo>
                    <a:lnTo>
                      <a:pt x="46177" y="14681"/>
                    </a:lnTo>
                    <a:lnTo>
                      <a:pt x="41033" y="7035"/>
                    </a:lnTo>
                    <a:lnTo>
                      <a:pt x="33388" y="1892"/>
                    </a:lnTo>
                    <a:lnTo>
                      <a:pt x="24028" y="0"/>
                    </a:lnTo>
                    <a:lnTo>
                      <a:pt x="14681" y="1892"/>
                    </a:lnTo>
                    <a:lnTo>
                      <a:pt x="7035" y="7035"/>
                    </a:lnTo>
                    <a:lnTo>
                      <a:pt x="1879" y="14681"/>
                    </a:lnTo>
                    <a:lnTo>
                      <a:pt x="0" y="24041"/>
                    </a:lnTo>
                    <a:lnTo>
                      <a:pt x="1879" y="33401"/>
                    </a:lnTo>
                    <a:lnTo>
                      <a:pt x="7035" y="41033"/>
                    </a:lnTo>
                    <a:lnTo>
                      <a:pt x="14681" y="46189"/>
                    </a:lnTo>
                    <a:lnTo>
                      <a:pt x="24028" y="48069"/>
                    </a:lnTo>
                    <a:lnTo>
                      <a:pt x="33388" y="46189"/>
                    </a:lnTo>
                    <a:lnTo>
                      <a:pt x="41033" y="41033"/>
                    </a:lnTo>
                    <a:lnTo>
                      <a:pt x="46177" y="33401"/>
                    </a:lnTo>
                    <a:lnTo>
                      <a:pt x="48069" y="24041"/>
                    </a:lnTo>
                    <a:close/>
                  </a:path>
                  <a:path w="627379" h="180340">
                    <a:moveTo>
                      <a:pt x="75603" y="156184"/>
                    </a:moveTo>
                    <a:lnTo>
                      <a:pt x="73710" y="146837"/>
                    </a:lnTo>
                    <a:lnTo>
                      <a:pt x="68567" y="139192"/>
                    </a:lnTo>
                    <a:lnTo>
                      <a:pt x="60921" y="134048"/>
                    </a:lnTo>
                    <a:lnTo>
                      <a:pt x="51562" y="132156"/>
                    </a:lnTo>
                    <a:lnTo>
                      <a:pt x="42202" y="134048"/>
                    </a:lnTo>
                    <a:lnTo>
                      <a:pt x="34569" y="139192"/>
                    </a:lnTo>
                    <a:lnTo>
                      <a:pt x="29413" y="146837"/>
                    </a:lnTo>
                    <a:lnTo>
                      <a:pt x="27533" y="156184"/>
                    </a:lnTo>
                    <a:lnTo>
                      <a:pt x="29413" y="165544"/>
                    </a:lnTo>
                    <a:lnTo>
                      <a:pt x="34569" y="173189"/>
                    </a:lnTo>
                    <a:lnTo>
                      <a:pt x="42202" y="178333"/>
                    </a:lnTo>
                    <a:lnTo>
                      <a:pt x="51562" y="180225"/>
                    </a:lnTo>
                    <a:lnTo>
                      <a:pt x="60921" y="178333"/>
                    </a:lnTo>
                    <a:lnTo>
                      <a:pt x="68567" y="173189"/>
                    </a:lnTo>
                    <a:lnTo>
                      <a:pt x="73710" y="165544"/>
                    </a:lnTo>
                    <a:lnTo>
                      <a:pt x="75603" y="156184"/>
                    </a:lnTo>
                    <a:close/>
                  </a:path>
                  <a:path w="627379" h="180340">
                    <a:moveTo>
                      <a:pt x="77952" y="88747"/>
                    </a:moveTo>
                    <a:lnTo>
                      <a:pt x="76479" y="81470"/>
                    </a:lnTo>
                    <a:lnTo>
                      <a:pt x="72478" y="75526"/>
                    </a:lnTo>
                    <a:lnTo>
                      <a:pt x="66535" y="71526"/>
                    </a:lnTo>
                    <a:lnTo>
                      <a:pt x="59258" y="70053"/>
                    </a:lnTo>
                    <a:lnTo>
                      <a:pt x="51993" y="71526"/>
                    </a:lnTo>
                    <a:lnTo>
                      <a:pt x="46050" y="75526"/>
                    </a:lnTo>
                    <a:lnTo>
                      <a:pt x="42037" y="81470"/>
                    </a:lnTo>
                    <a:lnTo>
                      <a:pt x="40576" y="88747"/>
                    </a:lnTo>
                    <a:lnTo>
                      <a:pt x="42037" y="96024"/>
                    </a:lnTo>
                    <a:lnTo>
                      <a:pt x="46050" y="101968"/>
                    </a:lnTo>
                    <a:lnTo>
                      <a:pt x="51993" y="105968"/>
                    </a:lnTo>
                    <a:lnTo>
                      <a:pt x="59258" y="107429"/>
                    </a:lnTo>
                    <a:lnTo>
                      <a:pt x="66535" y="105968"/>
                    </a:lnTo>
                    <a:lnTo>
                      <a:pt x="72478" y="101968"/>
                    </a:lnTo>
                    <a:lnTo>
                      <a:pt x="76479" y="96024"/>
                    </a:lnTo>
                    <a:lnTo>
                      <a:pt x="77952" y="88747"/>
                    </a:lnTo>
                    <a:close/>
                  </a:path>
                  <a:path w="627379" h="180340">
                    <a:moveTo>
                      <a:pt x="165925" y="88328"/>
                    </a:moveTo>
                    <a:lnTo>
                      <a:pt x="164033" y="78968"/>
                    </a:lnTo>
                    <a:lnTo>
                      <a:pt x="158889" y="71323"/>
                    </a:lnTo>
                    <a:lnTo>
                      <a:pt x="151244" y="66179"/>
                    </a:lnTo>
                    <a:lnTo>
                      <a:pt x="141884" y="64287"/>
                    </a:lnTo>
                    <a:lnTo>
                      <a:pt x="132537" y="66179"/>
                    </a:lnTo>
                    <a:lnTo>
                      <a:pt x="124891" y="71323"/>
                    </a:lnTo>
                    <a:lnTo>
                      <a:pt x="119748" y="78968"/>
                    </a:lnTo>
                    <a:lnTo>
                      <a:pt x="117856" y="88328"/>
                    </a:lnTo>
                    <a:lnTo>
                      <a:pt x="119748" y="97675"/>
                    </a:lnTo>
                    <a:lnTo>
                      <a:pt x="124891" y="105321"/>
                    </a:lnTo>
                    <a:lnTo>
                      <a:pt x="132537" y="110477"/>
                    </a:lnTo>
                    <a:lnTo>
                      <a:pt x="141884" y="112356"/>
                    </a:lnTo>
                    <a:lnTo>
                      <a:pt x="151244" y="110477"/>
                    </a:lnTo>
                    <a:lnTo>
                      <a:pt x="158889" y="105321"/>
                    </a:lnTo>
                    <a:lnTo>
                      <a:pt x="164033" y="97675"/>
                    </a:lnTo>
                    <a:lnTo>
                      <a:pt x="165925" y="88328"/>
                    </a:lnTo>
                    <a:close/>
                  </a:path>
                  <a:path w="627379" h="180340">
                    <a:moveTo>
                      <a:pt x="286613" y="24041"/>
                    </a:moveTo>
                    <a:lnTo>
                      <a:pt x="284721" y="14681"/>
                    </a:lnTo>
                    <a:lnTo>
                      <a:pt x="279577" y="7035"/>
                    </a:lnTo>
                    <a:lnTo>
                      <a:pt x="271932" y="1892"/>
                    </a:lnTo>
                    <a:lnTo>
                      <a:pt x="262585" y="0"/>
                    </a:lnTo>
                    <a:lnTo>
                      <a:pt x="253225" y="1892"/>
                    </a:lnTo>
                    <a:lnTo>
                      <a:pt x="245579" y="7035"/>
                    </a:lnTo>
                    <a:lnTo>
                      <a:pt x="240436" y="14681"/>
                    </a:lnTo>
                    <a:lnTo>
                      <a:pt x="238544" y="24041"/>
                    </a:lnTo>
                    <a:lnTo>
                      <a:pt x="240436" y="33401"/>
                    </a:lnTo>
                    <a:lnTo>
                      <a:pt x="245579" y="41033"/>
                    </a:lnTo>
                    <a:lnTo>
                      <a:pt x="253225" y="46189"/>
                    </a:lnTo>
                    <a:lnTo>
                      <a:pt x="262585" y="48069"/>
                    </a:lnTo>
                    <a:lnTo>
                      <a:pt x="271932" y="46189"/>
                    </a:lnTo>
                    <a:lnTo>
                      <a:pt x="279577" y="41033"/>
                    </a:lnTo>
                    <a:lnTo>
                      <a:pt x="284721" y="33401"/>
                    </a:lnTo>
                    <a:lnTo>
                      <a:pt x="286613" y="24041"/>
                    </a:lnTo>
                    <a:close/>
                  </a:path>
                  <a:path w="627379" h="180340">
                    <a:moveTo>
                      <a:pt x="290347" y="81864"/>
                    </a:moveTo>
                    <a:lnTo>
                      <a:pt x="288874" y="74587"/>
                    </a:lnTo>
                    <a:lnTo>
                      <a:pt x="284873" y="68643"/>
                    </a:lnTo>
                    <a:lnTo>
                      <a:pt x="278930" y="64643"/>
                    </a:lnTo>
                    <a:lnTo>
                      <a:pt x="271653" y="63169"/>
                    </a:lnTo>
                    <a:lnTo>
                      <a:pt x="264375" y="64643"/>
                    </a:lnTo>
                    <a:lnTo>
                      <a:pt x="258445" y="68643"/>
                    </a:lnTo>
                    <a:lnTo>
                      <a:pt x="254431" y="74587"/>
                    </a:lnTo>
                    <a:lnTo>
                      <a:pt x="252971" y="81864"/>
                    </a:lnTo>
                    <a:lnTo>
                      <a:pt x="254431" y="89141"/>
                    </a:lnTo>
                    <a:lnTo>
                      <a:pt x="258445" y="95072"/>
                    </a:lnTo>
                    <a:lnTo>
                      <a:pt x="264375" y="99085"/>
                    </a:lnTo>
                    <a:lnTo>
                      <a:pt x="271653" y="100545"/>
                    </a:lnTo>
                    <a:lnTo>
                      <a:pt x="278930" y="99085"/>
                    </a:lnTo>
                    <a:lnTo>
                      <a:pt x="284873" y="95072"/>
                    </a:lnTo>
                    <a:lnTo>
                      <a:pt x="288874" y="89141"/>
                    </a:lnTo>
                    <a:lnTo>
                      <a:pt x="290347" y="81864"/>
                    </a:lnTo>
                    <a:close/>
                  </a:path>
                  <a:path w="627379" h="180340">
                    <a:moveTo>
                      <a:pt x="314147" y="156184"/>
                    </a:moveTo>
                    <a:lnTo>
                      <a:pt x="312254" y="146837"/>
                    </a:lnTo>
                    <a:lnTo>
                      <a:pt x="307111" y="139192"/>
                    </a:lnTo>
                    <a:lnTo>
                      <a:pt x="299466" y="134048"/>
                    </a:lnTo>
                    <a:lnTo>
                      <a:pt x="290118" y="132156"/>
                    </a:lnTo>
                    <a:lnTo>
                      <a:pt x="280758" y="134048"/>
                    </a:lnTo>
                    <a:lnTo>
                      <a:pt x="273113" y="139192"/>
                    </a:lnTo>
                    <a:lnTo>
                      <a:pt x="267970" y="146837"/>
                    </a:lnTo>
                    <a:lnTo>
                      <a:pt x="266077" y="156184"/>
                    </a:lnTo>
                    <a:lnTo>
                      <a:pt x="267970" y="165544"/>
                    </a:lnTo>
                    <a:lnTo>
                      <a:pt x="273113" y="173189"/>
                    </a:lnTo>
                    <a:lnTo>
                      <a:pt x="280758" y="178333"/>
                    </a:lnTo>
                    <a:lnTo>
                      <a:pt x="290118" y="180225"/>
                    </a:lnTo>
                    <a:lnTo>
                      <a:pt x="299466" y="178333"/>
                    </a:lnTo>
                    <a:lnTo>
                      <a:pt x="307111" y="173189"/>
                    </a:lnTo>
                    <a:lnTo>
                      <a:pt x="312254" y="165544"/>
                    </a:lnTo>
                    <a:lnTo>
                      <a:pt x="314147" y="156184"/>
                    </a:lnTo>
                    <a:close/>
                  </a:path>
                  <a:path w="627379" h="180340">
                    <a:moveTo>
                      <a:pt x="404469" y="88328"/>
                    </a:moveTo>
                    <a:lnTo>
                      <a:pt x="402590" y="78968"/>
                    </a:lnTo>
                    <a:lnTo>
                      <a:pt x="397433" y="71323"/>
                    </a:lnTo>
                    <a:lnTo>
                      <a:pt x="389788" y="66179"/>
                    </a:lnTo>
                    <a:lnTo>
                      <a:pt x="380441" y="64287"/>
                    </a:lnTo>
                    <a:lnTo>
                      <a:pt x="371081" y="66179"/>
                    </a:lnTo>
                    <a:lnTo>
                      <a:pt x="363435" y="71323"/>
                    </a:lnTo>
                    <a:lnTo>
                      <a:pt x="358292" y="78968"/>
                    </a:lnTo>
                    <a:lnTo>
                      <a:pt x="356400" y="88328"/>
                    </a:lnTo>
                    <a:lnTo>
                      <a:pt x="358292" y="97675"/>
                    </a:lnTo>
                    <a:lnTo>
                      <a:pt x="363435" y="105321"/>
                    </a:lnTo>
                    <a:lnTo>
                      <a:pt x="371081" y="110477"/>
                    </a:lnTo>
                    <a:lnTo>
                      <a:pt x="380441" y="112356"/>
                    </a:lnTo>
                    <a:lnTo>
                      <a:pt x="389788" y="110477"/>
                    </a:lnTo>
                    <a:lnTo>
                      <a:pt x="397433" y="105321"/>
                    </a:lnTo>
                    <a:lnTo>
                      <a:pt x="402590" y="97675"/>
                    </a:lnTo>
                    <a:lnTo>
                      <a:pt x="404469" y="88328"/>
                    </a:lnTo>
                    <a:close/>
                  </a:path>
                  <a:path w="627379" h="180340">
                    <a:moveTo>
                      <a:pt x="509473" y="24041"/>
                    </a:moveTo>
                    <a:lnTo>
                      <a:pt x="507593" y="14681"/>
                    </a:lnTo>
                    <a:lnTo>
                      <a:pt x="502437" y="7035"/>
                    </a:lnTo>
                    <a:lnTo>
                      <a:pt x="494804" y="1892"/>
                    </a:lnTo>
                    <a:lnTo>
                      <a:pt x="485444" y="0"/>
                    </a:lnTo>
                    <a:lnTo>
                      <a:pt x="476084" y="1892"/>
                    </a:lnTo>
                    <a:lnTo>
                      <a:pt x="468452" y="7035"/>
                    </a:lnTo>
                    <a:lnTo>
                      <a:pt x="463296" y="14681"/>
                    </a:lnTo>
                    <a:lnTo>
                      <a:pt x="461403" y="24041"/>
                    </a:lnTo>
                    <a:lnTo>
                      <a:pt x="463296" y="33401"/>
                    </a:lnTo>
                    <a:lnTo>
                      <a:pt x="468452" y="41033"/>
                    </a:lnTo>
                    <a:lnTo>
                      <a:pt x="476084" y="46189"/>
                    </a:lnTo>
                    <a:lnTo>
                      <a:pt x="485444" y="48069"/>
                    </a:lnTo>
                    <a:lnTo>
                      <a:pt x="494804" y="46189"/>
                    </a:lnTo>
                    <a:lnTo>
                      <a:pt x="502437" y="41033"/>
                    </a:lnTo>
                    <a:lnTo>
                      <a:pt x="507593" y="33401"/>
                    </a:lnTo>
                    <a:lnTo>
                      <a:pt x="509473" y="24041"/>
                    </a:lnTo>
                    <a:close/>
                  </a:path>
                  <a:path w="627379" h="180340">
                    <a:moveTo>
                      <a:pt x="525602" y="85991"/>
                    </a:moveTo>
                    <a:lnTo>
                      <a:pt x="524129" y="78714"/>
                    </a:lnTo>
                    <a:lnTo>
                      <a:pt x="520128" y="72783"/>
                    </a:lnTo>
                    <a:lnTo>
                      <a:pt x="514184" y="68770"/>
                    </a:lnTo>
                    <a:lnTo>
                      <a:pt x="506907" y="67310"/>
                    </a:lnTo>
                    <a:lnTo>
                      <a:pt x="499643" y="68770"/>
                    </a:lnTo>
                    <a:lnTo>
                      <a:pt x="493699" y="72783"/>
                    </a:lnTo>
                    <a:lnTo>
                      <a:pt x="489686" y="78714"/>
                    </a:lnTo>
                    <a:lnTo>
                      <a:pt x="488226" y="85991"/>
                    </a:lnTo>
                    <a:lnTo>
                      <a:pt x="489686" y="93268"/>
                    </a:lnTo>
                    <a:lnTo>
                      <a:pt x="493699" y="99212"/>
                    </a:lnTo>
                    <a:lnTo>
                      <a:pt x="499643" y="103212"/>
                    </a:lnTo>
                    <a:lnTo>
                      <a:pt x="506907" y="104686"/>
                    </a:lnTo>
                    <a:lnTo>
                      <a:pt x="514184" y="103212"/>
                    </a:lnTo>
                    <a:lnTo>
                      <a:pt x="520128" y="99212"/>
                    </a:lnTo>
                    <a:lnTo>
                      <a:pt x="524129" y="93268"/>
                    </a:lnTo>
                    <a:lnTo>
                      <a:pt x="525602" y="85991"/>
                    </a:lnTo>
                    <a:close/>
                  </a:path>
                  <a:path w="627379" h="180340">
                    <a:moveTo>
                      <a:pt x="537019" y="156184"/>
                    </a:moveTo>
                    <a:lnTo>
                      <a:pt x="535127" y="146837"/>
                    </a:lnTo>
                    <a:lnTo>
                      <a:pt x="529971" y="139192"/>
                    </a:lnTo>
                    <a:lnTo>
                      <a:pt x="522338" y="134048"/>
                    </a:lnTo>
                    <a:lnTo>
                      <a:pt x="512978" y="132156"/>
                    </a:lnTo>
                    <a:lnTo>
                      <a:pt x="503618" y="134048"/>
                    </a:lnTo>
                    <a:lnTo>
                      <a:pt x="495985" y="139192"/>
                    </a:lnTo>
                    <a:lnTo>
                      <a:pt x="490829" y="146837"/>
                    </a:lnTo>
                    <a:lnTo>
                      <a:pt x="488937" y="156184"/>
                    </a:lnTo>
                    <a:lnTo>
                      <a:pt x="490829" y="165544"/>
                    </a:lnTo>
                    <a:lnTo>
                      <a:pt x="495985" y="173189"/>
                    </a:lnTo>
                    <a:lnTo>
                      <a:pt x="503618" y="178333"/>
                    </a:lnTo>
                    <a:lnTo>
                      <a:pt x="512978" y="180225"/>
                    </a:lnTo>
                    <a:lnTo>
                      <a:pt x="522338" y="178333"/>
                    </a:lnTo>
                    <a:lnTo>
                      <a:pt x="529971" y="173189"/>
                    </a:lnTo>
                    <a:lnTo>
                      <a:pt x="535127" y="165544"/>
                    </a:lnTo>
                    <a:lnTo>
                      <a:pt x="537019" y="156184"/>
                    </a:lnTo>
                    <a:close/>
                  </a:path>
                  <a:path w="627379" h="180340">
                    <a:moveTo>
                      <a:pt x="627341" y="88328"/>
                    </a:moveTo>
                    <a:lnTo>
                      <a:pt x="625449" y="78968"/>
                    </a:lnTo>
                    <a:lnTo>
                      <a:pt x="620293" y="71323"/>
                    </a:lnTo>
                    <a:lnTo>
                      <a:pt x="612660" y="66179"/>
                    </a:lnTo>
                    <a:lnTo>
                      <a:pt x="603300" y="64287"/>
                    </a:lnTo>
                    <a:lnTo>
                      <a:pt x="593940" y="66179"/>
                    </a:lnTo>
                    <a:lnTo>
                      <a:pt x="586308" y="71323"/>
                    </a:lnTo>
                    <a:lnTo>
                      <a:pt x="581152" y="78968"/>
                    </a:lnTo>
                    <a:lnTo>
                      <a:pt x="579259" y="88328"/>
                    </a:lnTo>
                    <a:lnTo>
                      <a:pt x="581152" y="97675"/>
                    </a:lnTo>
                    <a:lnTo>
                      <a:pt x="586308" y="105321"/>
                    </a:lnTo>
                    <a:lnTo>
                      <a:pt x="593940" y="110477"/>
                    </a:lnTo>
                    <a:lnTo>
                      <a:pt x="603300" y="112356"/>
                    </a:lnTo>
                    <a:lnTo>
                      <a:pt x="612660" y="110477"/>
                    </a:lnTo>
                    <a:lnTo>
                      <a:pt x="620293" y="105321"/>
                    </a:lnTo>
                    <a:lnTo>
                      <a:pt x="625449" y="97675"/>
                    </a:lnTo>
                    <a:lnTo>
                      <a:pt x="627341" y="88328"/>
                    </a:lnTo>
                    <a:close/>
                  </a:path>
                </a:pathLst>
              </a:custGeom>
              <a:solidFill>
                <a:srgbClr val="FFFFFF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75" name="object 75"/>
              <p:cNvSpPr/>
              <p:nvPr/>
            </p:nvSpPr>
            <p:spPr>
              <a:xfrm>
                <a:off x="5159249" y="6184371"/>
                <a:ext cx="1995810" cy="1282715"/>
              </a:xfrm>
              <a:prstGeom prst="rect">
                <a:avLst/>
              </a:prstGeom>
              <a:blipFill>
                <a:blip r:embed="rId18" cstate="print"/>
                <a:stretch>
                  <a:fillRect/>
                </a:stretch>
              </a:blip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76" name="object 76"/>
              <p:cNvSpPr/>
              <p:nvPr/>
            </p:nvSpPr>
            <p:spPr>
              <a:xfrm>
                <a:off x="4065613" y="6443291"/>
                <a:ext cx="485140" cy="44450"/>
              </a:xfrm>
              <a:custGeom>
                <a:avLst/>
                <a:gdLst/>
                <a:ahLst/>
                <a:cxnLst/>
                <a:rect l="l" t="t" r="r" b="b"/>
                <a:pathLst>
                  <a:path w="485139" h="44450">
                    <a:moveTo>
                      <a:pt x="37376" y="25577"/>
                    </a:moveTo>
                    <a:lnTo>
                      <a:pt x="35902" y="18300"/>
                    </a:lnTo>
                    <a:lnTo>
                      <a:pt x="31902" y="12357"/>
                    </a:lnTo>
                    <a:lnTo>
                      <a:pt x="25958" y="8356"/>
                    </a:lnTo>
                    <a:lnTo>
                      <a:pt x="18681" y="6883"/>
                    </a:lnTo>
                    <a:lnTo>
                      <a:pt x="11404" y="8356"/>
                    </a:lnTo>
                    <a:lnTo>
                      <a:pt x="5461" y="12357"/>
                    </a:lnTo>
                    <a:lnTo>
                      <a:pt x="1460" y="18300"/>
                    </a:lnTo>
                    <a:lnTo>
                      <a:pt x="0" y="25577"/>
                    </a:lnTo>
                    <a:lnTo>
                      <a:pt x="1460" y="32854"/>
                    </a:lnTo>
                    <a:lnTo>
                      <a:pt x="5461" y="38785"/>
                    </a:lnTo>
                    <a:lnTo>
                      <a:pt x="11404" y="42799"/>
                    </a:lnTo>
                    <a:lnTo>
                      <a:pt x="18681" y="44259"/>
                    </a:lnTo>
                    <a:lnTo>
                      <a:pt x="25958" y="42799"/>
                    </a:lnTo>
                    <a:lnTo>
                      <a:pt x="31902" y="38785"/>
                    </a:lnTo>
                    <a:lnTo>
                      <a:pt x="35902" y="32854"/>
                    </a:lnTo>
                    <a:lnTo>
                      <a:pt x="37376" y="25577"/>
                    </a:lnTo>
                    <a:close/>
                  </a:path>
                  <a:path w="485139" h="44450">
                    <a:moveTo>
                      <a:pt x="249758" y="18694"/>
                    </a:moveTo>
                    <a:lnTo>
                      <a:pt x="248297" y="11417"/>
                    </a:lnTo>
                    <a:lnTo>
                      <a:pt x="244284" y="5473"/>
                    </a:lnTo>
                    <a:lnTo>
                      <a:pt x="238353" y="1473"/>
                    </a:lnTo>
                    <a:lnTo>
                      <a:pt x="231076" y="0"/>
                    </a:lnTo>
                    <a:lnTo>
                      <a:pt x="223799" y="1473"/>
                    </a:lnTo>
                    <a:lnTo>
                      <a:pt x="217855" y="5473"/>
                    </a:lnTo>
                    <a:lnTo>
                      <a:pt x="213855" y="11417"/>
                    </a:lnTo>
                    <a:lnTo>
                      <a:pt x="212382" y="18694"/>
                    </a:lnTo>
                    <a:lnTo>
                      <a:pt x="213855" y="25958"/>
                    </a:lnTo>
                    <a:lnTo>
                      <a:pt x="217855" y="31902"/>
                    </a:lnTo>
                    <a:lnTo>
                      <a:pt x="223799" y="35902"/>
                    </a:lnTo>
                    <a:lnTo>
                      <a:pt x="231076" y="37376"/>
                    </a:lnTo>
                    <a:lnTo>
                      <a:pt x="238353" y="35902"/>
                    </a:lnTo>
                    <a:lnTo>
                      <a:pt x="244284" y="31902"/>
                    </a:lnTo>
                    <a:lnTo>
                      <a:pt x="248297" y="25958"/>
                    </a:lnTo>
                    <a:lnTo>
                      <a:pt x="249758" y="18694"/>
                    </a:lnTo>
                    <a:close/>
                  </a:path>
                  <a:path w="485139" h="44450">
                    <a:moveTo>
                      <a:pt x="485013" y="22821"/>
                    </a:moveTo>
                    <a:lnTo>
                      <a:pt x="483552" y="15544"/>
                    </a:lnTo>
                    <a:lnTo>
                      <a:pt x="479539" y="9613"/>
                    </a:lnTo>
                    <a:lnTo>
                      <a:pt x="473608" y="5600"/>
                    </a:lnTo>
                    <a:lnTo>
                      <a:pt x="466331" y="4140"/>
                    </a:lnTo>
                    <a:lnTo>
                      <a:pt x="459054" y="5600"/>
                    </a:lnTo>
                    <a:lnTo>
                      <a:pt x="453110" y="9613"/>
                    </a:lnTo>
                    <a:lnTo>
                      <a:pt x="449110" y="15544"/>
                    </a:lnTo>
                    <a:lnTo>
                      <a:pt x="447636" y="22821"/>
                    </a:lnTo>
                    <a:lnTo>
                      <a:pt x="449110" y="30099"/>
                    </a:lnTo>
                    <a:lnTo>
                      <a:pt x="453110" y="36042"/>
                    </a:lnTo>
                    <a:lnTo>
                      <a:pt x="459054" y="40043"/>
                    </a:lnTo>
                    <a:lnTo>
                      <a:pt x="466331" y="41503"/>
                    </a:lnTo>
                    <a:lnTo>
                      <a:pt x="473608" y="40043"/>
                    </a:lnTo>
                    <a:lnTo>
                      <a:pt x="479539" y="36042"/>
                    </a:lnTo>
                    <a:lnTo>
                      <a:pt x="483552" y="30099"/>
                    </a:lnTo>
                    <a:lnTo>
                      <a:pt x="485013" y="22821"/>
                    </a:lnTo>
                    <a:close/>
                  </a:path>
                </a:pathLst>
              </a:custGeom>
              <a:solidFill>
                <a:srgbClr val="FFFFFF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77" name="object 77"/>
              <p:cNvSpPr/>
              <p:nvPr/>
            </p:nvSpPr>
            <p:spPr>
              <a:xfrm>
                <a:off x="2795918" y="6443287"/>
                <a:ext cx="1079985" cy="259801"/>
              </a:xfrm>
              <a:prstGeom prst="rect">
                <a:avLst/>
              </a:prstGeom>
              <a:blipFill>
                <a:blip r:embed="rId19" cstate="print"/>
                <a:stretch>
                  <a:fillRect/>
                </a:stretch>
              </a:blip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78" name="object 78"/>
              <p:cNvSpPr/>
              <p:nvPr/>
            </p:nvSpPr>
            <p:spPr>
              <a:xfrm>
                <a:off x="4669206" y="6482610"/>
                <a:ext cx="2364105" cy="81280"/>
              </a:xfrm>
              <a:custGeom>
                <a:avLst/>
                <a:gdLst/>
                <a:ahLst/>
                <a:cxnLst/>
                <a:rect l="l" t="t" r="r" b="b"/>
                <a:pathLst>
                  <a:path w="2364104" h="81279">
                    <a:moveTo>
                      <a:pt x="22491" y="63258"/>
                    </a:moveTo>
                    <a:lnTo>
                      <a:pt x="17449" y="58229"/>
                    </a:lnTo>
                    <a:lnTo>
                      <a:pt x="11239" y="58229"/>
                    </a:lnTo>
                    <a:lnTo>
                      <a:pt x="5041" y="58229"/>
                    </a:lnTo>
                    <a:lnTo>
                      <a:pt x="0" y="63258"/>
                    </a:lnTo>
                    <a:lnTo>
                      <a:pt x="0" y="75692"/>
                    </a:lnTo>
                    <a:lnTo>
                      <a:pt x="5041" y="80721"/>
                    </a:lnTo>
                    <a:lnTo>
                      <a:pt x="17449" y="80721"/>
                    </a:lnTo>
                    <a:lnTo>
                      <a:pt x="22491" y="75692"/>
                    </a:lnTo>
                    <a:lnTo>
                      <a:pt x="22491" y="63258"/>
                    </a:lnTo>
                    <a:close/>
                  </a:path>
                  <a:path w="2364104" h="81279">
                    <a:moveTo>
                      <a:pt x="74650" y="5041"/>
                    </a:moveTo>
                    <a:lnTo>
                      <a:pt x="69621" y="0"/>
                    </a:lnTo>
                    <a:lnTo>
                      <a:pt x="63411" y="0"/>
                    </a:lnTo>
                    <a:lnTo>
                      <a:pt x="57200" y="0"/>
                    </a:lnTo>
                    <a:lnTo>
                      <a:pt x="52158" y="5041"/>
                    </a:lnTo>
                    <a:lnTo>
                      <a:pt x="52158" y="17462"/>
                    </a:lnTo>
                    <a:lnTo>
                      <a:pt x="57200" y="22491"/>
                    </a:lnTo>
                    <a:lnTo>
                      <a:pt x="69621" y="22491"/>
                    </a:lnTo>
                    <a:lnTo>
                      <a:pt x="74650" y="17462"/>
                    </a:lnTo>
                    <a:lnTo>
                      <a:pt x="74650" y="5041"/>
                    </a:lnTo>
                    <a:close/>
                  </a:path>
                  <a:path w="2364104" h="81279">
                    <a:moveTo>
                      <a:pt x="92824" y="57924"/>
                    </a:moveTo>
                    <a:lnTo>
                      <a:pt x="86347" y="51447"/>
                    </a:lnTo>
                    <a:lnTo>
                      <a:pt x="78359" y="51447"/>
                    </a:lnTo>
                    <a:lnTo>
                      <a:pt x="70370" y="51447"/>
                    </a:lnTo>
                    <a:lnTo>
                      <a:pt x="63893" y="57924"/>
                    </a:lnTo>
                    <a:lnTo>
                      <a:pt x="63893" y="73901"/>
                    </a:lnTo>
                    <a:lnTo>
                      <a:pt x="70370" y="80365"/>
                    </a:lnTo>
                    <a:lnTo>
                      <a:pt x="86347" y="80365"/>
                    </a:lnTo>
                    <a:lnTo>
                      <a:pt x="92824" y="73901"/>
                    </a:lnTo>
                    <a:lnTo>
                      <a:pt x="92824" y="57924"/>
                    </a:lnTo>
                    <a:close/>
                  </a:path>
                  <a:path w="2364104" h="81279">
                    <a:moveTo>
                      <a:pt x="131000" y="40906"/>
                    </a:moveTo>
                    <a:lnTo>
                      <a:pt x="125971" y="35864"/>
                    </a:lnTo>
                    <a:lnTo>
                      <a:pt x="119761" y="35864"/>
                    </a:lnTo>
                    <a:lnTo>
                      <a:pt x="113538" y="35864"/>
                    </a:lnTo>
                    <a:lnTo>
                      <a:pt x="108508" y="40906"/>
                    </a:lnTo>
                    <a:lnTo>
                      <a:pt x="108508" y="53327"/>
                    </a:lnTo>
                    <a:lnTo>
                      <a:pt x="113538" y="58356"/>
                    </a:lnTo>
                    <a:lnTo>
                      <a:pt x="125971" y="58356"/>
                    </a:lnTo>
                    <a:lnTo>
                      <a:pt x="131000" y="53327"/>
                    </a:lnTo>
                    <a:lnTo>
                      <a:pt x="131000" y="40906"/>
                    </a:lnTo>
                    <a:close/>
                  </a:path>
                  <a:path w="2364104" h="81279">
                    <a:moveTo>
                      <a:pt x="185559" y="59956"/>
                    </a:moveTo>
                    <a:lnTo>
                      <a:pt x="180530" y="54914"/>
                    </a:lnTo>
                    <a:lnTo>
                      <a:pt x="174320" y="54914"/>
                    </a:lnTo>
                    <a:lnTo>
                      <a:pt x="168109" y="54914"/>
                    </a:lnTo>
                    <a:lnTo>
                      <a:pt x="163080" y="59956"/>
                    </a:lnTo>
                    <a:lnTo>
                      <a:pt x="163080" y="72377"/>
                    </a:lnTo>
                    <a:lnTo>
                      <a:pt x="168109" y="77406"/>
                    </a:lnTo>
                    <a:lnTo>
                      <a:pt x="180530" y="77406"/>
                    </a:lnTo>
                    <a:lnTo>
                      <a:pt x="185559" y="72377"/>
                    </a:lnTo>
                    <a:lnTo>
                      <a:pt x="185559" y="59956"/>
                    </a:lnTo>
                    <a:close/>
                  </a:path>
                  <a:path w="2364104" h="81279">
                    <a:moveTo>
                      <a:pt x="238506" y="57924"/>
                    </a:moveTo>
                    <a:lnTo>
                      <a:pt x="232029" y="51447"/>
                    </a:lnTo>
                    <a:lnTo>
                      <a:pt x="224040" y="51447"/>
                    </a:lnTo>
                    <a:lnTo>
                      <a:pt x="216052" y="51447"/>
                    </a:lnTo>
                    <a:lnTo>
                      <a:pt x="209575" y="57924"/>
                    </a:lnTo>
                    <a:lnTo>
                      <a:pt x="209575" y="73901"/>
                    </a:lnTo>
                    <a:lnTo>
                      <a:pt x="216052" y="80365"/>
                    </a:lnTo>
                    <a:lnTo>
                      <a:pt x="232029" y="80365"/>
                    </a:lnTo>
                    <a:lnTo>
                      <a:pt x="238506" y="73901"/>
                    </a:lnTo>
                    <a:lnTo>
                      <a:pt x="238506" y="57924"/>
                    </a:lnTo>
                    <a:close/>
                  </a:path>
                  <a:path w="2364104" h="81279">
                    <a:moveTo>
                      <a:pt x="261874" y="17703"/>
                    </a:moveTo>
                    <a:lnTo>
                      <a:pt x="256844" y="12674"/>
                    </a:lnTo>
                    <a:lnTo>
                      <a:pt x="250634" y="12674"/>
                    </a:lnTo>
                    <a:lnTo>
                      <a:pt x="244424" y="12674"/>
                    </a:lnTo>
                    <a:lnTo>
                      <a:pt x="239382" y="17703"/>
                    </a:lnTo>
                    <a:lnTo>
                      <a:pt x="239382" y="30124"/>
                    </a:lnTo>
                    <a:lnTo>
                      <a:pt x="244424" y="35166"/>
                    </a:lnTo>
                    <a:lnTo>
                      <a:pt x="256844" y="35166"/>
                    </a:lnTo>
                    <a:lnTo>
                      <a:pt x="261874" y="30124"/>
                    </a:lnTo>
                    <a:lnTo>
                      <a:pt x="261874" y="17703"/>
                    </a:lnTo>
                    <a:close/>
                  </a:path>
                  <a:path w="2364104" h="81279">
                    <a:moveTo>
                      <a:pt x="275132" y="59118"/>
                    </a:moveTo>
                    <a:lnTo>
                      <a:pt x="270090" y="54089"/>
                    </a:lnTo>
                    <a:lnTo>
                      <a:pt x="263880" y="54089"/>
                    </a:lnTo>
                    <a:lnTo>
                      <a:pt x="257670" y="54089"/>
                    </a:lnTo>
                    <a:lnTo>
                      <a:pt x="252641" y="59118"/>
                    </a:lnTo>
                    <a:lnTo>
                      <a:pt x="252641" y="71551"/>
                    </a:lnTo>
                    <a:lnTo>
                      <a:pt x="257670" y="76581"/>
                    </a:lnTo>
                    <a:lnTo>
                      <a:pt x="270090" y="76581"/>
                    </a:lnTo>
                    <a:lnTo>
                      <a:pt x="275132" y="71551"/>
                    </a:lnTo>
                    <a:lnTo>
                      <a:pt x="275132" y="59118"/>
                    </a:lnTo>
                    <a:close/>
                  </a:path>
                  <a:path w="2364104" h="81279">
                    <a:moveTo>
                      <a:pt x="311124" y="19240"/>
                    </a:moveTo>
                    <a:lnTo>
                      <a:pt x="304647" y="12763"/>
                    </a:lnTo>
                    <a:lnTo>
                      <a:pt x="296659" y="12763"/>
                    </a:lnTo>
                    <a:lnTo>
                      <a:pt x="288671" y="12763"/>
                    </a:lnTo>
                    <a:lnTo>
                      <a:pt x="282194" y="19240"/>
                    </a:lnTo>
                    <a:lnTo>
                      <a:pt x="282194" y="35217"/>
                    </a:lnTo>
                    <a:lnTo>
                      <a:pt x="288671" y="41694"/>
                    </a:lnTo>
                    <a:lnTo>
                      <a:pt x="304647" y="41694"/>
                    </a:lnTo>
                    <a:lnTo>
                      <a:pt x="311124" y="35217"/>
                    </a:lnTo>
                    <a:lnTo>
                      <a:pt x="311124" y="19240"/>
                    </a:lnTo>
                    <a:close/>
                  </a:path>
                  <a:path w="2364104" h="81279">
                    <a:moveTo>
                      <a:pt x="313372" y="55803"/>
                    </a:moveTo>
                    <a:lnTo>
                      <a:pt x="308330" y="50774"/>
                    </a:lnTo>
                    <a:lnTo>
                      <a:pt x="302120" y="50774"/>
                    </a:lnTo>
                    <a:lnTo>
                      <a:pt x="295910" y="50774"/>
                    </a:lnTo>
                    <a:lnTo>
                      <a:pt x="290880" y="55803"/>
                    </a:lnTo>
                    <a:lnTo>
                      <a:pt x="290880" y="68237"/>
                    </a:lnTo>
                    <a:lnTo>
                      <a:pt x="295910" y="73266"/>
                    </a:lnTo>
                    <a:lnTo>
                      <a:pt x="308330" y="73266"/>
                    </a:lnTo>
                    <a:lnTo>
                      <a:pt x="313372" y="68237"/>
                    </a:lnTo>
                    <a:lnTo>
                      <a:pt x="313372" y="55803"/>
                    </a:lnTo>
                    <a:close/>
                  </a:path>
                  <a:path w="2364104" h="81279">
                    <a:moveTo>
                      <a:pt x="357263" y="8597"/>
                    </a:moveTo>
                    <a:lnTo>
                      <a:pt x="352234" y="3556"/>
                    </a:lnTo>
                    <a:lnTo>
                      <a:pt x="346024" y="3556"/>
                    </a:lnTo>
                    <a:lnTo>
                      <a:pt x="339813" y="3556"/>
                    </a:lnTo>
                    <a:lnTo>
                      <a:pt x="334772" y="8597"/>
                    </a:lnTo>
                    <a:lnTo>
                      <a:pt x="334772" y="21018"/>
                    </a:lnTo>
                    <a:lnTo>
                      <a:pt x="339813" y="26047"/>
                    </a:lnTo>
                    <a:lnTo>
                      <a:pt x="352234" y="26047"/>
                    </a:lnTo>
                    <a:lnTo>
                      <a:pt x="357263" y="21018"/>
                    </a:lnTo>
                    <a:lnTo>
                      <a:pt x="357263" y="8597"/>
                    </a:lnTo>
                    <a:close/>
                  </a:path>
                  <a:path w="2364104" h="81279">
                    <a:moveTo>
                      <a:pt x="382041" y="57924"/>
                    </a:moveTo>
                    <a:lnTo>
                      <a:pt x="375564" y="51447"/>
                    </a:lnTo>
                    <a:lnTo>
                      <a:pt x="367576" y="51447"/>
                    </a:lnTo>
                    <a:lnTo>
                      <a:pt x="359587" y="51447"/>
                    </a:lnTo>
                    <a:lnTo>
                      <a:pt x="353110" y="57924"/>
                    </a:lnTo>
                    <a:lnTo>
                      <a:pt x="353110" y="73901"/>
                    </a:lnTo>
                    <a:lnTo>
                      <a:pt x="359587" y="80365"/>
                    </a:lnTo>
                    <a:lnTo>
                      <a:pt x="375564" y="80365"/>
                    </a:lnTo>
                    <a:lnTo>
                      <a:pt x="382041" y="73901"/>
                    </a:lnTo>
                    <a:lnTo>
                      <a:pt x="382041" y="57924"/>
                    </a:lnTo>
                    <a:close/>
                  </a:path>
                  <a:path w="2364104" h="81279">
                    <a:moveTo>
                      <a:pt x="445223" y="19240"/>
                    </a:moveTo>
                    <a:lnTo>
                      <a:pt x="438746" y="12763"/>
                    </a:lnTo>
                    <a:lnTo>
                      <a:pt x="430758" y="12763"/>
                    </a:lnTo>
                    <a:lnTo>
                      <a:pt x="422770" y="12763"/>
                    </a:lnTo>
                    <a:lnTo>
                      <a:pt x="416306" y="19240"/>
                    </a:lnTo>
                    <a:lnTo>
                      <a:pt x="416306" y="35217"/>
                    </a:lnTo>
                    <a:lnTo>
                      <a:pt x="422770" y="41694"/>
                    </a:lnTo>
                    <a:lnTo>
                      <a:pt x="438746" y="41694"/>
                    </a:lnTo>
                    <a:lnTo>
                      <a:pt x="445223" y="35217"/>
                    </a:lnTo>
                    <a:lnTo>
                      <a:pt x="445223" y="19240"/>
                    </a:lnTo>
                    <a:close/>
                  </a:path>
                  <a:path w="2364104" h="81279">
                    <a:moveTo>
                      <a:pt x="454926" y="58293"/>
                    </a:moveTo>
                    <a:lnTo>
                      <a:pt x="449897" y="53263"/>
                    </a:lnTo>
                    <a:lnTo>
                      <a:pt x="443687" y="53263"/>
                    </a:lnTo>
                    <a:lnTo>
                      <a:pt x="437476" y="53263"/>
                    </a:lnTo>
                    <a:lnTo>
                      <a:pt x="432435" y="58293"/>
                    </a:lnTo>
                    <a:lnTo>
                      <a:pt x="432435" y="70726"/>
                    </a:lnTo>
                    <a:lnTo>
                      <a:pt x="437476" y="75755"/>
                    </a:lnTo>
                    <a:lnTo>
                      <a:pt x="449897" y="75755"/>
                    </a:lnTo>
                    <a:lnTo>
                      <a:pt x="454926" y="70726"/>
                    </a:lnTo>
                    <a:lnTo>
                      <a:pt x="454926" y="58293"/>
                    </a:lnTo>
                    <a:close/>
                  </a:path>
                  <a:path w="2364104" h="81279">
                    <a:moveTo>
                      <a:pt x="498830" y="11087"/>
                    </a:moveTo>
                    <a:lnTo>
                      <a:pt x="493788" y="6045"/>
                    </a:lnTo>
                    <a:lnTo>
                      <a:pt x="487578" y="6045"/>
                    </a:lnTo>
                    <a:lnTo>
                      <a:pt x="481368" y="6045"/>
                    </a:lnTo>
                    <a:lnTo>
                      <a:pt x="476338" y="11087"/>
                    </a:lnTo>
                    <a:lnTo>
                      <a:pt x="476338" y="23507"/>
                    </a:lnTo>
                    <a:lnTo>
                      <a:pt x="481368" y="28536"/>
                    </a:lnTo>
                    <a:lnTo>
                      <a:pt x="493788" y="28536"/>
                    </a:lnTo>
                    <a:lnTo>
                      <a:pt x="498830" y="23507"/>
                    </a:lnTo>
                    <a:lnTo>
                      <a:pt x="498830" y="11087"/>
                    </a:lnTo>
                    <a:close/>
                  </a:path>
                  <a:path w="2364104" h="81279">
                    <a:moveTo>
                      <a:pt x="516140" y="57924"/>
                    </a:moveTo>
                    <a:lnTo>
                      <a:pt x="509676" y="51447"/>
                    </a:lnTo>
                    <a:lnTo>
                      <a:pt x="501688" y="51447"/>
                    </a:lnTo>
                    <a:lnTo>
                      <a:pt x="493699" y="51447"/>
                    </a:lnTo>
                    <a:lnTo>
                      <a:pt x="487222" y="57924"/>
                    </a:lnTo>
                    <a:lnTo>
                      <a:pt x="487222" y="73901"/>
                    </a:lnTo>
                    <a:lnTo>
                      <a:pt x="493699" y="80365"/>
                    </a:lnTo>
                    <a:lnTo>
                      <a:pt x="509676" y="80365"/>
                    </a:lnTo>
                    <a:lnTo>
                      <a:pt x="516140" y="73901"/>
                    </a:lnTo>
                    <a:lnTo>
                      <a:pt x="516140" y="57924"/>
                    </a:lnTo>
                    <a:close/>
                  </a:path>
                  <a:path w="2364104" h="81279">
                    <a:moveTo>
                      <a:pt x="571919" y="19240"/>
                    </a:moveTo>
                    <a:lnTo>
                      <a:pt x="565442" y="12763"/>
                    </a:lnTo>
                    <a:lnTo>
                      <a:pt x="557453" y="12763"/>
                    </a:lnTo>
                    <a:lnTo>
                      <a:pt x="549465" y="12763"/>
                    </a:lnTo>
                    <a:lnTo>
                      <a:pt x="542988" y="19240"/>
                    </a:lnTo>
                    <a:lnTo>
                      <a:pt x="542988" y="35217"/>
                    </a:lnTo>
                    <a:lnTo>
                      <a:pt x="549465" y="41694"/>
                    </a:lnTo>
                    <a:lnTo>
                      <a:pt x="565442" y="41694"/>
                    </a:lnTo>
                    <a:lnTo>
                      <a:pt x="571919" y="35217"/>
                    </a:lnTo>
                    <a:lnTo>
                      <a:pt x="571919" y="19240"/>
                    </a:lnTo>
                    <a:close/>
                  </a:path>
                  <a:path w="2364104" h="81279">
                    <a:moveTo>
                      <a:pt x="572503" y="63258"/>
                    </a:moveTo>
                    <a:lnTo>
                      <a:pt x="567461" y="58229"/>
                    </a:lnTo>
                    <a:lnTo>
                      <a:pt x="561251" y="58229"/>
                    </a:lnTo>
                    <a:lnTo>
                      <a:pt x="555053" y="58229"/>
                    </a:lnTo>
                    <a:lnTo>
                      <a:pt x="550011" y="63258"/>
                    </a:lnTo>
                    <a:lnTo>
                      <a:pt x="550011" y="75692"/>
                    </a:lnTo>
                    <a:lnTo>
                      <a:pt x="555053" y="80721"/>
                    </a:lnTo>
                    <a:lnTo>
                      <a:pt x="567461" y="80721"/>
                    </a:lnTo>
                    <a:lnTo>
                      <a:pt x="572503" y="75692"/>
                    </a:lnTo>
                    <a:lnTo>
                      <a:pt x="572503" y="63258"/>
                    </a:lnTo>
                    <a:close/>
                  </a:path>
                  <a:path w="2364104" h="81279">
                    <a:moveTo>
                      <a:pt x="616407" y="16052"/>
                    </a:moveTo>
                    <a:lnTo>
                      <a:pt x="611365" y="11023"/>
                    </a:lnTo>
                    <a:lnTo>
                      <a:pt x="605155" y="11023"/>
                    </a:lnTo>
                    <a:lnTo>
                      <a:pt x="598944" y="11023"/>
                    </a:lnTo>
                    <a:lnTo>
                      <a:pt x="593915" y="16052"/>
                    </a:lnTo>
                    <a:lnTo>
                      <a:pt x="593915" y="28473"/>
                    </a:lnTo>
                    <a:lnTo>
                      <a:pt x="598944" y="33502"/>
                    </a:lnTo>
                    <a:lnTo>
                      <a:pt x="611365" y="33502"/>
                    </a:lnTo>
                    <a:lnTo>
                      <a:pt x="616407" y="28473"/>
                    </a:lnTo>
                    <a:lnTo>
                      <a:pt x="616407" y="16052"/>
                    </a:lnTo>
                    <a:close/>
                  </a:path>
                  <a:path w="2364104" h="81279">
                    <a:moveTo>
                      <a:pt x="642835" y="57924"/>
                    </a:moveTo>
                    <a:lnTo>
                      <a:pt x="636358" y="51447"/>
                    </a:lnTo>
                    <a:lnTo>
                      <a:pt x="628370" y="51447"/>
                    </a:lnTo>
                    <a:lnTo>
                      <a:pt x="620382" y="51447"/>
                    </a:lnTo>
                    <a:lnTo>
                      <a:pt x="613905" y="57924"/>
                    </a:lnTo>
                    <a:lnTo>
                      <a:pt x="613905" y="73901"/>
                    </a:lnTo>
                    <a:lnTo>
                      <a:pt x="620382" y="80365"/>
                    </a:lnTo>
                    <a:lnTo>
                      <a:pt x="636358" y="80365"/>
                    </a:lnTo>
                    <a:lnTo>
                      <a:pt x="642835" y="73901"/>
                    </a:lnTo>
                    <a:lnTo>
                      <a:pt x="642835" y="57924"/>
                    </a:lnTo>
                    <a:close/>
                  </a:path>
                  <a:path w="2364104" h="81279">
                    <a:moveTo>
                      <a:pt x="717600" y="19240"/>
                    </a:moveTo>
                    <a:lnTo>
                      <a:pt x="711123" y="12763"/>
                    </a:lnTo>
                    <a:lnTo>
                      <a:pt x="703135" y="12763"/>
                    </a:lnTo>
                    <a:lnTo>
                      <a:pt x="695147" y="12763"/>
                    </a:lnTo>
                    <a:lnTo>
                      <a:pt x="688670" y="19240"/>
                    </a:lnTo>
                    <a:lnTo>
                      <a:pt x="688670" y="35217"/>
                    </a:lnTo>
                    <a:lnTo>
                      <a:pt x="695147" y="41694"/>
                    </a:lnTo>
                    <a:lnTo>
                      <a:pt x="711123" y="41694"/>
                    </a:lnTo>
                    <a:lnTo>
                      <a:pt x="717600" y="35217"/>
                    </a:lnTo>
                    <a:lnTo>
                      <a:pt x="717600" y="19240"/>
                    </a:lnTo>
                    <a:close/>
                  </a:path>
                  <a:path w="2364104" h="81279">
                    <a:moveTo>
                      <a:pt x="735571" y="59956"/>
                    </a:moveTo>
                    <a:lnTo>
                      <a:pt x="730542" y="54914"/>
                    </a:lnTo>
                    <a:lnTo>
                      <a:pt x="724331" y="54914"/>
                    </a:lnTo>
                    <a:lnTo>
                      <a:pt x="718121" y="54914"/>
                    </a:lnTo>
                    <a:lnTo>
                      <a:pt x="713092" y="59956"/>
                    </a:lnTo>
                    <a:lnTo>
                      <a:pt x="713092" y="72377"/>
                    </a:lnTo>
                    <a:lnTo>
                      <a:pt x="718121" y="77406"/>
                    </a:lnTo>
                    <a:lnTo>
                      <a:pt x="730542" y="77406"/>
                    </a:lnTo>
                    <a:lnTo>
                      <a:pt x="735571" y="72377"/>
                    </a:lnTo>
                    <a:lnTo>
                      <a:pt x="735571" y="59956"/>
                    </a:lnTo>
                    <a:close/>
                  </a:path>
                  <a:path w="2364104" h="81279">
                    <a:moveTo>
                      <a:pt x="779475" y="12738"/>
                    </a:moveTo>
                    <a:lnTo>
                      <a:pt x="774446" y="7696"/>
                    </a:lnTo>
                    <a:lnTo>
                      <a:pt x="768235" y="7696"/>
                    </a:lnTo>
                    <a:lnTo>
                      <a:pt x="762025" y="7696"/>
                    </a:lnTo>
                    <a:lnTo>
                      <a:pt x="756983" y="12738"/>
                    </a:lnTo>
                    <a:lnTo>
                      <a:pt x="756983" y="25158"/>
                    </a:lnTo>
                    <a:lnTo>
                      <a:pt x="762025" y="30200"/>
                    </a:lnTo>
                    <a:lnTo>
                      <a:pt x="774446" y="30200"/>
                    </a:lnTo>
                    <a:lnTo>
                      <a:pt x="779475" y="25158"/>
                    </a:lnTo>
                    <a:lnTo>
                      <a:pt x="779475" y="12738"/>
                    </a:lnTo>
                    <a:close/>
                  </a:path>
                  <a:path w="2364104" h="81279">
                    <a:moveTo>
                      <a:pt x="788517" y="57924"/>
                    </a:moveTo>
                    <a:lnTo>
                      <a:pt x="782040" y="51447"/>
                    </a:lnTo>
                    <a:lnTo>
                      <a:pt x="774052" y="51447"/>
                    </a:lnTo>
                    <a:lnTo>
                      <a:pt x="766064" y="51447"/>
                    </a:lnTo>
                    <a:lnTo>
                      <a:pt x="759587" y="57924"/>
                    </a:lnTo>
                    <a:lnTo>
                      <a:pt x="759587" y="73901"/>
                    </a:lnTo>
                    <a:lnTo>
                      <a:pt x="766064" y="80365"/>
                    </a:lnTo>
                    <a:lnTo>
                      <a:pt x="782040" y="80365"/>
                    </a:lnTo>
                    <a:lnTo>
                      <a:pt x="788517" y="73901"/>
                    </a:lnTo>
                    <a:lnTo>
                      <a:pt x="788517" y="57924"/>
                    </a:lnTo>
                    <a:close/>
                  </a:path>
                  <a:path w="2364104" h="81279">
                    <a:moveTo>
                      <a:pt x="861136" y="19240"/>
                    </a:moveTo>
                    <a:lnTo>
                      <a:pt x="854659" y="12763"/>
                    </a:lnTo>
                    <a:lnTo>
                      <a:pt x="846670" y="12763"/>
                    </a:lnTo>
                    <a:lnTo>
                      <a:pt x="838682" y="12763"/>
                    </a:lnTo>
                    <a:lnTo>
                      <a:pt x="832205" y="19240"/>
                    </a:lnTo>
                    <a:lnTo>
                      <a:pt x="832205" y="35217"/>
                    </a:lnTo>
                    <a:lnTo>
                      <a:pt x="838682" y="41694"/>
                    </a:lnTo>
                    <a:lnTo>
                      <a:pt x="854659" y="41694"/>
                    </a:lnTo>
                    <a:lnTo>
                      <a:pt x="861136" y="35217"/>
                    </a:lnTo>
                    <a:lnTo>
                      <a:pt x="861136" y="19240"/>
                    </a:lnTo>
                    <a:close/>
                  </a:path>
                  <a:path w="2364104" h="81279">
                    <a:moveTo>
                      <a:pt x="863384" y="55803"/>
                    </a:moveTo>
                    <a:lnTo>
                      <a:pt x="858342" y="50774"/>
                    </a:lnTo>
                    <a:lnTo>
                      <a:pt x="852131" y="50774"/>
                    </a:lnTo>
                    <a:lnTo>
                      <a:pt x="845921" y="50774"/>
                    </a:lnTo>
                    <a:lnTo>
                      <a:pt x="840892" y="55803"/>
                    </a:lnTo>
                    <a:lnTo>
                      <a:pt x="840892" y="68237"/>
                    </a:lnTo>
                    <a:lnTo>
                      <a:pt x="845921" y="73266"/>
                    </a:lnTo>
                    <a:lnTo>
                      <a:pt x="858342" y="73266"/>
                    </a:lnTo>
                    <a:lnTo>
                      <a:pt x="863384" y="68237"/>
                    </a:lnTo>
                    <a:lnTo>
                      <a:pt x="863384" y="55803"/>
                    </a:lnTo>
                    <a:close/>
                  </a:path>
                  <a:path w="2364104" h="81279">
                    <a:moveTo>
                      <a:pt x="907275" y="8597"/>
                    </a:moveTo>
                    <a:lnTo>
                      <a:pt x="902246" y="3556"/>
                    </a:lnTo>
                    <a:lnTo>
                      <a:pt x="896035" y="3556"/>
                    </a:lnTo>
                    <a:lnTo>
                      <a:pt x="889825" y="3556"/>
                    </a:lnTo>
                    <a:lnTo>
                      <a:pt x="884783" y="8597"/>
                    </a:lnTo>
                    <a:lnTo>
                      <a:pt x="884783" y="21018"/>
                    </a:lnTo>
                    <a:lnTo>
                      <a:pt x="889825" y="26047"/>
                    </a:lnTo>
                    <a:lnTo>
                      <a:pt x="902246" y="26047"/>
                    </a:lnTo>
                    <a:lnTo>
                      <a:pt x="907275" y="21018"/>
                    </a:lnTo>
                    <a:lnTo>
                      <a:pt x="907275" y="8597"/>
                    </a:lnTo>
                    <a:close/>
                  </a:path>
                  <a:path w="2364104" h="81279">
                    <a:moveTo>
                      <a:pt x="932053" y="57924"/>
                    </a:moveTo>
                    <a:lnTo>
                      <a:pt x="925576" y="51447"/>
                    </a:lnTo>
                    <a:lnTo>
                      <a:pt x="917587" y="51447"/>
                    </a:lnTo>
                    <a:lnTo>
                      <a:pt x="909599" y="51447"/>
                    </a:lnTo>
                    <a:lnTo>
                      <a:pt x="903122" y="57924"/>
                    </a:lnTo>
                    <a:lnTo>
                      <a:pt x="903122" y="73901"/>
                    </a:lnTo>
                    <a:lnTo>
                      <a:pt x="909599" y="80365"/>
                    </a:lnTo>
                    <a:lnTo>
                      <a:pt x="925576" y="80365"/>
                    </a:lnTo>
                    <a:lnTo>
                      <a:pt x="932053" y="73901"/>
                    </a:lnTo>
                    <a:lnTo>
                      <a:pt x="932053" y="57924"/>
                    </a:lnTo>
                    <a:close/>
                  </a:path>
                  <a:path w="2364104" h="81279">
                    <a:moveTo>
                      <a:pt x="995235" y="19240"/>
                    </a:moveTo>
                    <a:lnTo>
                      <a:pt x="988758" y="12763"/>
                    </a:lnTo>
                    <a:lnTo>
                      <a:pt x="980770" y="12763"/>
                    </a:lnTo>
                    <a:lnTo>
                      <a:pt x="972781" y="12763"/>
                    </a:lnTo>
                    <a:lnTo>
                      <a:pt x="966317" y="19240"/>
                    </a:lnTo>
                    <a:lnTo>
                      <a:pt x="966317" y="35217"/>
                    </a:lnTo>
                    <a:lnTo>
                      <a:pt x="972781" y="41694"/>
                    </a:lnTo>
                    <a:lnTo>
                      <a:pt x="988758" y="41694"/>
                    </a:lnTo>
                    <a:lnTo>
                      <a:pt x="995235" y="35217"/>
                    </a:lnTo>
                    <a:lnTo>
                      <a:pt x="995235" y="19240"/>
                    </a:lnTo>
                    <a:close/>
                  </a:path>
                  <a:path w="2364104" h="81279">
                    <a:moveTo>
                      <a:pt x="1004938" y="58293"/>
                    </a:moveTo>
                    <a:lnTo>
                      <a:pt x="999909" y="53263"/>
                    </a:lnTo>
                    <a:lnTo>
                      <a:pt x="993698" y="53263"/>
                    </a:lnTo>
                    <a:lnTo>
                      <a:pt x="987488" y="53263"/>
                    </a:lnTo>
                    <a:lnTo>
                      <a:pt x="982446" y="58293"/>
                    </a:lnTo>
                    <a:lnTo>
                      <a:pt x="982446" y="70726"/>
                    </a:lnTo>
                    <a:lnTo>
                      <a:pt x="987488" y="75755"/>
                    </a:lnTo>
                    <a:lnTo>
                      <a:pt x="999909" y="75755"/>
                    </a:lnTo>
                    <a:lnTo>
                      <a:pt x="1004938" y="70726"/>
                    </a:lnTo>
                    <a:lnTo>
                      <a:pt x="1004938" y="58293"/>
                    </a:lnTo>
                    <a:close/>
                  </a:path>
                  <a:path w="2364104" h="81279">
                    <a:moveTo>
                      <a:pt x="1048842" y="11087"/>
                    </a:moveTo>
                    <a:lnTo>
                      <a:pt x="1043800" y="6045"/>
                    </a:lnTo>
                    <a:lnTo>
                      <a:pt x="1037590" y="6045"/>
                    </a:lnTo>
                    <a:lnTo>
                      <a:pt x="1031379" y="6045"/>
                    </a:lnTo>
                    <a:lnTo>
                      <a:pt x="1026350" y="11087"/>
                    </a:lnTo>
                    <a:lnTo>
                      <a:pt x="1026350" y="23507"/>
                    </a:lnTo>
                    <a:lnTo>
                      <a:pt x="1031379" y="28536"/>
                    </a:lnTo>
                    <a:lnTo>
                      <a:pt x="1043800" y="28536"/>
                    </a:lnTo>
                    <a:lnTo>
                      <a:pt x="1048842" y="23507"/>
                    </a:lnTo>
                    <a:lnTo>
                      <a:pt x="1048842" y="11087"/>
                    </a:lnTo>
                    <a:close/>
                  </a:path>
                  <a:path w="2364104" h="81279">
                    <a:moveTo>
                      <a:pt x="1066152" y="57924"/>
                    </a:moveTo>
                    <a:lnTo>
                      <a:pt x="1059688" y="51447"/>
                    </a:lnTo>
                    <a:lnTo>
                      <a:pt x="1051699" y="51447"/>
                    </a:lnTo>
                    <a:lnTo>
                      <a:pt x="1043711" y="51447"/>
                    </a:lnTo>
                    <a:lnTo>
                      <a:pt x="1037234" y="57924"/>
                    </a:lnTo>
                    <a:lnTo>
                      <a:pt x="1037234" y="73901"/>
                    </a:lnTo>
                    <a:lnTo>
                      <a:pt x="1043711" y="80365"/>
                    </a:lnTo>
                    <a:lnTo>
                      <a:pt x="1059688" y="80365"/>
                    </a:lnTo>
                    <a:lnTo>
                      <a:pt x="1066152" y="73901"/>
                    </a:lnTo>
                    <a:lnTo>
                      <a:pt x="1066152" y="57924"/>
                    </a:lnTo>
                    <a:close/>
                  </a:path>
                  <a:path w="2364104" h="81279">
                    <a:moveTo>
                      <a:pt x="1105992" y="19240"/>
                    </a:moveTo>
                    <a:lnTo>
                      <a:pt x="1099515" y="12763"/>
                    </a:lnTo>
                    <a:lnTo>
                      <a:pt x="1091526" y="12763"/>
                    </a:lnTo>
                    <a:lnTo>
                      <a:pt x="1083538" y="12763"/>
                    </a:lnTo>
                    <a:lnTo>
                      <a:pt x="1077061" y="19240"/>
                    </a:lnTo>
                    <a:lnTo>
                      <a:pt x="1077061" y="35217"/>
                    </a:lnTo>
                    <a:lnTo>
                      <a:pt x="1083538" y="41694"/>
                    </a:lnTo>
                    <a:lnTo>
                      <a:pt x="1099515" y="41694"/>
                    </a:lnTo>
                    <a:lnTo>
                      <a:pt x="1105992" y="35217"/>
                    </a:lnTo>
                    <a:lnTo>
                      <a:pt x="1105992" y="19240"/>
                    </a:lnTo>
                    <a:close/>
                  </a:path>
                  <a:path w="2364104" h="81279">
                    <a:moveTo>
                      <a:pt x="1115695" y="58293"/>
                    </a:moveTo>
                    <a:lnTo>
                      <a:pt x="1110653" y="53263"/>
                    </a:lnTo>
                    <a:lnTo>
                      <a:pt x="1104442" y="53263"/>
                    </a:lnTo>
                    <a:lnTo>
                      <a:pt x="1098232" y="53263"/>
                    </a:lnTo>
                    <a:lnTo>
                      <a:pt x="1093203" y="58293"/>
                    </a:lnTo>
                    <a:lnTo>
                      <a:pt x="1093203" y="70726"/>
                    </a:lnTo>
                    <a:lnTo>
                      <a:pt x="1098232" y="75755"/>
                    </a:lnTo>
                    <a:lnTo>
                      <a:pt x="1110653" y="75755"/>
                    </a:lnTo>
                    <a:lnTo>
                      <a:pt x="1115695" y="70726"/>
                    </a:lnTo>
                    <a:lnTo>
                      <a:pt x="1115695" y="58293"/>
                    </a:lnTo>
                    <a:close/>
                  </a:path>
                  <a:path w="2364104" h="81279">
                    <a:moveTo>
                      <a:pt x="1159586" y="11087"/>
                    </a:moveTo>
                    <a:lnTo>
                      <a:pt x="1154557" y="6045"/>
                    </a:lnTo>
                    <a:lnTo>
                      <a:pt x="1148346" y="6045"/>
                    </a:lnTo>
                    <a:lnTo>
                      <a:pt x="1142136" y="6045"/>
                    </a:lnTo>
                    <a:lnTo>
                      <a:pt x="1137094" y="11087"/>
                    </a:lnTo>
                    <a:lnTo>
                      <a:pt x="1137094" y="23507"/>
                    </a:lnTo>
                    <a:lnTo>
                      <a:pt x="1142136" y="28536"/>
                    </a:lnTo>
                    <a:lnTo>
                      <a:pt x="1154557" y="28536"/>
                    </a:lnTo>
                    <a:lnTo>
                      <a:pt x="1159586" y="23507"/>
                    </a:lnTo>
                    <a:lnTo>
                      <a:pt x="1159586" y="11087"/>
                    </a:lnTo>
                    <a:close/>
                  </a:path>
                  <a:path w="2364104" h="81279">
                    <a:moveTo>
                      <a:pt x="1176909" y="57924"/>
                    </a:moveTo>
                    <a:lnTo>
                      <a:pt x="1170432" y="51447"/>
                    </a:lnTo>
                    <a:lnTo>
                      <a:pt x="1162443" y="51447"/>
                    </a:lnTo>
                    <a:lnTo>
                      <a:pt x="1154455" y="51447"/>
                    </a:lnTo>
                    <a:lnTo>
                      <a:pt x="1147978" y="57924"/>
                    </a:lnTo>
                    <a:lnTo>
                      <a:pt x="1147978" y="73901"/>
                    </a:lnTo>
                    <a:lnTo>
                      <a:pt x="1154455" y="80365"/>
                    </a:lnTo>
                    <a:lnTo>
                      <a:pt x="1170432" y="80365"/>
                    </a:lnTo>
                    <a:lnTo>
                      <a:pt x="1176909" y="73901"/>
                    </a:lnTo>
                    <a:lnTo>
                      <a:pt x="1176909" y="57924"/>
                    </a:lnTo>
                    <a:close/>
                  </a:path>
                  <a:path w="2364104" h="81279">
                    <a:moveTo>
                      <a:pt x="1232674" y="19240"/>
                    </a:moveTo>
                    <a:lnTo>
                      <a:pt x="1226197" y="12763"/>
                    </a:lnTo>
                    <a:lnTo>
                      <a:pt x="1218209" y="12763"/>
                    </a:lnTo>
                    <a:lnTo>
                      <a:pt x="1210221" y="12763"/>
                    </a:lnTo>
                    <a:lnTo>
                      <a:pt x="1203756" y="19240"/>
                    </a:lnTo>
                    <a:lnTo>
                      <a:pt x="1203756" y="35217"/>
                    </a:lnTo>
                    <a:lnTo>
                      <a:pt x="1210221" y="41694"/>
                    </a:lnTo>
                    <a:lnTo>
                      <a:pt x="1226197" y="41694"/>
                    </a:lnTo>
                    <a:lnTo>
                      <a:pt x="1232674" y="35217"/>
                    </a:lnTo>
                    <a:lnTo>
                      <a:pt x="1232674" y="19240"/>
                    </a:lnTo>
                    <a:close/>
                  </a:path>
                  <a:path w="2364104" h="81279">
                    <a:moveTo>
                      <a:pt x="1233271" y="63258"/>
                    </a:moveTo>
                    <a:lnTo>
                      <a:pt x="1228229" y="58229"/>
                    </a:lnTo>
                    <a:lnTo>
                      <a:pt x="1222019" y="58229"/>
                    </a:lnTo>
                    <a:lnTo>
                      <a:pt x="1215809" y="58229"/>
                    </a:lnTo>
                    <a:lnTo>
                      <a:pt x="1210779" y="63258"/>
                    </a:lnTo>
                    <a:lnTo>
                      <a:pt x="1210779" y="75692"/>
                    </a:lnTo>
                    <a:lnTo>
                      <a:pt x="1215809" y="80721"/>
                    </a:lnTo>
                    <a:lnTo>
                      <a:pt x="1228229" y="80721"/>
                    </a:lnTo>
                    <a:lnTo>
                      <a:pt x="1233271" y="75692"/>
                    </a:lnTo>
                    <a:lnTo>
                      <a:pt x="1233271" y="63258"/>
                    </a:lnTo>
                    <a:close/>
                  </a:path>
                  <a:path w="2364104" h="81279">
                    <a:moveTo>
                      <a:pt x="1277162" y="16052"/>
                    </a:moveTo>
                    <a:lnTo>
                      <a:pt x="1272133" y="11023"/>
                    </a:lnTo>
                    <a:lnTo>
                      <a:pt x="1265923" y="11023"/>
                    </a:lnTo>
                    <a:lnTo>
                      <a:pt x="1259713" y="11023"/>
                    </a:lnTo>
                    <a:lnTo>
                      <a:pt x="1254671" y="16052"/>
                    </a:lnTo>
                    <a:lnTo>
                      <a:pt x="1254671" y="28473"/>
                    </a:lnTo>
                    <a:lnTo>
                      <a:pt x="1259713" y="33502"/>
                    </a:lnTo>
                    <a:lnTo>
                      <a:pt x="1272133" y="33502"/>
                    </a:lnTo>
                    <a:lnTo>
                      <a:pt x="1277162" y="28473"/>
                    </a:lnTo>
                    <a:lnTo>
                      <a:pt x="1277162" y="16052"/>
                    </a:lnTo>
                    <a:close/>
                  </a:path>
                  <a:path w="2364104" h="81279">
                    <a:moveTo>
                      <a:pt x="1303591" y="57924"/>
                    </a:moveTo>
                    <a:lnTo>
                      <a:pt x="1297127" y="51447"/>
                    </a:lnTo>
                    <a:lnTo>
                      <a:pt x="1289138" y="51447"/>
                    </a:lnTo>
                    <a:lnTo>
                      <a:pt x="1281150" y="51447"/>
                    </a:lnTo>
                    <a:lnTo>
                      <a:pt x="1274673" y="57924"/>
                    </a:lnTo>
                    <a:lnTo>
                      <a:pt x="1274673" y="73901"/>
                    </a:lnTo>
                    <a:lnTo>
                      <a:pt x="1281150" y="80365"/>
                    </a:lnTo>
                    <a:lnTo>
                      <a:pt x="1297127" y="80365"/>
                    </a:lnTo>
                    <a:lnTo>
                      <a:pt x="1303591" y="73901"/>
                    </a:lnTo>
                    <a:lnTo>
                      <a:pt x="1303591" y="57924"/>
                    </a:lnTo>
                    <a:close/>
                  </a:path>
                  <a:path w="2364104" h="81279">
                    <a:moveTo>
                      <a:pt x="1378356" y="19240"/>
                    </a:moveTo>
                    <a:lnTo>
                      <a:pt x="1371879" y="12763"/>
                    </a:lnTo>
                    <a:lnTo>
                      <a:pt x="1363891" y="12763"/>
                    </a:lnTo>
                    <a:lnTo>
                      <a:pt x="1355902" y="12763"/>
                    </a:lnTo>
                    <a:lnTo>
                      <a:pt x="1349438" y="19240"/>
                    </a:lnTo>
                    <a:lnTo>
                      <a:pt x="1349438" y="35217"/>
                    </a:lnTo>
                    <a:lnTo>
                      <a:pt x="1355902" y="41694"/>
                    </a:lnTo>
                    <a:lnTo>
                      <a:pt x="1371879" y="41694"/>
                    </a:lnTo>
                    <a:lnTo>
                      <a:pt x="1378356" y="35217"/>
                    </a:lnTo>
                    <a:lnTo>
                      <a:pt x="1378356" y="19240"/>
                    </a:lnTo>
                    <a:close/>
                  </a:path>
                  <a:path w="2364104" h="81279">
                    <a:moveTo>
                      <a:pt x="1396339" y="59956"/>
                    </a:moveTo>
                    <a:lnTo>
                      <a:pt x="1391310" y="54914"/>
                    </a:lnTo>
                    <a:lnTo>
                      <a:pt x="1385100" y="54914"/>
                    </a:lnTo>
                    <a:lnTo>
                      <a:pt x="1378889" y="54914"/>
                    </a:lnTo>
                    <a:lnTo>
                      <a:pt x="1373847" y="59956"/>
                    </a:lnTo>
                    <a:lnTo>
                      <a:pt x="1373847" y="72377"/>
                    </a:lnTo>
                    <a:lnTo>
                      <a:pt x="1378889" y="77406"/>
                    </a:lnTo>
                    <a:lnTo>
                      <a:pt x="1391310" y="77406"/>
                    </a:lnTo>
                    <a:lnTo>
                      <a:pt x="1396339" y="72377"/>
                    </a:lnTo>
                    <a:lnTo>
                      <a:pt x="1396339" y="59956"/>
                    </a:lnTo>
                    <a:close/>
                  </a:path>
                  <a:path w="2364104" h="81279">
                    <a:moveTo>
                      <a:pt x="1440243" y="12738"/>
                    </a:moveTo>
                    <a:lnTo>
                      <a:pt x="1435201" y="7696"/>
                    </a:lnTo>
                    <a:lnTo>
                      <a:pt x="1428991" y="7696"/>
                    </a:lnTo>
                    <a:lnTo>
                      <a:pt x="1422781" y="7696"/>
                    </a:lnTo>
                    <a:lnTo>
                      <a:pt x="1417751" y="12738"/>
                    </a:lnTo>
                    <a:lnTo>
                      <a:pt x="1417751" y="25158"/>
                    </a:lnTo>
                    <a:lnTo>
                      <a:pt x="1422781" y="30200"/>
                    </a:lnTo>
                    <a:lnTo>
                      <a:pt x="1435201" y="30200"/>
                    </a:lnTo>
                    <a:lnTo>
                      <a:pt x="1440243" y="25158"/>
                    </a:lnTo>
                    <a:lnTo>
                      <a:pt x="1440243" y="12738"/>
                    </a:lnTo>
                    <a:close/>
                  </a:path>
                  <a:path w="2364104" h="81279">
                    <a:moveTo>
                      <a:pt x="1449273" y="57924"/>
                    </a:moveTo>
                    <a:lnTo>
                      <a:pt x="1442808" y="51447"/>
                    </a:lnTo>
                    <a:lnTo>
                      <a:pt x="1434820" y="51447"/>
                    </a:lnTo>
                    <a:lnTo>
                      <a:pt x="1426832" y="51447"/>
                    </a:lnTo>
                    <a:lnTo>
                      <a:pt x="1420355" y="57924"/>
                    </a:lnTo>
                    <a:lnTo>
                      <a:pt x="1420355" y="73901"/>
                    </a:lnTo>
                    <a:lnTo>
                      <a:pt x="1426832" y="80365"/>
                    </a:lnTo>
                    <a:lnTo>
                      <a:pt x="1442808" y="80365"/>
                    </a:lnTo>
                    <a:lnTo>
                      <a:pt x="1449273" y="73901"/>
                    </a:lnTo>
                    <a:lnTo>
                      <a:pt x="1449273" y="57924"/>
                    </a:lnTo>
                    <a:close/>
                  </a:path>
                  <a:path w="2364104" h="81279">
                    <a:moveTo>
                      <a:pt x="1521904" y="19240"/>
                    </a:moveTo>
                    <a:lnTo>
                      <a:pt x="1515427" y="12763"/>
                    </a:lnTo>
                    <a:lnTo>
                      <a:pt x="1507439" y="12763"/>
                    </a:lnTo>
                    <a:lnTo>
                      <a:pt x="1499450" y="12763"/>
                    </a:lnTo>
                    <a:lnTo>
                      <a:pt x="1492973" y="19240"/>
                    </a:lnTo>
                    <a:lnTo>
                      <a:pt x="1492973" y="35217"/>
                    </a:lnTo>
                    <a:lnTo>
                      <a:pt x="1499450" y="41694"/>
                    </a:lnTo>
                    <a:lnTo>
                      <a:pt x="1515427" y="41694"/>
                    </a:lnTo>
                    <a:lnTo>
                      <a:pt x="1521904" y="35217"/>
                    </a:lnTo>
                    <a:lnTo>
                      <a:pt x="1521904" y="19240"/>
                    </a:lnTo>
                    <a:close/>
                  </a:path>
                  <a:path w="2364104" h="81279">
                    <a:moveTo>
                      <a:pt x="1524139" y="55803"/>
                    </a:moveTo>
                    <a:lnTo>
                      <a:pt x="1519110" y="50774"/>
                    </a:lnTo>
                    <a:lnTo>
                      <a:pt x="1512900" y="50774"/>
                    </a:lnTo>
                    <a:lnTo>
                      <a:pt x="1506689" y="50774"/>
                    </a:lnTo>
                    <a:lnTo>
                      <a:pt x="1501648" y="55803"/>
                    </a:lnTo>
                    <a:lnTo>
                      <a:pt x="1501648" y="68237"/>
                    </a:lnTo>
                    <a:lnTo>
                      <a:pt x="1506689" y="73266"/>
                    </a:lnTo>
                    <a:lnTo>
                      <a:pt x="1519110" y="73266"/>
                    </a:lnTo>
                    <a:lnTo>
                      <a:pt x="1524139" y="68237"/>
                    </a:lnTo>
                    <a:lnTo>
                      <a:pt x="1524139" y="55803"/>
                    </a:lnTo>
                    <a:close/>
                  </a:path>
                  <a:path w="2364104" h="81279">
                    <a:moveTo>
                      <a:pt x="1568043" y="8597"/>
                    </a:moveTo>
                    <a:lnTo>
                      <a:pt x="1563001" y="3556"/>
                    </a:lnTo>
                    <a:lnTo>
                      <a:pt x="1556791" y="3556"/>
                    </a:lnTo>
                    <a:lnTo>
                      <a:pt x="1550581" y="3556"/>
                    </a:lnTo>
                    <a:lnTo>
                      <a:pt x="1545551" y="8597"/>
                    </a:lnTo>
                    <a:lnTo>
                      <a:pt x="1545551" y="21018"/>
                    </a:lnTo>
                    <a:lnTo>
                      <a:pt x="1550581" y="26047"/>
                    </a:lnTo>
                    <a:lnTo>
                      <a:pt x="1563001" y="26047"/>
                    </a:lnTo>
                    <a:lnTo>
                      <a:pt x="1568043" y="21018"/>
                    </a:lnTo>
                    <a:lnTo>
                      <a:pt x="1568043" y="8597"/>
                    </a:lnTo>
                    <a:close/>
                  </a:path>
                  <a:path w="2364104" h="81279">
                    <a:moveTo>
                      <a:pt x="1592821" y="57924"/>
                    </a:moveTo>
                    <a:lnTo>
                      <a:pt x="1586344" y="51447"/>
                    </a:lnTo>
                    <a:lnTo>
                      <a:pt x="1578356" y="51447"/>
                    </a:lnTo>
                    <a:lnTo>
                      <a:pt x="1570367" y="51447"/>
                    </a:lnTo>
                    <a:lnTo>
                      <a:pt x="1563890" y="57924"/>
                    </a:lnTo>
                    <a:lnTo>
                      <a:pt x="1563890" y="73901"/>
                    </a:lnTo>
                    <a:lnTo>
                      <a:pt x="1570367" y="80365"/>
                    </a:lnTo>
                    <a:lnTo>
                      <a:pt x="1586344" y="80365"/>
                    </a:lnTo>
                    <a:lnTo>
                      <a:pt x="1592821" y="73901"/>
                    </a:lnTo>
                    <a:lnTo>
                      <a:pt x="1592821" y="57924"/>
                    </a:lnTo>
                    <a:close/>
                  </a:path>
                  <a:path w="2364104" h="81279">
                    <a:moveTo>
                      <a:pt x="1656003" y="19240"/>
                    </a:moveTo>
                    <a:lnTo>
                      <a:pt x="1649526" y="12763"/>
                    </a:lnTo>
                    <a:lnTo>
                      <a:pt x="1641538" y="12763"/>
                    </a:lnTo>
                    <a:lnTo>
                      <a:pt x="1633550" y="12763"/>
                    </a:lnTo>
                    <a:lnTo>
                      <a:pt x="1627073" y="19240"/>
                    </a:lnTo>
                    <a:lnTo>
                      <a:pt x="1627073" y="35217"/>
                    </a:lnTo>
                    <a:lnTo>
                      <a:pt x="1633550" y="41694"/>
                    </a:lnTo>
                    <a:lnTo>
                      <a:pt x="1649526" y="41694"/>
                    </a:lnTo>
                    <a:lnTo>
                      <a:pt x="1656003" y="35217"/>
                    </a:lnTo>
                    <a:lnTo>
                      <a:pt x="1656003" y="19240"/>
                    </a:lnTo>
                    <a:close/>
                  </a:path>
                  <a:path w="2364104" h="81279">
                    <a:moveTo>
                      <a:pt x="1665706" y="58293"/>
                    </a:moveTo>
                    <a:lnTo>
                      <a:pt x="1660664" y="53263"/>
                    </a:lnTo>
                    <a:lnTo>
                      <a:pt x="1654454" y="53263"/>
                    </a:lnTo>
                    <a:lnTo>
                      <a:pt x="1648244" y="53263"/>
                    </a:lnTo>
                    <a:lnTo>
                      <a:pt x="1643214" y="58293"/>
                    </a:lnTo>
                    <a:lnTo>
                      <a:pt x="1643214" y="70726"/>
                    </a:lnTo>
                    <a:lnTo>
                      <a:pt x="1648244" y="75755"/>
                    </a:lnTo>
                    <a:lnTo>
                      <a:pt x="1660664" y="75755"/>
                    </a:lnTo>
                    <a:lnTo>
                      <a:pt x="1665706" y="70726"/>
                    </a:lnTo>
                    <a:lnTo>
                      <a:pt x="1665706" y="58293"/>
                    </a:lnTo>
                    <a:close/>
                  </a:path>
                  <a:path w="2364104" h="81279">
                    <a:moveTo>
                      <a:pt x="1796707" y="55803"/>
                    </a:moveTo>
                    <a:lnTo>
                      <a:pt x="1791677" y="50774"/>
                    </a:lnTo>
                    <a:lnTo>
                      <a:pt x="1785454" y="50774"/>
                    </a:lnTo>
                    <a:lnTo>
                      <a:pt x="1779244" y="50774"/>
                    </a:lnTo>
                    <a:lnTo>
                      <a:pt x="1774215" y="55803"/>
                    </a:lnTo>
                    <a:lnTo>
                      <a:pt x="1774215" y="68237"/>
                    </a:lnTo>
                    <a:lnTo>
                      <a:pt x="1779244" y="73266"/>
                    </a:lnTo>
                    <a:lnTo>
                      <a:pt x="1791677" y="73266"/>
                    </a:lnTo>
                    <a:lnTo>
                      <a:pt x="1796707" y="68237"/>
                    </a:lnTo>
                    <a:lnTo>
                      <a:pt x="1796707" y="55803"/>
                    </a:lnTo>
                    <a:close/>
                  </a:path>
                  <a:path w="2364104" h="81279">
                    <a:moveTo>
                      <a:pt x="2363711" y="8597"/>
                    </a:moveTo>
                    <a:lnTo>
                      <a:pt x="2358682" y="3556"/>
                    </a:lnTo>
                    <a:lnTo>
                      <a:pt x="2352459" y="3556"/>
                    </a:lnTo>
                    <a:lnTo>
                      <a:pt x="2346248" y="3556"/>
                    </a:lnTo>
                    <a:lnTo>
                      <a:pt x="2341219" y="8597"/>
                    </a:lnTo>
                    <a:lnTo>
                      <a:pt x="2341219" y="21018"/>
                    </a:lnTo>
                    <a:lnTo>
                      <a:pt x="2346248" y="26047"/>
                    </a:lnTo>
                    <a:lnTo>
                      <a:pt x="2358682" y="26047"/>
                    </a:lnTo>
                    <a:lnTo>
                      <a:pt x="2363711" y="21018"/>
                    </a:lnTo>
                    <a:lnTo>
                      <a:pt x="2363711" y="8597"/>
                    </a:lnTo>
                    <a:close/>
                  </a:path>
                </a:pathLst>
              </a:custGeom>
              <a:solidFill>
                <a:srgbClr val="FFFFFF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79" name="object 79"/>
              <p:cNvSpPr/>
              <p:nvPr/>
            </p:nvSpPr>
            <p:spPr>
              <a:xfrm>
                <a:off x="5050654" y="8796009"/>
                <a:ext cx="2322146" cy="1315882"/>
              </a:xfrm>
              <a:prstGeom prst="rect">
                <a:avLst/>
              </a:prstGeom>
              <a:blipFill>
                <a:blip r:embed="rId20" cstate="print"/>
                <a:stretch>
                  <a:fillRect/>
                </a:stretch>
              </a:blip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80" name="object 80"/>
              <p:cNvSpPr/>
              <p:nvPr/>
            </p:nvSpPr>
            <p:spPr>
              <a:xfrm>
                <a:off x="6981354" y="7949922"/>
                <a:ext cx="173990" cy="927735"/>
              </a:xfrm>
              <a:custGeom>
                <a:avLst/>
                <a:gdLst/>
                <a:ahLst/>
                <a:cxnLst/>
                <a:rect l="l" t="t" r="r" b="b"/>
                <a:pathLst>
                  <a:path w="173990" h="927734">
                    <a:moveTo>
                      <a:pt x="64847" y="809781"/>
                    </a:moveTo>
                    <a:lnTo>
                      <a:pt x="102092" y="927201"/>
                    </a:lnTo>
                    <a:lnTo>
                      <a:pt x="173671" y="826964"/>
                    </a:lnTo>
                    <a:lnTo>
                      <a:pt x="164204" y="825469"/>
                    </a:lnTo>
                    <a:lnTo>
                      <a:pt x="127264" y="825469"/>
                    </a:lnTo>
                    <a:lnTo>
                      <a:pt x="109486" y="822661"/>
                    </a:lnTo>
                    <a:lnTo>
                      <a:pt x="110287" y="816956"/>
                    </a:lnTo>
                    <a:lnTo>
                      <a:pt x="64847" y="809781"/>
                    </a:lnTo>
                    <a:close/>
                  </a:path>
                  <a:path w="173990" h="927734">
                    <a:moveTo>
                      <a:pt x="110287" y="816956"/>
                    </a:moveTo>
                    <a:lnTo>
                      <a:pt x="109486" y="822661"/>
                    </a:lnTo>
                    <a:lnTo>
                      <a:pt x="127264" y="825469"/>
                    </a:lnTo>
                    <a:lnTo>
                      <a:pt x="128064" y="819763"/>
                    </a:lnTo>
                    <a:lnTo>
                      <a:pt x="110287" y="816956"/>
                    </a:lnTo>
                    <a:close/>
                  </a:path>
                  <a:path w="173990" h="927734">
                    <a:moveTo>
                      <a:pt x="128064" y="819763"/>
                    </a:moveTo>
                    <a:lnTo>
                      <a:pt x="127264" y="825469"/>
                    </a:lnTo>
                    <a:lnTo>
                      <a:pt x="164204" y="825469"/>
                    </a:lnTo>
                    <a:lnTo>
                      <a:pt x="128064" y="819763"/>
                    </a:lnTo>
                    <a:close/>
                  </a:path>
                  <a:path w="173990" h="927734">
                    <a:moveTo>
                      <a:pt x="16488" y="0"/>
                    </a:moveTo>
                    <a:lnTo>
                      <a:pt x="0" y="7228"/>
                    </a:lnTo>
                    <a:lnTo>
                      <a:pt x="1897" y="11692"/>
                    </a:lnTo>
                    <a:lnTo>
                      <a:pt x="4208" y="17287"/>
                    </a:lnTo>
                    <a:lnTo>
                      <a:pt x="20697" y="60347"/>
                    </a:lnTo>
                    <a:lnTo>
                      <a:pt x="38534" y="112388"/>
                    </a:lnTo>
                    <a:lnTo>
                      <a:pt x="51883" y="155423"/>
                    </a:lnTo>
                    <a:lnTo>
                      <a:pt x="65685" y="204470"/>
                    </a:lnTo>
                    <a:lnTo>
                      <a:pt x="79326" y="258959"/>
                    </a:lnTo>
                    <a:lnTo>
                      <a:pt x="92195" y="318326"/>
                    </a:lnTo>
                    <a:lnTo>
                      <a:pt x="103684" y="381996"/>
                    </a:lnTo>
                    <a:lnTo>
                      <a:pt x="113177" y="449409"/>
                    </a:lnTo>
                    <a:lnTo>
                      <a:pt x="120070" y="519991"/>
                    </a:lnTo>
                    <a:lnTo>
                      <a:pt x="123753" y="593176"/>
                    </a:lnTo>
                    <a:lnTo>
                      <a:pt x="124199" y="630601"/>
                    </a:lnTo>
                    <a:lnTo>
                      <a:pt x="123616" y="668390"/>
                    </a:lnTo>
                    <a:lnTo>
                      <a:pt x="121932" y="706587"/>
                    </a:lnTo>
                    <a:lnTo>
                      <a:pt x="119062" y="745074"/>
                    </a:lnTo>
                    <a:lnTo>
                      <a:pt x="114941" y="783791"/>
                    </a:lnTo>
                    <a:lnTo>
                      <a:pt x="110287" y="816956"/>
                    </a:lnTo>
                    <a:lnTo>
                      <a:pt x="128064" y="819763"/>
                    </a:lnTo>
                    <a:lnTo>
                      <a:pt x="136991" y="746701"/>
                    </a:lnTo>
                    <a:lnTo>
                      <a:pt x="139903" y="707652"/>
                    </a:lnTo>
                    <a:lnTo>
                      <a:pt x="141610" y="668930"/>
                    </a:lnTo>
                    <a:lnTo>
                      <a:pt x="142200" y="630565"/>
                    </a:lnTo>
                    <a:lnTo>
                      <a:pt x="141745" y="592729"/>
                    </a:lnTo>
                    <a:lnTo>
                      <a:pt x="138021" y="518652"/>
                    </a:lnTo>
                    <a:lnTo>
                      <a:pt x="131047" y="447271"/>
                    </a:lnTo>
                    <a:lnTo>
                      <a:pt x="121453" y="379138"/>
                    </a:lnTo>
                    <a:lnTo>
                      <a:pt x="109851" y="314813"/>
                    </a:lnTo>
                    <a:lnTo>
                      <a:pt x="96851" y="254862"/>
                    </a:lnTo>
                    <a:lnTo>
                      <a:pt x="83080" y="199839"/>
                    </a:lnTo>
                    <a:lnTo>
                      <a:pt x="69141" y="150310"/>
                    </a:lnTo>
                    <a:lnTo>
                      <a:pt x="55656" y="106845"/>
                    </a:lnTo>
                    <a:lnTo>
                      <a:pt x="43239" y="69992"/>
                    </a:lnTo>
                    <a:lnTo>
                      <a:pt x="27953" y="28350"/>
                    </a:lnTo>
                    <a:lnTo>
                      <a:pt x="18515" y="4766"/>
                    </a:lnTo>
                    <a:lnTo>
                      <a:pt x="16488" y="0"/>
                    </a:lnTo>
                    <a:close/>
                  </a:path>
                </a:pathLst>
              </a:custGeom>
              <a:solidFill>
                <a:srgbClr val="151616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81" name="object 81"/>
              <p:cNvSpPr/>
              <p:nvPr/>
            </p:nvSpPr>
            <p:spPr>
              <a:xfrm>
                <a:off x="5530343" y="7209874"/>
                <a:ext cx="1379349" cy="1034512"/>
              </a:xfrm>
              <a:prstGeom prst="rect">
                <a:avLst/>
              </a:prstGeom>
              <a:blipFill>
                <a:blip r:embed="rId21" cstate="print"/>
                <a:stretch>
                  <a:fillRect/>
                </a:stretch>
              </a:blip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82" name="object 82"/>
              <p:cNvSpPr/>
              <p:nvPr/>
            </p:nvSpPr>
            <p:spPr>
              <a:xfrm>
                <a:off x="2372403" y="9063075"/>
                <a:ext cx="438150" cy="113030"/>
              </a:xfrm>
              <a:custGeom>
                <a:avLst/>
                <a:gdLst/>
                <a:ahLst/>
                <a:cxnLst/>
                <a:rect l="l" t="t" r="r" b="b"/>
                <a:pathLst>
                  <a:path w="438150" h="113029">
                    <a:moveTo>
                      <a:pt x="437756" y="0"/>
                    </a:moveTo>
                    <a:lnTo>
                      <a:pt x="0" y="0"/>
                    </a:lnTo>
                    <a:lnTo>
                      <a:pt x="0" y="112882"/>
                    </a:lnTo>
                    <a:lnTo>
                      <a:pt x="437756" y="112882"/>
                    </a:lnTo>
                    <a:lnTo>
                      <a:pt x="437756" y="0"/>
                    </a:lnTo>
                    <a:close/>
                  </a:path>
                </a:pathLst>
              </a:custGeom>
              <a:solidFill>
                <a:srgbClr val="E6E7E6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83" name="object 83"/>
              <p:cNvSpPr/>
              <p:nvPr/>
            </p:nvSpPr>
            <p:spPr>
              <a:xfrm>
                <a:off x="2449151" y="9061016"/>
                <a:ext cx="272415" cy="114300"/>
              </a:xfrm>
              <a:custGeom>
                <a:avLst/>
                <a:gdLst/>
                <a:ahLst/>
                <a:cxnLst/>
                <a:rect l="l" t="t" r="r" b="b"/>
                <a:pathLst>
                  <a:path w="272414" h="114300">
                    <a:moveTo>
                      <a:pt x="0" y="0"/>
                    </a:moveTo>
                    <a:lnTo>
                      <a:pt x="272055" y="0"/>
                    </a:lnTo>
                  </a:path>
                  <a:path w="272414" h="114300">
                    <a:moveTo>
                      <a:pt x="0" y="113917"/>
                    </a:moveTo>
                    <a:lnTo>
                      <a:pt x="272055" y="113917"/>
                    </a:lnTo>
                  </a:path>
                </a:pathLst>
              </a:custGeom>
              <a:ln w="7199">
                <a:solidFill>
                  <a:srgbClr val="151616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84" name="object 84"/>
              <p:cNvSpPr/>
              <p:nvPr/>
            </p:nvSpPr>
            <p:spPr>
              <a:xfrm>
                <a:off x="800049" y="8461727"/>
                <a:ext cx="1489710" cy="709295"/>
              </a:xfrm>
              <a:custGeom>
                <a:avLst/>
                <a:gdLst/>
                <a:ahLst/>
                <a:cxnLst/>
                <a:rect l="l" t="t" r="r" b="b"/>
                <a:pathLst>
                  <a:path w="1489710" h="709295">
                    <a:moveTo>
                      <a:pt x="872185" y="654164"/>
                    </a:moveTo>
                    <a:lnTo>
                      <a:pt x="761987" y="599084"/>
                    </a:lnTo>
                    <a:lnTo>
                      <a:pt x="761987" y="645007"/>
                    </a:lnTo>
                    <a:lnTo>
                      <a:pt x="698842" y="643305"/>
                    </a:lnTo>
                    <a:lnTo>
                      <a:pt x="634339" y="637870"/>
                    </a:lnTo>
                    <a:lnTo>
                      <a:pt x="574090" y="629132"/>
                    </a:lnTo>
                    <a:lnTo>
                      <a:pt x="517931" y="617308"/>
                    </a:lnTo>
                    <a:lnTo>
                      <a:pt x="465734" y="602665"/>
                    </a:lnTo>
                    <a:lnTo>
                      <a:pt x="417334" y="585431"/>
                    </a:lnTo>
                    <a:lnTo>
                      <a:pt x="372592" y="565848"/>
                    </a:lnTo>
                    <a:lnTo>
                      <a:pt x="331355" y="544144"/>
                    </a:lnTo>
                    <a:lnTo>
                      <a:pt x="293471" y="520573"/>
                    </a:lnTo>
                    <a:lnTo>
                      <a:pt x="258775" y="495363"/>
                    </a:lnTo>
                    <a:lnTo>
                      <a:pt x="227139" y="468744"/>
                    </a:lnTo>
                    <a:lnTo>
                      <a:pt x="198412" y="440944"/>
                    </a:lnTo>
                    <a:lnTo>
                      <a:pt x="172440" y="412203"/>
                    </a:lnTo>
                    <a:lnTo>
                      <a:pt x="128206" y="352806"/>
                    </a:lnTo>
                    <a:lnTo>
                      <a:pt x="93345" y="292417"/>
                    </a:lnTo>
                    <a:lnTo>
                      <a:pt x="66713" y="232930"/>
                    </a:lnTo>
                    <a:lnTo>
                      <a:pt x="47231" y="176225"/>
                    </a:lnTo>
                    <a:lnTo>
                      <a:pt x="33782" y="124244"/>
                    </a:lnTo>
                    <a:lnTo>
                      <a:pt x="25247" y="78879"/>
                    </a:lnTo>
                    <a:lnTo>
                      <a:pt x="19240" y="27482"/>
                    </a:lnTo>
                    <a:lnTo>
                      <a:pt x="17995" y="152"/>
                    </a:lnTo>
                    <a:lnTo>
                      <a:pt x="0" y="0"/>
                    </a:lnTo>
                    <a:lnTo>
                      <a:pt x="2616" y="43903"/>
                    </a:lnTo>
                    <a:lnTo>
                      <a:pt x="11277" y="103936"/>
                    </a:lnTo>
                    <a:lnTo>
                      <a:pt x="22390" y="154038"/>
                    </a:lnTo>
                    <a:lnTo>
                      <a:pt x="39128" y="209956"/>
                    </a:lnTo>
                    <a:lnTo>
                      <a:pt x="62636" y="269798"/>
                    </a:lnTo>
                    <a:lnTo>
                      <a:pt x="94081" y="331622"/>
                    </a:lnTo>
                    <a:lnTo>
                      <a:pt x="134658" y="393496"/>
                    </a:lnTo>
                    <a:lnTo>
                      <a:pt x="158711" y="423837"/>
                    </a:lnTo>
                    <a:lnTo>
                      <a:pt x="185470" y="453466"/>
                    </a:lnTo>
                    <a:lnTo>
                      <a:pt x="215087" y="482117"/>
                    </a:lnTo>
                    <a:lnTo>
                      <a:pt x="247700" y="509549"/>
                    </a:lnTo>
                    <a:lnTo>
                      <a:pt x="283425" y="535520"/>
                    </a:lnTo>
                    <a:lnTo>
                      <a:pt x="322427" y="559777"/>
                    </a:lnTo>
                    <a:lnTo>
                      <a:pt x="364807" y="582066"/>
                    </a:lnTo>
                    <a:lnTo>
                      <a:pt x="410718" y="602170"/>
                    </a:lnTo>
                    <a:lnTo>
                      <a:pt x="460298" y="619823"/>
                    </a:lnTo>
                    <a:lnTo>
                      <a:pt x="513664" y="634796"/>
                    </a:lnTo>
                    <a:lnTo>
                      <a:pt x="570953" y="646861"/>
                    </a:lnTo>
                    <a:lnTo>
                      <a:pt x="632307" y="655764"/>
                    </a:lnTo>
                    <a:lnTo>
                      <a:pt x="697865" y="661276"/>
                    </a:lnTo>
                    <a:lnTo>
                      <a:pt x="761987" y="663003"/>
                    </a:lnTo>
                    <a:lnTo>
                      <a:pt x="761987" y="709282"/>
                    </a:lnTo>
                    <a:lnTo>
                      <a:pt x="854189" y="663155"/>
                    </a:lnTo>
                    <a:lnTo>
                      <a:pt x="872185" y="654164"/>
                    </a:lnTo>
                    <a:close/>
                  </a:path>
                  <a:path w="1489710" h="709295">
                    <a:moveTo>
                      <a:pt x="1489633" y="654164"/>
                    </a:moveTo>
                    <a:lnTo>
                      <a:pt x="1379448" y="599084"/>
                    </a:lnTo>
                    <a:lnTo>
                      <a:pt x="1379448" y="645007"/>
                    </a:lnTo>
                    <a:lnTo>
                      <a:pt x="1316304" y="643305"/>
                    </a:lnTo>
                    <a:lnTo>
                      <a:pt x="1251800" y="637870"/>
                    </a:lnTo>
                    <a:lnTo>
                      <a:pt x="1191539" y="629132"/>
                    </a:lnTo>
                    <a:lnTo>
                      <a:pt x="1135392" y="617308"/>
                    </a:lnTo>
                    <a:lnTo>
                      <a:pt x="1083195" y="602665"/>
                    </a:lnTo>
                    <a:lnTo>
                      <a:pt x="1034796" y="585431"/>
                    </a:lnTo>
                    <a:lnTo>
                      <a:pt x="990053" y="565848"/>
                    </a:lnTo>
                    <a:lnTo>
                      <a:pt x="948817" y="544144"/>
                    </a:lnTo>
                    <a:lnTo>
                      <a:pt x="910932" y="520573"/>
                    </a:lnTo>
                    <a:lnTo>
                      <a:pt x="876236" y="495363"/>
                    </a:lnTo>
                    <a:lnTo>
                      <a:pt x="844600" y="468744"/>
                    </a:lnTo>
                    <a:lnTo>
                      <a:pt x="815873" y="440944"/>
                    </a:lnTo>
                    <a:lnTo>
                      <a:pt x="789901" y="412203"/>
                    </a:lnTo>
                    <a:lnTo>
                      <a:pt x="745667" y="352806"/>
                    </a:lnTo>
                    <a:lnTo>
                      <a:pt x="710793" y="292417"/>
                    </a:lnTo>
                    <a:lnTo>
                      <a:pt x="684174" y="232930"/>
                    </a:lnTo>
                    <a:lnTo>
                      <a:pt x="664679" y="176225"/>
                    </a:lnTo>
                    <a:lnTo>
                      <a:pt x="651230" y="124244"/>
                    </a:lnTo>
                    <a:lnTo>
                      <a:pt x="642708" y="78879"/>
                    </a:lnTo>
                    <a:lnTo>
                      <a:pt x="636701" y="27482"/>
                    </a:lnTo>
                    <a:lnTo>
                      <a:pt x="635457" y="152"/>
                    </a:lnTo>
                    <a:lnTo>
                      <a:pt x="617461" y="0"/>
                    </a:lnTo>
                    <a:lnTo>
                      <a:pt x="617461" y="1790"/>
                    </a:lnTo>
                    <a:lnTo>
                      <a:pt x="617588" y="7734"/>
                    </a:lnTo>
                    <a:lnTo>
                      <a:pt x="622084" y="61582"/>
                    </a:lnTo>
                    <a:lnTo>
                      <a:pt x="628738" y="103936"/>
                    </a:lnTo>
                    <a:lnTo>
                      <a:pt x="639851" y="154038"/>
                    </a:lnTo>
                    <a:lnTo>
                      <a:pt x="656590" y="209956"/>
                    </a:lnTo>
                    <a:lnTo>
                      <a:pt x="680097" y="269798"/>
                    </a:lnTo>
                    <a:lnTo>
                      <a:pt x="711542" y="331622"/>
                    </a:lnTo>
                    <a:lnTo>
                      <a:pt x="752106" y="393496"/>
                    </a:lnTo>
                    <a:lnTo>
                      <a:pt x="776173" y="423837"/>
                    </a:lnTo>
                    <a:lnTo>
                      <a:pt x="802932" y="453466"/>
                    </a:lnTo>
                    <a:lnTo>
                      <a:pt x="832548" y="482117"/>
                    </a:lnTo>
                    <a:lnTo>
                      <a:pt x="865162" y="509549"/>
                    </a:lnTo>
                    <a:lnTo>
                      <a:pt x="900887" y="535520"/>
                    </a:lnTo>
                    <a:lnTo>
                      <a:pt x="939888" y="559777"/>
                    </a:lnTo>
                    <a:lnTo>
                      <a:pt x="982268" y="582066"/>
                    </a:lnTo>
                    <a:lnTo>
                      <a:pt x="1028179" y="602170"/>
                    </a:lnTo>
                    <a:lnTo>
                      <a:pt x="1077760" y="619823"/>
                    </a:lnTo>
                    <a:lnTo>
                      <a:pt x="1131125" y="634796"/>
                    </a:lnTo>
                    <a:lnTo>
                      <a:pt x="1188415" y="646861"/>
                    </a:lnTo>
                    <a:lnTo>
                      <a:pt x="1249768" y="655764"/>
                    </a:lnTo>
                    <a:lnTo>
                      <a:pt x="1315313" y="661276"/>
                    </a:lnTo>
                    <a:lnTo>
                      <a:pt x="1379448" y="663003"/>
                    </a:lnTo>
                    <a:lnTo>
                      <a:pt x="1379448" y="709282"/>
                    </a:lnTo>
                    <a:lnTo>
                      <a:pt x="1471650" y="663155"/>
                    </a:lnTo>
                    <a:lnTo>
                      <a:pt x="1489633" y="654164"/>
                    </a:lnTo>
                    <a:close/>
                  </a:path>
                </a:pathLst>
              </a:custGeom>
              <a:solidFill>
                <a:srgbClr val="151616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  <p:sp>
          <p:nvSpPr>
            <p:cNvPr id="85" name="object 85"/>
            <p:cNvSpPr/>
            <p:nvPr/>
          </p:nvSpPr>
          <p:spPr>
            <a:xfrm>
              <a:off x="2752718" y="9587358"/>
              <a:ext cx="67310" cy="371475"/>
            </a:xfrm>
            <a:custGeom>
              <a:avLst/>
              <a:gdLst/>
              <a:ahLst/>
              <a:cxnLst/>
              <a:rect l="l" t="t" r="r" b="b"/>
              <a:pathLst>
                <a:path w="67310" h="371475">
                  <a:moveTo>
                    <a:pt x="37061" y="55558"/>
                  </a:moveTo>
                  <a:lnTo>
                    <a:pt x="29861" y="55558"/>
                  </a:lnTo>
                  <a:lnTo>
                    <a:pt x="29861" y="370908"/>
                  </a:lnTo>
                  <a:lnTo>
                    <a:pt x="37061" y="370908"/>
                  </a:lnTo>
                  <a:lnTo>
                    <a:pt x="37061" y="55558"/>
                  </a:lnTo>
                  <a:close/>
                </a:path>
                <a:path w="67310" h="371475">
                  <a:moveTo>
                    <a:pt x="33461" y="0"/>
                  </a:moveTo>
                  <a:lnTo>
                    <a:pt x="0" y="60832"/>
                  </a:lnTo>
                  <a:lnTo>
                    <a:pt x="29861" y="60832"/>
                  </a:lnTo>
                  <a:lnTo>
                    <a:pt x="29861" y="55558"/>
                  </a:lnTo>
                  <a:lnTo>
                    <a:pt x="64022" y="55558"/>
                  </a:lnTo>
                  <a:lnTo>
                    <a:pt x="33461" y="0"/>
                  </a:lnTo>
                  <a:close/>
                </a:path>
                <a:path w="67310" h="371475">
                  <a:moveTo>
                    <a:pt x="64022" y="55558"/>
                  </a:moveTo>
                  <a:lnTo>
                    <a:pt x="37061" y="55558"/>
                  </a:lnTo>
                  <a:lnTo>
                    <a:pt x="37061" y="60832"/>
                  </a:lnTo>
                  <a:lnTo>
                    <a:pt x="66923" y="60832"/>
                  </a:lnTo>
                  <a:lnTo>
                    <a:pt x="64022" y="55558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6" name="object 86"/>
            <p:cNvSpPr/>
            <p:nvPr/>
          </p:nvSpPr>
          <p:spPr>
            <a:xfrm>
              <a:off x="3013962" y="9587358"/>
              <a:ext cx="67310" cy="371475"/>
            </a:xfrm>
            <a:custGeom>
              <a:avLst/>
              <a:gdLst/>
              <a:ahLst/>
              <a:cxnLst/>
              <a:rect l="l" t="t" r="r" b="b"/>
              <a:pathLst>
                <a:path w="67310" h="371475">
                  <a:moveTo>
                    <a:pt x="37062" y="55558"/>
                  </a:moveTo>
                  <a:lnTo>
                    <a:pt x="29862" y="55558"/>
                  </a:lnTo>
                  <a:lnTo>
                    <a:pt x="29862" y="370908"/>
                  </a:lnTo>
                  <a:lnTo>
                    <a:pt x="37062" y="370908"/>
                  </a:lnTo>
                  <a:lnTo>
                    <a:pt x="37062" y="55558"/>
                  </a:lnTo>
                  <a:close/>
                </a:path>
                <a:path w="67310" h="371475">
                  <a:moveTo>
                    <a:pt x="33461" y="0"/>
                  </a:moveTo>
                  <a:lnTo>
                    <a:pt x="0" y="60832"/>
                  </a:lnTo>
                  <a:lnTo>
                    <a:pt x="29862" y="60832"/>
                  </a:lnTo>
                  <a:lnTo>
                    <a:pt x="29862" y="55558"/>
                  </a:lnTo>
                  <a:lnTo>
                    <a:pt x="64022" y="55558"/>
                  </a:lnTo>
                  <a:lnTo>
                    <a:pt x="33461" y="0"/>
                  </a:lnTo>
                  <a:close/>
                </a:path>
                <a:path w="67310" h="371475">
                  <a:moveTo>
                    <a:pt x="64022" y="55558"/>
                  </a:moveTo>
                  <a:lnTo>
                    <a:pt x="37062" y="55558"/>
                  </a:lnTo>
                  <a:lnTo>
                    <a:pt x="37062" y="60832"/>
                  </a:lnTo>
                  <a:lnTo>
                    <a:pt x="66923" y="60832"/>
                  </a:lnTo>
                  <a:lnTo>
                    <a:pt x="64022" y="55558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7" name="object 87"/>
            <p:cNvSpPr/>
            <p:nvPr/>
          </p:nvSpPr>
          <p:spPr>
            <a:xfrm>
              <a:off x="3265602" y="9587358"/>
              <a:ext cx="67310" cy="371475"/>
            </a:xfrm>
            <a:custGeom>
              <a:avLst/>
              <a:gdLst/>
              <a:ahLst/>
              <a:cxnLst/>
              <a:rect l="l" t="t" r="r" b="b"/>
              <a:pathLst>
                <a:path w="67310" h="371475">
                  <a:moveTo>
                    <a:pt x="37062" y="55558"/>
                  </a:moveTo>
                  <a:lnTo>
                    <a:pt x="29861" y="55558"/>
                  </a:lnTo>
                  <a:lnTo>
                    <a:pt x="29861" y="370908"/>
                  </a:lnTo>
                  <a:lnTo>
                    <a:pt x="37062" y="370908"/>
                  </a:lnTo>
                  <a:lnTo>
                    <a:pt x="37062" y="55558"/>
                  </a:lnTo>
                  <a:close/>
                </a:path>
                <a:path w="67310" h="371475">
                  <a:moveTo>
                    <a:pt x="33461" y="0"/>
                  </a:moveTo>
                  <a:lnTo>
                    <a:pt x="0" y="60832"/>
                  </a:lnTo>
                  <a:lnTo>
                    <a:pt x="29861" y="60832"/>
                  </a:lnTo>
                  <a:lnTo>
                    <a:pt x="29861" y="55558"/>
                  </a:lnTo>
                  <a:lnTo>
                    <a:pt x="64022" y="55558"/>
                  </a:lnTo>
                  <a:lnTo>
                    <a:pt x="33461" y="0"/>
                  </a:lnTo>
                  <a:close/>
                </a:path>
                <a:path w="67310" h="371475">
                  <a:moveTo>
                    <a:pt x="64022" y="55558"/>
                  </a:moveTo>
                  <a:lnTo>
                    <a:pt x="37062" y="55558"/>
                  </a:lnTo>
                  <a:lnTo>
                    <a:pt x="37062" y="60832"/>
                  </a:lnTo>
                  <a:lnTo>
                    <a:pt x="66923" y="60832"/>
                  </a:lnTo>
                  <a:lnTo>
                    <a:pt x="64022" y="55558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8" name="object 88"/>
            <p:cNvSpPr/>
            <p:nvPr/>
          </p:nvSpPr>
          <p:spPr>
            <a:xfrm>
              <a:off x="3521124" y="9587358"/>
              <a:ext cx="67310" cy="371475"/>
            </a:xfrm>
            <a:custGeom>
              <a:avLst/>
              <a:gdLst/>
              <a:ahLst/>
              <a:cxnLst/>
              <a:rect l="l" t="t" r="r" b="b"/>
              <a:pathLst>
                <a:path w="67310" h="371475">
                  <a:moveTo>
                    <a:pt x="37061" y="55558"/>
                  </a:moveTo>
                  <a:lnTo>
                    <a:pt x="29861" y="55558"/>
                  </a:lnTo>
                  <a:lnTo>
                    <a:pt x="29861" y="370908"/>
                  </a:lnTo>
                  <a:lnTo>
                    <a:pt x="37061" y="370908"/>
                  </a:lnTo>
                  <a:lnTo>
                    <a:pt x="37061" y="55558"/>
                  </a:lnTo>
                  <a:close/>
                </a:path>
                <a:path w="67310" h="371475">
                  <a:moveTo>
                    <a:pt x="33461" y="0"/>
                  </a:moveTo>
                  <a:lnTo>
                    <a:pt x="0" y="60832"/>
                  </a:lnTo>
                  <a:lnTo>
                    <a:pt x="29861" y="60832"/>
                  </a:lnTo>
                  <a:lnTo>
                    <a:pt x="29861" y="55558"/>
                  </a:lnTo>
                  <a:lnTo>
                    <a:pt x="64022" y="55558"/>
                  </a:lnTo>
                  <a:lnTo>
                    <a:pt x="33461" y="0"/>
                  </a:lnTo>
                  <a:close/>
                </a:path>
                <a:path w="67310" h="371475">
                  <a:moveTo>
                    <a:pt x="64022" y="55558"/>
                  </a:moveTo>
                  <a:lnTo>
                    <a:pt x="37061" y="55558"/>
                  </a:lnTo>
                  <a:lnTo>
                    <a:pt x="37061" y="60832"/>
                  </a:lnTo>
                  <a:lnTo>
                    <a:pt x="66923" y="60832"/>
                  </a:lnTo>
                  <a:lnTo>
                    <a:pt x="64022" y="55558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9" name="object 89"/>
            <p:cNvSpPr/>
            <p:nvPr/>
          </p:nvSpPr>
          <p:spPr>
            <a:xfrm>
              <a:off x="3772759" y="9587358"/>
              <a:ext cx="67310" cy="371475"/>
            </a:xfrm>
            <a:custGeom>
              <a:avLst/>
              <a:gdLst/>
              <a:ahLst/>
              <a:cxnLst/>
              <a:rect l="l" t="t" r="r" b="b"/>
              <a:pathLst>
                <a:path w="67310" h="371475">
                  <a:moveTo>
                    <a:pt x="37062" y="55558"/>
                  </a:moveTo>
                  <a:lnTo>
                    <a:pt x="29862" y="55558"/>
                  </a:lnTo>
                  <a:lnTo>
                    <a:pt x="29862" y="370908"/>
                  </a:lnTo>
                  <a:lnTo>
                    <a:pt x="37062" y="370908"/>
                  </a:lnTo>
                  <a:lnTo>
                    <a:pt x="37062" y="55558"/>
                  </a:lnTo>
                  <a:close/>
                </a:path>
                <a:path w="67310" h="371475">
                  <a:moveTo>
                    <a:pt x="33463" y="0"/>
                  </a:moveTo>
                  <a:lnTo>
                    <a:pt x="0" y="60832"/>
                  </a:lnTo>
                  <a:lnTo>
                    <a:pt x="29862" y="60832"/>
                  </a:lnTo>
                  <a:lnTo>
                    <a:pt x="29862" y="55558"/>
                  </a:lnTo>
                  <a:lnTo>
                    <a:pt x="64023" y="55558"/>
                  </a:lnTo>
                  <a:lnTo>
                    <a:pt x="33463" y="0"/>
                  </a:lnTo>
                  <a:close/>
                </a:path>
                <a:path w="67310" h="371475">
                  <a:moveTo>
                    <a:pt x="64023" y="55558"/>
                  </a:moveTo>
                  <a:lnTo>
                    <a:pt x="37062" y="55558"/>
                  </a:lnTo>
                  <a:lnTo>
                    <a:pt x="37062" y="60832"/>
                  </a:lnTo>
                  <a:lnTo>
                    <a:pt x="66925" y="60832"/>
                  </a:lnTo>
                  <a:lnTo>
                    <a:pt x="64023" y="55558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0" name="object 90"/>
            <p:cNvSpPr/>
            <p:nvPr/>
          </p:nvSpPr>
          <p:spPr>
            <a:xfrm>
              <a:off x="4028281" y="9587358"/>
              <a:ext cx="67310" cy="371475"/>
            </a:xfrm>
            <a:custGeom>
              <a:avLst/>
              <a:gdLst/>
              <a:ahLst/>
              <a:cxnLst/>
              <a:rect l="l" t="t" r="r" b="b"/>
              <a:pathLst>
                <a:path w="67310" h="371475">
                  <a:moveTo>
                    <a:pt x="37062" y="55558"/>
                  </a:moveTo>
                  <a:lnTo>
                    <a:pt x="29861" y="55558"/>
                  </a:lnTo>
                  <a:lnTo>
                    <a:pt x="29861" y="370908"/>
                  </a:lnTo>
                  <a:lnTo>
                    <a:pt x="37062" y="370908"/>
                  </a:lnTo>
                  <a:lnTo>
                    <a:pt x="37062" y="55558"/>
                  </a:lnTo>
                  <a:close/>
                </a:path>
                <a:path w="67310" h="371475">
                  <a:moveTo>
                    <a:pt x="33461" y="0"/>
                  </a:moveTo>
                  <a:lnTo>
                    <a:pt x="0" y="60832"/>
                  </a:lnTo>
                  <a:lnTo>
                    <a:pt x="29861" y="60832"/>
                  </a:lnTo>
                  <a:lnTo>
                    <a:pt x="29861" y="55558"/>
                  </a:lnTo>
                  <a:lnTo>
                    <a:pt x="64022" y="55558"/>
                  </a:lnTo>
                  <a:lnTo>
                    <a:pt x="33461" y="0"/>
                  </a:lnTo>
                  <a:close/>
                </a:path>
                <a:path w="67310" h="371475">
                  <a:moveTo>
                    <a:pt x="64022" y="55558"/>
                  </a:moveTo>
                  <a:lnTo>
                    <a:pt x="37062" y="55558"/>
                  </a:lnTo>
                  <a:lnTo>
                    <a:pt x="37062" y="60832"/>
                  </a:lnTo>
                  <a:lnTo>
                    <a:pt x="66923" y="60832"/>
                  </a:lnTo>
                  <a:lnTo>
                    <a:pt x="64022" y="55558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1" name="object 91"/>
            <p:cNvSpPr/>
            <p:nvPr/>
          </p:nvSpPr>
          <p:spPr>
            <a:xfrm>
              <a:off x="4279925" y="9587358"/>
              <a:ext cx="67310" cy="371475"/>
            </a:xfrm>
            <a:custGeom>
              <a:avLst/>
              <a:gdLst/>
              <a:ahLst/>
              <a:cxnLst/>
              <a:rect l="l" t="t" r="r" b="b"/>
              <a:pathLst>
                <a:path w="67310" h="371475">
                  <a:moveTo>
                    <a:pt x="37061" y="55558"/>
                  </a:moveTo>
                  <a:lnTo>
                    <a:pt x="29861" y="55558"/>
                  </a:lnTo>
                  <a:lnTo>
                    <a:pt x="29861" y="370908"/>
                  </a:lnTo>
                  <a:lnTo>
                    <a:pt x="37061" y="370908"/>
                  </a:lnTo>
                  <a:lnTo>
                    <a:pt x="37061" y="55558"/>
                  </a:lnTo>
                  <a:close/>
                </a:path>
                <a:path w="67310" h="371475">
                  <a:moveTo>
                    <a:pt x="33461" y="0"/>
                  </a:moveTo>
                  <a:lnTo>
                    <a:pt x="0" y="60832"/>
                  </a:lnTo>
                  <a:lnTo>
                    <a:pt x="29861" y="60832"/>
                  </a:lnTo>
                  <a:lnTo>
                    <a:pt x="29861" y="55558"/>
                  </a:lnTo>
                  <a:lnTo>
                    <a:pt x="64022" y="55558"/>
                  </a:lnTo>
                  <a:lnTo>
                    <a:pt x="33461" y="0"/>
                  </a:lnTo>
                  <a:close/>
                </a:path>
                <a:path w="67310" h="371475">
                  <a:moveTo>
                    <a:pt x="64022" y="55558"/>
                  </a:moveTo>
                  <a:lnTo>
                    <a:pt x="37061" y="55558"/>
                  </a:lnTo>
                  <a:lnTo>
                    <a:pt x="37061" y="60832"/>
                  </a:lnTo>
                  <a:lnTo>
                    <a:pt x="66923" y="60832"/>
                  </a:lnTo>
                  <a:lnTo>
                    <a:pt x="64022" y="55558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2" name="object 92"/>
            <p:cNvSpPr txBox="1"/>
            <p:nvPr/>
          </p:nvSpPr>
          <p:spPr>
            <a:xfrm>
              <a:off x="2809923" y="9905574"/>
              <a:ext cx="1693545" cy="604520"/>
            </a:xfrm>
            <a:prstGeom prst="rect">
              <a:avLst/>
            </a:prstGeom>
          </p:spPr>
          <p:txBody>
            <a:bodyPr vert="horz" wrap="square" lIns="0" tIns="46355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365"/>
                </a:spcBef>
                <a:tabLst>
                  <a:tab pos="634365" algn="l"/>
                  <a:tab pos="1245870" algn="l"/>
                </a:tabLst>
              </a:pPr>
              <a:r>
                <a:rPr sz="1600" spc="10" dirty="0">
                  <a:solidFill>
                    <a:srgbClr val="151616"/>
                  </a:solidFill>
                  <a:latin typeface="Arial"/>
                  <a:cs typeface="Arial"/>
                </a:rPr>
                <a:t>GAS	GAS	GAS</a:t>
              </a:r>
              <a:endParaRPr sz="1600">
                <a:latin typeface="Arial"/>
                <a:cs typeface="Arial"/>
              </a:endParaRPr>
            </a:p>
            <a:p>
              <a:pPr marL="295910">
                <a:lnSpc>
                  <a:spcPct val="100000"/>
                </a:lnSpc>
                <a:spcBef>
                  <a:spcPts val="270"/>
                </a:spcBef>
              </a:pPr>
              <a:r>
                <a:rPr sz="1750" dirty="0">
                  <a:solidFill>
                    <a:srgbClr val="151616"/>
                  </a:solidFill>
                  <a:latin typeface="Arial"/>
                  <a:cs typeface="Arial"/>
                </a:rPr>
                <a:t>GAS</a:t>
              </a:r>
              <a:r>
                <a:rPr sz="1750" spc="-2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750" dirty="0">
                  <a:solidFill>
                    <a:srgbClr val="151616"/>
                  </a:solidFill>
                  <a:latin typeface="Arial"/>
                  <a:cs typeface="Arial"/>
                </a:rPr>
                <a:t>INPUT</a:t>
              </a:r>
              <a:endParaRPr sz="1750">
                <a:latin typeface="Arial"/>
                <a:cs typeface="Arial"/>
              </a:endParaRPr>
            </a:p>
          </p:txBody>
        </p:sp>
        <p:sp>
          <p:nvSpPr>
            <p:cNvPr id="93" name="object 93"/>
            <p:cNvSpPr txBox="1"/>
            <p:nvPr/>
          </p:nvSpPr>
          <p:spPr>
            <a:xfrm>
              <a:off x="5293926" y="5583216"/>
              <a:ext cx="1591945" cy="530225"/>
            </a:xfrm>
            <a:prstGeom prst="rect">
              <a:avLst/>
            </a:prstGeom>
          </p:spPr>
          <p:txBody>
            <a:bodyPr vert="horz" wrap="square" lIns="0" tIns="28575" rIns="0" bIns="0" rtlCol="0">
              <a:spAutoFit/>
            </a:bodyPr>
            <a:lstStyle/>
            <a:p>
              <a:pPr marL="12700" marR="5080" algn="ctr">
                <a:lnSpc>
                  <a:spcPts val="1290"/>
                </a:lnSpc>
                <a:spcBef>
                  <a:spcPts val="225"/>
                </a:spcBef>
              </a:pPr>
              <a:r>
                <a:rPr sz="1150" dirty="0">
                  <a:solidFill>
                    <a:srgbClr val="151616"/>
                  </a:solidFill>
                  <a:latin typeface="Arial"/>
                  <a:cs typeface="Arial"/>
                </a:rPr>
                <a:t>ROLLERS</a:t>
              </a:r>
              <a:r>
                <a:rPr sz="1150" spc="-4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150" dirty="0">
                  <a:solidFill>
                    <a:srgbClr val="151616"/>
                  </a:solidFill>
                  <a:latin typeface="Arial"/>
                  <a:cs typeface="Arial"/>
                </a:rPr>
                <a:t>COMPRESS  </a:t>
              </a:r>
              <a:r>
                <a:rPr sz="1150" spc="-15" dirty="0">
                  <a:solidFill>
                    <a:srgbClr val="151616"/>
                  </a:solidFill>
                  <a:latin typeface="Arial"/>
                  <a:cs typeface="Arial"/>
                </a:rPr>
                <a:t>METAL </a:t>
              </a:r>
              <a:r>
                <a:rPr sz="1150" dirty="0">
                  <a:solidFill>
                    <a:srgbClr val="151616"/>
                  </a:solidFill>
                  <a:latin typeface="Arial"/>
                  <a:cs typeface="Arial"/>
                </a:rPr>
                <a:t>FOAM </a:t>
              </a:r>
              <a:r>
                <a:rPr sz="1150" spc="-10" dirty="0">
                  <a:solidFill>
                    <a:srgbClr val="151616"/>
                  </a:solidFill>
                  <a:latin typeface="Arial"/>
                  <a:cs typeface="Arial"/>
                </a:rPr>
                <a:t>TO </a:t>
              </a:r>
              <a:r>
                <a:rPr sz="1150" dirty="0">
                  <a:solidFill>
                    <a:srgbClr val="151616"/>
                  </a:solidFill>
                  <a:latin typeface="Arial"/>
                  <a:cs typeface="Arial"/>
                </a:rPr>
                <a:t>A  UNIFORM</a:t>
              </a:r>
              <a:r>
                <a:rPr sz="1150" spc="-5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150" dirty="0">
                  <a:solidFill>
                    <a:srgbClr val="151616"/>
                  </a:solidFill>
                  <a:latin typeface="Arial"/>
                  <a:cs typeface="Arial"/>
                </a:rPr>
                <a:t>THICKNESS</a:t>
              </a:r>
              <a:endParaRPr sz="1150">
                <a:latin typeface="Arial"/>
                <a:cs typeface="Arial"/>
              </a:endParaRPr>
            </a:p>
          </p:txBody>
        </p:sp>
        <p:sp>
          <p:nvSpPr>
            <p:cNvPr id="94" name="object 94"/>
            <p:cNvSpPr txBox="1"/>
            <p:nvPr/>
          </p:nvSpPr>
          <p:spPr>
            <a:xfrm>
              <a:off x="746730" y="1481545"/>
              <a:ext cx="1038860" cy="542925"/>
            </a:xfrm>
            <a:prstGeom prst="rect">
              <a:avLst/>
            </a:prstGeom>
          </p:spPr>
          <p:txBody>
            <a:bodyPr vert="horz" wrap="square" lIns="0" tIns="36830" rIns="0" bIns="0" rtlCol="0">
              <a:spAutoFit/>
            </a:bodyPr>
            <a:lstStyle/>
            <a:p>
              <a:pPr marL="227329" marR="5080" indent="-215265">
                <a:lnSpc>
                  <a:spcPts val="1960"/>
                </a:lnSpc>
                <a:spcBef>
                  <a:spcPts val="290"/>
                </a:spcBef>
              </a:pPr>
              <a:r>
                <a:rPr sz="1750" spc="5" dirty="0">
                  <a:solidFill>
                    <a:srgbClr val="151616"/>
                  </a:solidFill>
                  <a:latin typeface="Arial"/>
                  <a:cs typeface="Arial"/>
                </a:rPr>
                <a:t>PRIMA</a:t>
              </a:r>
              <a:r>
                <a:rPr sz="1750" spc="-30" dirty="0">
                  <a:solidFill>
                    <a:srgbClr val="151616"/>
                  </a:solidFill>
                  <a:latin typeface="Arial"/>
                  <a:cs typeface="Arial"/>
                </a:rPr>
                <a:t>R</a:t>
              </a:r>
              <a:r>
                <a:rPr sz="1750" dirty="0">
                  <a:solidFill>
                    <a:srgbClr val="151616"/>
                  </a:solidFill>
                  <a:latin typeface="Arial"/>
                  <a:cs typeface="Arial"/>
                </a:rPr>
                <a:t>Y  </a:t>
              </a:r>
              <a:r>
                <a:rPr sz="1750" spc="-30" dirty="0">
                  <a:solidFill>
                    <a:srgbClr val="151616"/>
                  </a:solidFill>
                  <a:latin typeface="Arial"/>
                  <a:cs typeface="Arial"/>
                </a:rPr>
                <a:t>TANK</a:t>
              </a:r>
              <a:endParaRPr sz="1750">
                <a:latin typeface="Arial"/>
                <a:cs typeface="Arial"/>
              </a:endParaRPr>
            </a:p>
          </p:txBody>
        </p:sp>
        <p:sp>
          <p:nvSpPr>
            <p:cNvPr id="95" name="object 95"/>
            <p:cNvSpPr txBox="1"/>
            <p:nvPr/>
          </p:nvSpPr>
          <p:spPr>
            <a:xfrm>
              <a:off x="3006792" y="1477747"/>
              <a:ext cx="3564890" cy="542925"/>
            </a:xfrm>
            <a:prstGeom prst="rect">
              <a:avLst/>
            </a:prstGeom>
          </p:spPr>
          <p:txBody>
            <a:bodyPr vert="horz" wrap="square" lIns="0" tIns="36830" rIns="0" bIns="0" rtlCol="0">
              <a:spAutoFit/>
            </a:bodyPr>
            <a:lstStyle/>
            <a:p>
              <a:pPr marL="457200" marR="5080" indent="-445134">
                <a:lnSpc>
                  <a:spcPts val="1960"/>
                </a:lnSpc>
                <a:spcBef>
                  <a:spcPts val="290"/>
                </a:spcBef>
                <a:tabLst>
                  <a:tab pos="2508885" algn="l"/>
                </a:tabLst>
              </a:pPr>
              <a:r>
                <a:rPr sz="1750" spc="5" dirty="0">
                  <a:solidFill>
                    <a:srgbClr val="151616"/>
                  </a:solidFill>
                  <a:latin typeface="Arial"/>
                  <a:cs typeface="Arial"/>
                </a:rPr>
                <a:t>SECONDA</a:t>
              </a:r>
              <a:r>
                <a:rPr sz="1750" spc="-30" dirty="0">
                  <a:solidFill>
                    <a:srgbClr val="151616"/>
                  </a:solidFill>
                  <a:latin typeface="Arial"/>
                  <a:cs typeface="Arial"/>
                </a:rPr>
                <a:t>R</a:t>
              </a:r>
              <a:r>
                <a:rPr sz="1750" spc="5" dirty="0">
                  <a:solidFill>
                    <a:srgbClr val="151616"/>
                  </a:solidFill>
                  <a:latin typeface="Arial"/>
                  <a:cs typeface="Arial"/>
                </a:rPr>
                <a:t>Y</a:t>
              </a:r>
              <a:r>
                <a:rPr sz="1750" dirty="0">
                  <a:solidFill>
                    <a:srgbClr val="151616"/>
                  </a:solidFill>
                  <a:latin typeface="Arial"/>
                  <a:cs typeface="Arial"/>
                </a:rPr>
                <a:t>	ROLLERS  </a:t>
              </a:r>
              <a:r>
                <a:rPr sz="1750" spc="-30" dirty="0">
                  <a:solidFill>
                    <a:srgbClr val="151616"/>
                  </a:solidFill>
                  <a:latin typeface="Arial"/>
                  <a:cs typeface="Arial"/>
                </a:rPr>
                <a:t>TANK</a:t>
              </a:r>
              <a:endParaRPr sz="1750">
                <a:latin typeface="Arial"/>
                <a:cs typeface="Arial"/>
              </a:endParaRPr>
            </a:p>
          </p:txBody>
        </p:sp>
        <p:sp>
          <p:nvSpPr>
            <p:cNvPr id="96" name="object 96"/>
            <p:cNvSpPr/>
            <p:nvPr/>
          </p:nvSpPr>
          <p:spPr>
            <a:xfrm>
              <a:off x="4879292" y="1539583"/>
              <a:ext cx="0" cy="3747135"/>
            </a:xfrm>
            <a:custGeom>
              <a:avLst/>
              <a:gdLst/>
              <a:ahLst/>
              <a:cxnLst/>
              <a:rect l="l" t="t" r="r" b="b"/>
              <a:pathLst>
                <a:path h="3747135">
                  <a:moveTo>
                    <a:pt x="0" y="0"/>
                  </a:moveTo>
                  <a:lnTo>
                    <a:pt x="0" y="3746609"/>
                  </a:lnTo>
                </a:path>
              </a:pathLst>
            </a:custGeom>
            <a:ln w="35999">
              <a:solidFill>
                <a:srgbClr val="151616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8" name="object 98"/>
            <p:cNvSpPr/>
            <p:nvPr/>
          </p:nvSpPr>
          <p:spPr>
            <a:xfrm>
              <a:off x="2577826" y="1539583"/>
              <a:ext cx="0" cy="3747135"/>
            </a:xfrm>
            <a:custGeom>
              <a:avLst/>
              <a:gdLst/>
              <a:ahLst/>
              <a:cxnLst/>
              <a:rect l="l" t="t" r="r" b="b"/>
              <a:pathLst>
                <a:path h="3747135">
                  <a:moveTo>
                    <a:pt x="0" y="0"/>
                  </a:moveTo>
                  <a:lnTo>
                    <a:pt x="0" y="3746609"/>
                  </a:lnTo>
                </a:path>
              </a:pathLst>
            </a:custGeom>
            <a:ln w="35999">
              <a:solidFill>
                <a:srgbClr val="151616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0" name="object 100"/>
            <p:cNvSpPr txBox="1"/>
            <p:nvPr/>
          </p:nvSpPr>
          <p:spPr>
            <a:xfrm>
              <a:off x="274302" y="1013660"/>
              <a:ext cx="6567805" cy="437515"/>
            </a:xfrm>
            <a:prstGeom prst="rect">
              <a:avLst/>
            </a:prstGeom>
          </p:spPr>
          <p:txBody>
            <a:bodyPr vert="horz" wrap="square" lIns="0" tIns="31750" rIns="0" bIns="0" rtlCol="0">
              <a:spAutoFit/>
            </a:bodyPr>
            <a:lstStyle/>
            <a:p>
              <a:pPr marL="12700" marR="5080">
                <a:lnSpc>
                  <a:spcPts val="1560"/>
                </a:lnSpc>
                <a:spcBef>
                  <a:spcPts val="250"/>
                </a:spcBef>
                <a:tabLst>
                  <a:tab pos="2028189" algn="l"/>
                </a:tabLst>
              </a:pP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5.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Complete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the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explanatory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notes,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diagram a d labels, showing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the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manufacture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of 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Aluminium</a:t>
              </a:r>
              <a:r>
                <a:rPr sz="1400" spc="1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Metal</a:t>
              </a:r>
              <a:r>
                <a:rPr sz="1400" spc="1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Foam.	</a:t>
              </a:r>
              <a:r>
                <a:rPr sz="1400" b="1" i="1" spc="-5" dirty="0">
                  <a:solidFill>
                    <a:srgbClr val="151616"/>
                  </a:solidFill>
                  <a:latin typeface="Arial"/>
                  <a:cs typeface="Arial"/>
                </a:rPr>
                <a:t>14</a:t>
              </a:r>
              <a:r>
                <a:rPr sz="1400" b="1" i="1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b="1" i="1" spc="-5" dirty="0">
                  <a:solidFill>
                    <a:srgbClr val="151616"/>
                  </a:solidFill>
                  <a:latin typeface="Arial"/>
                  <a:cs typeface="Arial"/>
                </a:rPr>
                <a:t>marks</a:t>
              </a:r>
              <a:endParaRPr sz="1400">
                <a:latin typeface="Arial"/>
                <a:cs typeface="Arial"/>
              </a:endParaRPr>
            </a:p>
          </p:txBody>
        </p:sp>
        <p:sp>
          <p:nvSpPr>
            <p:cNvPr id="117" name="object 117"/>
            <p:cNvSpPr txBox="1"/>
            <p:nvPr/>
          </p:nvSpPr>
          <p:spPr>
            <a:xfrm>
              <a:off x="5206385" y="414273"/>
              <a:ext cx="2120900" cy="130810"/>
            </a:xfrm>
            <a:prstGeom prst="rect">
              <a:avLst/>
            </a:prstGeom>
          </p:spPr>
          <p:txBody>
            <a:bodyPr vert="horz" wrap="square" lIns="0" tIns="17145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35"/>
                </a:spcBef>
              </a:pPr>
              <a:r>
                <a:rPr sz="650" spc="15" dirty="0">
                  <a:solidFill>
                    <a:srgbClr val="3C2B98"/>
                  </a:solidFill>
                  <a:latin typeface="Arial"/>
                  <a:cs typeface="Arial"/>
                  <a:hlinkClick r:id="rId22"/>
                </a:rPr>
                <a:t>www.technologystudent.com </a:t>
              </a:r>
              <a:r>
                <a:rPr sz="650" spc="25" dirty="0">
                  <a:solidFill>
                    <a:srgbClr val="3C2B98"/>
                  </a:solidFill>
                  <a:latin typeface="Arial"/>
                  <a:cs typeface="Arial"/>
                  <a:hlinkClick r:id="rId22"/>
                </a:rPr>
                <a:t>© </a:t>
              </a:r>
              <a:r>
                <a:rPr sz="650" spc="20" dirty="0">
                  <a:solidFill>
                    <a:srgbClr val="3C2B98"/>
                  </a:solidFill>
                  <a:latin typeface="Arial"/>
                  <a:cs typeface="Arial"/>
                </a:rPr>
                <a:t>2017 </a:t>
              </a:r>
              <a:r>
                <a:rPr sz="650" spc="5" dirty="0">
                  <a:solidFill>
                    <a:srgbClr val="3C2B98"/>
                  </a:solidFill>
                  <a:latin typeface="Arial"/>
                  <a:cs typeface="Arial"/>
                </a:rPr>
                <a:t>V.Ryan </a:t>
              </a:r>
              <a:r>
                <a:rPr sz="650" spc="25" dirty="0">
                  <a:solidFill>
                    <a:srgbClr val="3C2B98"/>
                  </a:solidFill>
                  <a:latin typeface="Arial"/>
                  <a:cs typeface="Arial"/>
                </a:rPr>
                <a:t>©</a:t>
              </a:r>
              <a:r>
                <a:rPr sz="650" spc="-55" dirty="0">
                  <a:solidFill>
                    <a:srgbClr val="3C2B98"/>
                  </a:solidFill>
                  <a:latin typeface="Arial"/>
                  <a:cs typeface="Arial"/>
                </a:rPr>
                <a:t> </a:t>
              </a:r>
              <a:r>
                <a:rPr sz="650" spc="20" dirty="0">
                  <a:solidFill>
                    <a:srgbClr val="3C2B98"/>
                  </a:solidFill>
                  <a:latin typeface="Arial"/>
                  <a:cs typeface="Arial"/>
                </a:rPr>
                <a:t>2017</a:t>
              </a:r>
              <a:endParaRPr sz="650">
                <a:latin typeface="Arial"/>
                <a:cs typeface="Arial"/>
              </a:endParaRPr>
            </a:p>
          </p:txBody>
        </p:sp>
        <p:sp>
          <p:nvSpPr>
            <p:cNvPr id="118" name="object 118"/>
            <p:cNvSpPr txBox="1"/>
            <p:nvPr/>
          </p:nvSpPr>
          <p:spPr>
            <a:xfrm>
              <a:off x="397865" y="429412"/>
              <a:ext cx="4598035" cy="130810"/>
            </a:xfrm>
            <a:prstGeom prst="rect">
              <a:avLst/>
            </a:prstGeom>
          </p:spPr>
          <p:txBody>
            <a:bodyPr vert="horz" wrap="square" lIns="0" tIns="17145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35"/>
                </a:spcBef>
                <a:tabLst>
                  <a:tab pos="2499360" algn="l"/>
                </a:tabLst>
              </a:pPr>
              <a:r>
                <a:rPr sz="650" spc="40" dirty="0">
                  <a:solidFill>
                    <a:srgbClr val="3C2B98"/>
                  </a:solidFill>
                  <a:latin typeface="Arial"/>
                  <a:cs typeface="Arial"/>
                </a:rPr>
                <a:t>WORLD </a:t>
              </a:r>
              <a:r>
                <a:rPr sz="650" spc="35" dirty="0">
                  <a:solidFill>
                    <a:srgbClr val="3C2B98"/>
                  </a:solidFill>
                  <a:latin typeface="Arial"/>
                  <a:cs typeface="Arial"/>
                </a:rPr>
                <a:t>ASSOCIATION OF</a:t>
              </a:r>
              <a:r>
                <a:rPr sz="650" spc="15" dirty="0">
                  <a:solidFill>
                    <a:srgbClr val="3C2B98"/>
                  </a:solidFill>
                  <a:latin typeface="Arial"/>
                  <a:cs typeface="Arial"/>
                </a:rPr>
                <a:t> </a:t>
              </a:r>
              <a:r>
                <a:rPr sz="650" spc="45" dirty="0">
                  <a:solidFill>
                    <a:srgbClr val="3C2B98"/>
                  </a:solidFill>
                  <a:latin typeface="Arial"/>
                  <a:cs typeface="Arial"/>
                </a:rPr>
                <a:t>TECHNOLOGY</a:t>
              </a:r>
              <a:r>
                <a:rPr sz="650" spc="25" dirty="0">
                  <a:solidFill>
                    <a:srgbClr val="3C2B98"/>
                  </a:solidFill>
                  <a:latin typeface="Arial"/>
                  <a:cs typeface="Arial"/>
                </a:rPr>
                <a:t> </a:t>
              </a:r>
              <a:r>
                <a:rPr sz="650" spc="40" dirty="0">
                  <a:solidFill>
                    <a:srgbClr val="3C2B98"/>
                  </a:solidFill>
                  <a:latin typeface="Arial"/>
                  <a:cs typeface="Arial"/>
                </a:rPr>
                <a:t>TEACHERS	</a:t>
              </a:r>
              <a:r>
                <a:rPr sz="650" spc="15" dirty="0">
                  <a:solidFill>
                    <a:srgbClr val="3C2B98"/>
                  </a:solidFill>
                  <a:latin typeface="Arial"/>
                  <a:cs typeface="Arial"/>
                  <a:hlinkClick r:id="rId23"/>
                </a:rPr>
                <a:t>https://www.facebook.com/groups/254963448192823/</a:t>
              </a:r>
              <a:endParaRPr sz="650">
                <a:latin typeface="Arial"/>
                <a:cs typeface="Arial"/>
              </a:endParaRPr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>
            <a:extLst>
              <a:ext uri="{FF2B5EF4-FFF2-40B4-BE49-F238E27FC236}">
                <a16:creationId xmlns:a16="http://schemas.microsoft.com/office/drawing/2014/main" id="{3ABE0D78-1254-488F-ADC8-7739FF4FA48D}"/>
              </a:ext>
            </a:extLst>
          </p:cNvPr>
          <p:cNvGrpSpPr/>
          <p:nvPr/>
        </p:nvGrpSpPr>
        <p:grpSpPr>
          <a:xfrm>
            <a:off x="264683" y="112398"/>
            <a:ext cx="7045325" cy="10135109"/>
            <a:chOff x="264683" y="112398"/>
            <a:chExt cx="7045325" cy="10135109"/>
          </a:xfrm>
        </p:grpSpPr>
        <p:sp>
          <p:nvSpPr>
            <p:cNvPr id="2" name="object 2"/>
            <p:cNvSpPr txBox="1"/>
            <p:nvPr/>
          </p:nvSpPr>
          <p:spPr>
            <a:xfrm>
              <a:off x="1595125" y="112398"/>
              <a:ext cx="4733925" cy="26924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600" b="1" u="sng" spc="40" dirty="0">
                  <a:solidFill>
                    <a:srgbClr val="151616"/>
                  </a:solidFill>
                  <a:uFill>
                    <a:solidFill>
                      <a:srgbClr val="151616"/>
                    </a:solidFill>
                  </a:uFill>
                  <a:latin typeface="Arial"/>
                  <a:cs typeface="Arial"/>
                </a:rPr>
                <a:t>FLEXI </a:t>
              </a:r>
              <a:r>
                <a:rPr sz="1600" b="1" u="sng" spc="-15" dirty="0">
                  <a:solidFill>
                    <a:srgbClr val="151616"/>
                  </a:solidFill>
                  <a:uFill>
                    <a:solidFill>
                      <a:srgbClr val="151616"/>
                    </a:solidFill>
                  </a:uFill>
                  <a:latin typeface="Arial"/>
                  <a:cs typeface="Arial"/>
                </a:rPr>
                <a:t>PLY </a:t>
              </a:r>
              <a:r>
                <a:rPr sz="1600" b="1" u="sng" dirty="0">
                  <a:solidFill>
                    <a:srgbClr val="151616"/>
                  </a:solidFill>
                  <a:uFill>
                    <a:solidFill>
                      <a:srgbClr val="151616"/>
                    </a:solidFill>
                  </a:uFill>
                  <a:latin typeface="Arial"/>
                  <a:cs typeface="Arial"/>
                </a:rPr>
                <a:t>( </a:t>
              </a:r>
              <a:r>
                <a:rPr sz="1600" b="1" u="sng" spc="-5" dirty="0">
                  <a:solidFill>
                    <a:srgbClr val="151616"/>
                  </a:solidFill>
                  <a:uFill>
                    <a:solidFill>
                      <a:srgbClr val="151616"/>
                    </a:solidFill>
                  </a:uFill>
                  <a:latin typeface="Arial"/>
                  <a:cs typeface="Arial"/>
                </a:rPr>
                <a:t>A </a:t>
              </a:r>
              <a:r>
                <a:rPr sz="1600" b="1" u="sng" spc="45" dirty="0">
                  <a:solidFill>
                    <a:srgbClr val="151616"/>
                  </a:solidFill>
                  <a:uFill>
                    <a:solidFill>
                      <a:srgbClr val="151616"/>
                    </a:solidFill>
                  </a:uFill>
                  <a:latin typeface="Arial"/>
                  <a:cs typeface="Arial"/>
                </a:rPr>
                <a:t>FLEXIBLE </a:t>
              </a:r>
              <a:r>
                <a:rPr sz="1600" b="1" u="sng" spc="40" dirty="0">
                  <a:solidFill>
                    <a:srgbClr val="151616"/>
                  </a:solidFill>
                  <a:uFill>
                    <a:solidFill>
                      <a:srgbClr val="151616"/>
                    </a:solidFill>
                  </a:uFill>
                  <a:latin typeface="Arial"/>
                  <a:cs typeface="Arial"/>
                </a:rPr>
                <a:t>FORM </a:t>
              </a:r>
              <a:r>
                <a:rPr sz="1600" b="1" u="sng" spc="25" dirty="0">
                  <a:solidFill>
                    <a:srgbClr val="151616"/>
                  </a:solidFill>
                  <a:uFill>
                    <a:solidFill>
                      <a:srgbClr val="151616"/>
                    </a:solidFill>
                  </a:uFill>
                  <a:latin typeface="Arial"/>
                  <a:cs typeface="Arial"/>
                </a:rPr>
                <a:t>OF</a:t>
              </a:r>
              <a:r>
                <a:rPr sz="1600" b="1" u="sng" spc="-15" dirty="0">
                  <a:solidFill>
                    <a:srgbClr val="151616"/>
                  </a:solidFill>
                  <a:uFill>
                    <a:solidFill>
                      <a:srgbClr val="151616"/>
                    </a:solidFill>
                  </a:uFill>
                  <a:latin typeface="Arial"/>
                  <a:cs typeface="Arial"/>
                </a:rPr>
                <a:t> </a:t>
              </a:r>
              <a:r>
                <a:rPr sz="1600" b="1" u="sng" spc="25" dirty="0">
                  <a:solidFill>
                    <a:srgbClr val="151616"/>
                  </a:solidFill>
                  <a:uFill>
                    <a:solidFill>
                      <a:srgbClr val="151616"/>
                    </a:solidFill>
                  </a:uFill>
                  <a:latin typeface="Arial"/>
                  <a:cs typeface="Arial"/>
                </a:rPr>
                <a:t>PLYWOOD)</a:t>
              </a:r>
              <a:endParaRPr sz="1600">
                <a:latin typeface="Arial"/>
                <a:cs typeface="Arial"/>
              </a:endParaRPr>
            </a:p>
          </p:txBody>
        </p:sp>
        <p:sp>
          <p:nvSpPr>
            <p:cNvPr id="3" name="object 3"/>
            <p:cNvSpPr txBox="1"/>
            <p:nvPr/>
          </p:nvSpPr>
          <p:spPr>
            <a:xfrm>
              <a:off x="331400" y="979543"/>
              <a:ext cx="6845300" cy="437515"/>
            </a:xfrm>
            <a:prstGeom prst="rect">
              <a:avLst/>
            </a:prstGeom>
          </p:spPr>
          <p:txBody>
            <a:bodyPr vert="horz" wrap="square" lIns="0" tIns="31750" rIns="0" bIns="0" rtlCol="0">
              <a:spAutoFit/>
            </a:bodyPr>
            <a:lstStyle/>
            <a:p>
              <a:pPr marL="12700" marR="5080">
                <a:lnSpc>
                  <a:spcPts val="1560"/>
                </a:lnSpc>
                <a:spcBef>
                  <a:spcPts val="250"/>
                </a:spcBef>
                <a:tabLst>
                  <a:tab pos="3975100" algn="l"/>
                </a:tabLst>
              </a:pP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6a.</a:t>
              </a:r>
              <a:r>
                <a:rPr sz="1400" spc="-5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Describe</a:t>
              </a:r>
              <a:r>
                <a:rPr sz="1400" spc="-4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the</a:t>
              </a:r>
              <a:r>
                <a:rPr sz="1400" spc="-5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main</a:t>
              </a:r>
              <a:r>
                <a:rPr sz="1400" spc="-4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advantage</a:t>
              </a:r>
              <a:r>
                <a:rPr sz="1400" spc="-5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of</a:t>
              </a:r>
              <a:r>
                <a:rPr sz="1400" spc="-4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ﬂexi</a:t>
              </a:r>
              <a:r>
                <a:rPr sz="1400" spc="-5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30" dirty="0">
                  <a:solidFill>
                    <a:srgbClr val="151616"/>
                  </a:solidFill>
                  <a:latin typeface="Arial"/>
                  <a:cs typeface="Arial"/>
                </a:rPr>
                <a:t>ply,</a:t>
              </a:r>
              <a:r>
                <a:rPr sz="1400" spc="-4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over</a:t>
              </a:r>
              <a:r>
                <a:rPr sz="1400" spc="-5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other</a:t>
              </a:r>
              <a:r>
                <a:rPr sz="1400" spc="-4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forms</a:t>
              </a:r>
              <a:r>
                <a:rPr sz="1400" spc="-5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of</a:t>
              </a:r>
              <a:r>
                <a:rPr sz="1400" spc="-4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manmade</a:t>
              </a:r>
              <a:r>
                <a:rPr sz="1400" spc="-5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boards?</a:t>
              </a:r>
              <a:r>
                <a:rPr sz="1400" spc="-4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Use  notes</a:t>
              </a:r>
              <a:r>
                <a:rPr sz="1400" spc="-15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and</a:t>
              </a:r>
              <a:r>
                <a:rPr sz="1400" spc="-14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sketches</a:t>
              </a:r>
              <a:r>
                <a:rPr sz="1400" spc="-15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in</a:t>
              </a:r>
              <a:r>
                <a:rPr sz="1400" spc="-15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your</a:t>
              </a:r>
              <a:r>
                <a:rPr sz="1400" spc="-15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15" dirty="0">
                  <a:solidFill>
                    <a:srgbClr val="151616"/>
                  </a:solidFill>
                  <a:latin typeface="Arial"/>
                  <a:cs typeface="Arial"/>
                </a:rPr>
                <a:t>answer.</a:t>
              </a:r>
              <a:r>
                <a:rPr sz="1400" spc="-15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3</a:t>
              </a:r>
              <a:r>
                <a:rPr sz="1400" spc="-15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marks</a:t>
              </a:r>
              <a:r>
                <a:rPr sz="1400" spc="-15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notes	</a:t>
              </a:r>
              <a:r>
                <a:rPr sz="1400" b="1" i="1" spc="-5" dirty="0">
                  <a:solidFill>
                    <a:srgbClr val="151616"/>
                  </a:solidFill>
                  <a:latin typeface="Arial"/>
                  <a:cs typeface="Arial"/>
                </a:rPr>
                <a:t>3 marks</a:t>
              </a:r>
              <a:r>
                <a:rPr sz="1400" b="1" i="1" spc="-31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b="1" i="1" spc="-5" dirty="0">
                  <a:solidFill>
                    <a:srgbClr val="151616"/>
                  </a:solidFill>
                  <a:latin typeface="Arial"/>
                  <a:cs typeface="Arial"/>
                </a:rPr>
                <a:t>sketche(s)</a:t>
              </a:r>
              <a:endParaRPr sz="1400">
                <a:latin typeface="Arial"/>
                <a:cs typeface="Arial"/>
              </a:endParaRPr>
            </a:p>
          </p:txBody>
        </p:sp>
        <p:sp>
          <p:nvSpPr>
            <p:cNvPr id="8" name="object 8"/>
            <p:cNvSpPr/>
            <p:nvPr/>
          </p:nvSpPr>
          <p:spPr>
            <a:xfrm>
              <a:off x="351003" y="4584002"/>
              <a:ext cx="3282415" cy="1729129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 txBox="1"/>
            <p:nvPr/>
          </p:nvSpPr>
          <p:spPr>
            <a:xfrm>
              <a:off x="3671511" y="4726045"/>
              <a:ext cx="3227070" cy="1033780"/>
            </a:xfrm>
            <a:prstGeom prst="rect">
              <a:avLst/>
            </a:prstGeom>
          </p:spPr>
          <p:txBody>
            <a:bodyPr vert="horz" wrap="square" lIns="0" tIns="31750" rIns="0" bIns="0" rtlCol="0">
              <a:spAutoFit/>
            </a:bodyPr>
            <a:lstStyle/>
            <a:p>
              <a:pPr marL="12700" marR="5080">
                <a:lnSpc>
                  <a:spcPts val="1560"/>
                </a:lnSpc>
                <a:spcBef>
                  <a:spcPts val="250"/>
                </a:spcBef>
              </a:pP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6b. Describe how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the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permanent  form/shape seen opposite, could be  manufactured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from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several layers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of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ﬂexi  </a:t>
              </a:r>
              <a:r>
                <a:rPr sz="1400" spc="-30" dirty="0">
                  <a:solidFill>
                    <a:srgbClr val="151616"/>
                  </a:solidFill>
                  <a:latin typeface="Arial"/>
                  <a:cs typeface="Arial"/>
                </a:rPr>
                <a:t>ply.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Use labelled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sketches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and</a:t>
              </a:r>
              <a:r>
                <a:rPr sz="1400" spc="3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notes.</a:t>
              </a:r>
              <a:endParaRPr sz="1400">
                <a:latin typeface="Arial"/>
                <a:cs typeface="Arial"/>
              </a:endParaRPr>
            </a:p>
            <a:p>
              <a:pPr marL="12700">
                <a:lnSpc>
                  <a:spcPts val="1545"/>
                </a:lnSpc>
                <a:tabLst>
                  <a:tab pos="1405890" algn="l"/>
                </a:tabLst>
              </a:pPr>
              <a:r>
                <a:rPr sz="1400" b="1" spc="-5" dirty="0">
                  <a:solidFill>
                    <a:srgbClr val="151616"/>
                  </a:solidFill>
                  <a:latin typeface="Arial"/>
                  <a:cs typeface="Arial"/>
                </a:rPr>
                <a:t>3</a:t>
              </a:r>
              <a:r>
                <a:rPr sz="1400" b="1" spc="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b="1" spc="-5" dirty="0">
                  <a:solidFill>
                    <a:srgbClr val="151616"/>
                  </a:solidFill>
                  <a:latin typeface="Arial"/>
                  <a:cs typeface="Arial"/>
                </a:rPr>
                <a:t>marks</a:t>
              </a:r>
              <a:r>
                <a:rPr sz="1400" b="1" spc="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b="1" dirty="0">
                  <a:solidFill>
                    <a:srgbClr val="151616"/>
                  </a:solidFill>
                  <a:latin typeface="Arial"/>
                  <a:cs typeface="Arial"/>
                </a:rPr>
                <a:t>notes	</a:t>
              </a:r>
              <a:r>
                <a:rPr sz="1400" b="1" spc="-5" dirty="0">
                  <a:solidFill>
                    <a:srgbClr val="151616"/>
                  </a:solidFill>
                  <a:latin typeface="Arial"/>
                  <a:cs typeface="Arial"/>
                </a:rPr>
                <a:t>3 marks</a:t>
              </a:r>
              <a:r>
                <a:rPr sz="1400" b="1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b="1" spc="-5" dirty="0">
                  <a:solidFill>
                    <a:srgbClr val="151616"/>
                  </a:solidFill>
                  <a:latin typeface="Arial"/>
                  <a:cs typeface="Arial"/>
                </a:rPr>
                <a:t>sketch(s)</a:t>
              </a:r>
              <a:endParaRPr sz="1400">
                <a:latin typeface="Arial"/>
                <a:cs typeface="Arial"/>
              </a:endParaRPr>
            </a:p>
          </p:txBody>
        </p:sp>
        <p:sp>
          <p:nvSpPr>
            <p:cNvPr id="14" name="object 14"/>
            <p:cNvSpPr txBox="1"/>
            <p:nvPr/>
          </p:nvSpPr>
          <p:spPr>
            <a:xfrm>
              <a:off x="356803" y="9524242"/>
              <a:ext cx="6718934" cy="723265"/>
            </a:xfrm>
            <a:prstGeom prst="rect">
              <a:avLst/>
            </a:prstGeom>
          </p:spPr>
          <p:txBody>
            <a:bodyPr vert="horz" wrap="square" lIns="0" tIns="33655" rIns="0" bIns="0" rtlCol="0">
              <a:spAutoFit/>
            </a:bodyPr>
            <a:lstStyle/>
            <a:p>
              <a:pPr marL="12700" marR="5080">
                <a:lnSpc>
                  <a:spcPts val="1789"/>
                </a:lnSpc>
                <a:spcBef>
                  <a:spcPts val="265"/>
                </a:spcBef>
              </a:pPr>
              <a:r>
                <a:rPr sz="1600" dirty="0">
                  <a:solidFill>
                    <a:srgbClr val="151616"/>
                  </a:solidFill>
                  <a:latin typeface="Arial"/>
                  <a:cs typeface="Arial"/>
                </a:rPr>
                <a:t>6c. </a:t>
              </a:r>
              <a:r>
                <a:rPr sz="1600" spc="-5" dirty="0">
                  <a:solidFill>
                    <a:srgbClr val="151616"/>
                  </a:solidFill>
                  <a:latin typeface="Arial"/>
                  <a:cs typeface="Arial"/>
                </a:rPr>
                <a:t>Using </a:t>
              </a:r>
              <a:r>
                <a:rPr sz="1600" dirty="0">
                  <a:solidFill>
                    <a:srgbClr val="151616"/>
                  </a:solidFill>
                  <a:latin typeface="Arial"/>
                  <a:cs typeface="Arial"/>
                </a:rPr>
                <a:t>the Internet, </a:t>
              </a:r>
              <a:r>
                <a:rPr sz="1600" spc="-5" dirty="0">
                  <a:solidFill>
                    <a:srgbClr val="151616"/>
                  </a:solidFill>
                  <a:latin typeface="Arial"/>
                  <a:cs typeface="Arial"/>
                </a:rPr>
                <a:t>collect </a:t>
              </a:r>
              <a:r>
                <a:rPr sz="1600" dirty="0">
                  <a:solidFill>
                    <a:srgbClr val="151616"/>
                  </a:solidFill>
                  <a:latin typeface="Arial"/>
                  <a:cs typeface="Arial"/>
                </a:rPr>
                <a:t>four </a:t>
              </a:r>
              <a:r>
                <a:rPr sz="1600" spc="-5" dirty="0">
                  <a:solidFill>
                    <a:srgbClr val="151616"/>
                  </a:solidFill>
                  <a:latin typeface="Arial"/>
                  <a:cs typeface="Arial"/>
                </a:rPr>
                <a:t>images </a:t>
              </a:r>
              <a:r>
                <a:rPr sz="1600" dirty="0">
                  <a:solidFill>
                    <a:srgbClr val="151616"/>
                  </a:solidFill>
                  <a:latin typeface="Arial"/>
                  <a:cs typeface="Arial"/>
                </a:rPr>
                <a:t>of </a:t>
              </a:r>
              <a:r>
                <a:rPr sz="1600" spc="-5" dirty="0">
                  <a:solidFill>
                    <a:srgbClr val="151616"/>
                  </a:solidFill>
                  <a:latin typeface="Arial"/>
                  <a:cs typeface="Arial"/>
                </a:rPr>
                <a:t>pieces </a:t>
              </a:r>
              <a:r>
                <a:rPr sz="1600" dirty="0">
                  <a:solidFill>
                    <a:srgbClr val="151616"/>
                  </a:solidFill>
                  <a:latin typeface="Arial"/>
                  <a:cs typeface="Arial"/>
                </a:rPr>
                <a:t>of furniture,  </a:t>
              </a:r>
              <a:r>
                <a:rPr sz="1600" spc="-5" dirty="0">
                  <a:solidFill>
                    <a:srgbClr val="151616"/>
                  </a:solidFill>
                  <a:latin typeface="Arial"/>
                  <a:cs typeface="Arial"/>
                </a:rPr>
                <a:t>manufactured </a:t>
              </a:r>
              <a:r>
                <a:rPr sz="1600" dirty="0">
                  <a:solidFill>
                    <a:srgbClr val="151616"/>
                  </a:solidFill>
                  <a:latin typeface="Arial"/>
                  <a:cs typeface="Arial"/>
                </a:rPr>
                <a:t>from ﬂex </a:t>
              </a:r>
              <a:r>
                <a:rPr sz="1600" spc="-35" dirty="0">
                  <a:solidFill>
                    <a:srgbClr val="151616"/>
                  </a:solidFill>
                  <a:latin typeface="Arial"/>
                  <a:cs typeface="Arial"/>
                </a:rPr>
                <a:t>ply. </a:t>
              </a:r>
              <a:r>
                <a:rPr sz="1600" dirty="0">
                  <a:solidFill>
                    <a:srgbClr val="151616"/>
                  </a:solidFill>
                  <a:latin typeface="Arial"/>
                  <a:cs typeface="Arial"/>
                </a:rPr>
                <a:t>For </a:t>
              </a:r>
              <a:r>
                <a:rPr sz="1600" spc="-5" dirty="0">
                  <a:solidFill>
                    <a:srgbClr val="151616"/>
                  </a:solidFill>
                  <a:latin typeface="Arial"/>
                  <a:cs typeface="Arial"/>
                </a:rPr>
                <a:t>each piece </a:t>
              </a:r>
              <a:r>
                <a:rPr sz="1600" dirty="0">
                  <a:solidFill>
                    <a:srgbClr val="151616"/>
                  </a:solidFill>
                  <a:latin typeface="Arial"/>
                  <a:cs typeface="Arial"/>
                </a:rPr>
                <a:t>of furniture, </a:t>
              </a:r>
              <a:r>
                <a:rPr sz="1600" spc="-5" dirty="0">
                  <a:solidFill>
                    <a:srgbClr val="151616"/>
                  </a:solidFill>
                  <a:latin typeface="Arial"/>
                  <a:cs typeface="Arial"/>
                </a:rPr>
                <a:t>write your thoughts  on </a:t>
              </a:r>
              <a:r>
                <a:rPr sz="1600" dirty="0">
                  <a:solidFill>
                    <a:srgbClr val="151616"/>
                  </a:solidFill>
                  <a:latin typeface="Arial"/>
                  <a:cs typeface="Arial"/>
                </a:rPr>
                <a:t>the </a:t>
              </a:r>
              <a:r>
                <a:rPr sz="1600" spc="-5" dirty="0">
                  <a:solidFill>
                    <a:srgbClr val="151616"/>
                  </a:solidFill>
                  <a:latin typeface="Arial"/>
                  <a:cs typeface="Arial"/>
                </a:rPr>
                <a:t>design. </a:t>
              </a:r>
              <a:r>
                <a:rPr sz="1600" b="1" i="1" spc="-5" dirty="0">
                  <a:solidFill>
                    <a:srgbClr val="151616"/>
                  </a:solidFill>
                  <a:latin typeface="Arial"/>
                  <a:cs typeface="Arial"/>
                </a:rPr>
                <a:t>2 x 4</a:t>
              </a:r>
              <a:r>
                <a:rPr sz="1600" b="1" i="1" spc="1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600" b="1" i="1" spc="-5" dirty="0">
                  <a:solidFill>
                    <a:srgbClr val="151616"/>
                  </a:solidFill>
                  <a:latin typeface="Arial"/>
                  <a:cs typeface="Arial"/>
                </a:rPr>
                <a:t>marks</a:t>
              </a:r>
              <a:endParaRPr sz="1600">
                <a:latin typeface="Arial"/>
                <a:cs typeface="Arial"/>
              </a:endParaRPr>
            </a:p>
          </p:txBody>
        </p:sp>
        <p:sp>
          <p:nvSpPr>
            <p:cNvPr id="15" name="object 15"/>
            <p:cNvSpPr txBox="1"/>
            <p:nvPr/>
          </p:nvSpPr>
          <p:spPr>
            <a:xfrm>
              <a:off x="3088173" y="617056"/>
              <a:ext cx="4121150" cy="208279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>
                <a:lnSpc>
                  <a:spcPct val="100000"/>
                </a:lnSpc>
                <a:spcBef>
                  <a:spcPts val="100"/>
                </a:spcBef>
              </a:pPr>
              <a:r>
                <a:rPr sz="1200" spc="-5" dirty="0">
                  <a:solidFill>
                    <a:srgbClr val="DD2B1C"/>
                  </a:solidFill>
                  <a:latin typeface="Arial"/>
                  <a:cs typeface="Arial"/>
                  <a:hlinkClick r:id="rId3"/>
                </a:rPr>
                <a:t>https://www.technologystudent.com/despro_ﬂsh/ﬂexply1.html</a:t>
              </a:r>
              <a:endParaRPr sz="1200">
                <a:latin typeface="Arial"/>
                <a:cs typeface="Arial"/>
              </a:endParaRPr>
            </a:p>
          </p:txBody>
        </p:sp>
        <p:sp>
          <p:nvSpPr>
            <p:cNvPr id="16" name="object 16"/>
            <p:cNvSpPr txBox="1"/>
            <p:nvPr/>
          </p:nvSpPr>
          <p:spPr>
            <a:xfrm>
              <a:off x="320180" y="586771"/>
              <a:ext cx="2491740" cy="208279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>
                <a:lnSpc>
                  <a:spcPct val="100000"/>
                </a:lnSpc>
                <a:spcBef>
                  <a:spcPts val="100"/>
                </a:spcBef>
              </a:pPr>
              <a:r>
                <a:rPr sz="1200" dirty="0">
                  <a:solidFill>
                    <a:srgbClr val="151616"/>
                  </a:solidFill>
                  <a:latin typeface="Arial"/>
                  <a:cs typeface="Arial"/>
                </a:rPr>
                <a:t>LINK </a:t>
              </a:r>
              <a:r>
                <a:rPr sz="1200" spc="-15" dirty="0">
                  <a:solidFill>
                    <a:srgbClr val="151616"/>
                  </a:solidFill>
                  <a:latin typeface="Arial"/>
                  <a:cs typeface="Arial"/>
                </a:rPr>
                <a:t>TO </a:t>
              </a:r>
              <a:r>
                <a:rPr sz="1200" spc="-5" dirty="0">
                  <a:solidFill>
                    <a:srgbClr val="151616"/>
                  </a:solidFill>
                  <a:latin typeface="Arial"/>
                  <a:cs typeface="Arial"/>
                </a:rPr>
                <a:t>HELP AND</a:t>
              </a:r>
              <a:r>
                <a:rPr sz="1200" spc="-13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200" spc="-10" dirty="0">
                  <a:solidFill>
                    <a:srgbClr val="151616"/>
                  </a:solidFill>
                  <a:latin typeface="Arial"/>
                  <a:cs typeface="Arial"/>
                </a:rPr>
                <a:t>INFORMATION</a:t>
              </a:r>
              <a:endParaRPr sz="1200">
                <a:latin typeface="Arial"/>
                <a:cs typeface="Arial"/>
              </a:endParaRPr>
            </a:p>
          </p:txBody>
        </p:sp>
        <p:sp>
          <p:nvSpPr>
            <p:cNvPr id="17" name="object 17"/>
            <p:cNvSpPr/>
            <p:nvPr/>
          </p:nvSpPr>
          <p:spPr>
            <a:xfrm>
              <a:off x="264683" y="572939"/>
              <a:ext cx="7045325" cy="316230"/>
            </a:xfrm>
            <a:custGeom>
              <a:avLst/>
              <a:gdLst/>
              <a:ahLst/>
              <a:cxnLst/>
              <a:rect l="l" t="t" r="r" b="b"/>
              <a:pathLst>
                <a:path w="7045325" h="316230">
                  <a:moveTo>
                    <a:pt x="0" y="0"/>
                  </a:moveTo>
                  <a:lnTo>
                    <a:pt x="7045102" y="0"/>
                  </a:lnTo>
                  <a:lnTo>
                    <a:pt x="7045102" y="315832"/>
                  </a:lnTo>
                  <a:lnTo>
                    <a:pt x="0" y="315832"/>
                  </a:lnTo>
                  <a:lnTo>
                    <a:pt x="0" y="0"/>
                  </a:lnTo>
                  <a:close/>
                </a:path>
              </a:pathLst>
            </a:custGeom>
            <a:ln w="7199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 txBox="1"/>
            <p:nvPr/>
          </p:nvSpPr>
          <p:spPr>
            <a:xfrm>
              <a:off x="331190" y="372262"/>
              <a:ext cx="4598035" cy="130810"/>
            </a:xfrm>
            <a:prstGeom prst="rect">
              <a:avLst/>
            </a:prstGeom>
          </p:spPr>
          <p:txBody>
            <a:bodyPr vert="horz" wrap="square" lIns="0" tIns="17145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35"/>
                </a:spcBef>
                <a:tabLst>
                  <a:tab pos="2499360" algn="l"/>
                </a:tabLst>
              </a:pPr>
              <a:r>
                <a:rPr sz="650" spc="40" dirty="0">
                  <a:solidFill>
                    <a:srgbClr val="3C2B98"/>
                  </a:solidFill>
                  <a:latin typeface="Arial"/>
                  <a:cs typeface="Arial"/>
                </a:rPr>
                <a:t>WORLD </a:t>
              </a:r>
              <a:r>
                <a:rPr sz="650" spc="35" dirty="0">
                  <a:solidFill>
                    <a:srgbClr val="3C2B98"/>
                  </a:solidFill>
                  <a:latin typeface="Arial"/>
                  <a:cs typeface="Arial"/>
                </a:rPr>
                <a:t>ASSOCIATION OF</a:t>
              </a:r>
              <a:r>
                <a:rPr sz="650" spc="15" dirty="0">
                  <a:solidFill>
                    <a:srgbClr val="3C2B98"/>
                  </a:solidFill>
                  <a:latin typeface="Arial"/>
                  <a:cs typeface="Arial"/>
                </a:rPr>
                <a:t> </a:t>
              </a:r>
              <a:r>
                <a:rPr sz="650" spc="45" dirty="0">
                  <a:solidFill>
                    <a:srgbClr val="3C2B98"/>
                  </a:solidFill>
                  <a:latin typeface="Arial"/>
                  <a:cs typeface="Arial"/>
                </a:rPr>
                <a:t>TECHNOLOGY</a:t>
              </a:r>
              <a:r>
                <a:rPr sz="650" spc="25" dirty="0">
                  <a:solidFill>
                    <a:srgbClr val="3C2B98"/>
                  </a:solidFill>
                  <a:latin typeface="Arial"/>
                  <a:cs typeface="Arial"/>
                </a:rPr>
                <a:t> </a:t>
              </a:r>
              <a:r>
                <a:rPr sz="650" spc="40" dirty="0">
                  <a:solidFill>
                    <a:srgbClr val="3C2B98"/>
                  </a:solidFill>
                  <a:latin typeface="Arial"/>
                  <a:cs typeface="Arial"/>
                </a:rPr>
                <a:t>TEACHERS	</a:t>
              </a:r>
              <a:r>
                <a:rPr sz="650" spc="15" dirty="0">
                  <a:solidFill>
                    <a:srgbClr val="3C2B98"/>
                  </a:solidFill>
                  <a:latin typeface="Arial"/>
                  <a:cs typeface="Arial"/>
                  <a:hlinkClick r:id="rId4"/>
                </a:rPr>
                <a:t>https://www.facebook.com/groups/254963448192823/</a:t>
              </a:r>
              <a:endParaRPr sz="650">
                <a:latin typeface="Arial"/>
                <a:cs typeface="Arial"/>
              </a:endParaRPr>
            </a:p>
          </p:txBody>
        </p:sp>
        <p:sp>
          <p:nvSpPr>
            <p:cNvPr id="19" name="object 19"/>
            <p:cNvSpPr txBox="1"/>
            <p:nvPr/>
          </p:nvSpPr>
          <p:spPr>
            <a:xfrm>
              <a:off x="5139710" y="357123"/>
              <a:ext cx="2120900" cy="130810"/>
            </a:xfrm>
            <a:prstGeom prst="rect">
              <a:avLst/>
            </a:prstGeom>
          </p:spPr>
          <p:txBody>
            <a:bodyPr vert="horz" wrap="square" lIns="0" tIns="17145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35"/>
                </a:spcBef>
              </a:pPr>
              <a:r>
                <a:rPr sz="650" spc="15" dirty="0">
                  <a:solidFill>
                    <a:srgbClr val="3C2B98"/>
                  </a:solidFill>
                  <a:latin typeface="Arial"/>
                  <a:cs typeface="Arial"/>
                  <a:hlinkClick r:id="rId5"/>
                </a:rPr>
                <a:t>www.technologystudent.com </a:t>
              </a:r>
              <a:r>
                <a:rPr sz="650" spc="25" dirty="0">
                  <a:solidFill>
                    <a:srgbClr val="3C2B98"/>
                  </a:solidFill>
                  <a:latin typeface="Arial"/>
                  <a:cs typeface="Arial"/>
                  <a:hlinkClick r:id="rId5"/>
                </a:rPr>
                <a:t>© </a:t>
              </a:r>
              <a:r>
                <a:rPr sz="650" spc="20" dirty="0">
                  <a:solidFill>
                    <a:srgbClr val="3C2B98"/>
                  </a:solidFill>
                  <a:latin typeface="Arial"/>
                  <a:cs typeface="Arial"/>
                </a:rPr>
                <a:t>2017 </a:t>
              </a:r>
              <a:r>
                <a:rPr sz="650" spc="5" dirty="0">
                  <a:solidFill>
                    <a:srgbClr val="3C2B98"/>
                  </a:solidFill>
                  <a:latin typeface="Arial"/>
                  <a:cs typeface="Arial"/>
                </a:rPr>
                <a:t>V.Ryan </a:t>
              </a:r>
              <a:r>
                <a:rPr sz="650" spc="25" dirty="0">
                  <a:solidFill>
                    <a:srgbClr val="3C2B98"/>
                  </a:solidFill>
                  <a:latin typeface="Arial"/>
                  <a:cs typeface="Arial"/>
                </a:rPr>
                <a:t>©</a:t>
              </a:r>
              <a:r>
                <a:rPr sz="650" spc="-55" dirty="0">
                  <a:solidFill>
                    <a:srgbClr val="3C2B98"/>
                  </a:solidFill>
                  <a:latin typeface="Arial"/>
                  <a:cs typeface="Arial"/>
                </a:rPr>
                <a:t> </a:t>
              </a:r>
              <a:r>
                <a:rPr sz="650" spc="20" dirty="0">
                  <a:solidFill>
                    <a:srgbClr val="3C2B98"/>
                  </a:solidFill>
                  <a:latin typeface="Arial"/>
                  <a:cs typeface="Arial"/>
                </a:rPr>
                <a:t>2017</a:t>
              </a:r>
              <a:endParaRPr sz="650">
                <a:latin typeface="Arial"/>
                <a:cs typeface="Arial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</TotalTime>
  <Words>1009</Words>
  <Application>Microsoft Office PowerPoint</Application>
  <PresentationFormat>Custom</PresentationFormat>
  <Paragraphs>83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Times New Roman</vt:lpstr>
      <vt:lpstr>Office Theme</vt:lpstr>
      <vt:lpstr>DESIGN AND TECHNOLOGY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revision_booklet3_smart_materials3.cdr</dc:title>
  <dc:creator>BY V.RYAN</dc:creator>
  <cp:keywords>SMART MATERIALS - REVISION BOOKLET 3</cp:keywords>
  <cp:lastModifiedBy>Vincent RYan</cp:lastModifiedBy>
  <cp:revision>1</cp:revision>
  <dcterms:created xsi:type="dcterms:W3CDTF">2021-02-09T18:30:15Z</dcterms:created>
  <dcterms:modified xsi:type="dcterms:W3CDTF">2021-02-09T18:33:33Z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2021-02-09T00:00:00Z</vt:filetime>
  </property>
  <property fmtid="{D5CDD505-2E9C-101B-9397-08002B2CF9AE}" pid="3" name="Creator">
    <vt:lpwstr>CorelDRAW 2017</vt:lpwstr>
  </property>
  <property fmtid="{D5CDD505-2E9C-101B-9397-08002B2CF9AE}" pid="4" name="LastSaved">
    <vt:filetime>2021-02-09T00:00:00Z</vt:filetime>
  </property>
</Properties>
</file>