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3234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2039" y="74186"/>
            <a:ext cx="24472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hyperlink" Target="mailto:techteacher@technologystudent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echnologystudent.com/joints/timber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joints/forests1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groups/254963448192823/" TargetMode="External"/><Relationship Id="rId3" Type="http://schemas.openxmlformats.org/officeDocument/2006/relationships/hyperlink" Target="https://www.facebook.com/groups/254963448192823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technologystudent.com/joints/forests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technologystuden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://www.technologystudent.com/" TargetMode="External"/><Relationship Id="rId7" Type="http://schemas.openxmlformats.org/officeDocument/2006/relationships/hyperlink" Target="https://www.technologystudent.com/joints/wdprocess1.html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joints/forest5a.ht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technologystudent.com/joints/forest4a.html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technologystudent.com/joints/forest3a.html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joints/timber2.html" TargetMode="External"/><Relationship Id="rId2" Type="http://schemas.openxmlformats.org/officeDocument/2006/relationships/hyperlink" Target="https://www.technologystudent.com/joints/timber1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echnologystudent.com/joints/forest4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technologystudent.com/joints/forest5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joints/timber1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technologystudent.com/joints/timber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4E4E623-BC5F-4697-A1CA-6F6EB70EF7D4}"/>
              </a:ext>
            </a:extLst>
          </p:cNvPr>
          <p:cNvGrpSpPr/>
          <p:nvPr/>
        </p:nvGrpSpPr>
        <p:grpSpPr>
          <a:xfrm>
            <a:off x="139204" y="105936"/>
            <a:ext cx="7289800" cy="10493634"/>
            <a:chOff x="139204" y="105936"/>
            <a:chExt cx="7289800" cy="10493634"/>
          </a:xfrm>
        </p:grpSpPr>
        <p:grpSp>
          <p:nvGrpSpPr>
            <p:cNvPr id="2" name="object 2"/>
            <p:cNvGrpSpPr/>
            <p:nvPr/>
          </p:nvGrpSpPr>
          <p:grpSpPr>
            <a:xfrm>
              <a:off x="139204" y="105936"/>
              <a:ext cx="7289800" cy="10464800"/>
              <a:chOff x="139204" y="105936"/>
              <a:chExt cx="7289800" cy="104648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39204" y="105936"/>
                <a:ext cx="7289800" cy="10464800"/>
              </a:xfrm>
              <a:custGeom>
                <a:avLst/>
                <a:gdLst/>
                <a:ahLst/>
                <a:cxnLst/>
                <a:rect l="l" t="t" r="r" b="b"/>
                <a:pathLst>
                  <a:path w="7289800" h="10464800">
                    <a:moveTo>
                      <a:pt x="7289802" y="0"/>
                    </a:moveTo>
                    <a:lnTo>
                      <a:pt x="0" y="0"/>
                    </a:lnTo>
                    <a:lnTo>
                      <a:pt x="0" y="10464801"/>
                    </a:lnTo>
                    <a:lnTo>
                      <a:pt x="7289802" y="10464801"/>
                    </a:lnTo>
                    <a:lnTo>
                      <a:pt x="7289802" y="0"/>
                    </a:lnTo>
                    <a:close/>
                  </a:path>
                </a:pathLst>
              </a:custGeom>
              <a:solidFill>
                <a:srgbClr val="FCF8D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380984" y="1119837"/>
                <a:ext cx="6867525" cy="2162175"/>
              </a:xfrm>
              <a:custGeom>
                <a:avLst/>
                <a:gdLst/>
                <a:ahLst/>
                <a:cxnLst/>
                <a:rect l="l" t="t" r="r" b="b"/>
                <a:pathLst>
                  <a:path w="6867525" h="2162175">
                    <a:moveTo>
                      <a:pt x="6867528" y="0"/>
                    </a:moveTo>
                    <a:lnTo>
                      <a:pt x="0" y="0"/>
                    </a:lnTo>
                    <a:lnTo>
                      <a:pt x="0" y="2162175"/>
                    </a:lnTo>
                    <a:lnTo>
                      <a:pt x="6867528" y="2162175"/>
                    </a:lnTo>
                    <a:lnTo>
                      <a:pt x="6867528" y="0"/>
                    </a:lnTo>
                    <a:close/>
                  </a:path>
                </a:pathLst>
              </a:custGeom>
              <a:solidFill>
                <a:srgbClr val="B8E6CD">
                  <a:alpha val="67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3453361" y="1508250"/>
              <a:ext cx="718820" cy="15494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0000" spc="-5" dirty="0">
                  <a:solidFill>
                    <a:srgbClr val="151616"/>
                  </a:solidFill>
                  <a:latin typeface="Arial"/>
                  <a:cs typeface="Arial"/>
                </a:rPr>
                <a:t>1</a:t>
              </a:r>
              <a:endParaRPr sz="100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98523" y="447965"/>
              <a:ext cx="6867525" cy="354583"/>
            </a:xfrm>
            <a:prstGeom prst="rect">
              <a:avLst/>
            </a:prstGeom>
            <a:solidFill>
              <a:srgbClr val="FFF5AB"/>
            </a:solidFill>
          </p:spPr>
          <p:txBody>
            <a:bodyPr vert="horz" wrap="square" lIns="0" tIns="107314" rIns="0" bIns="0" rtlCol="0">
              <a:spAutoFit/>
            </a:bodyPr>
            <a:lstStyle/>
            <a:p>
              <a:pPr marL="137160">
                <a:lnSpc>
                  <a:spcPct val="100000"/>
                </a:lnSpc>
                <a:spcBef>
                  <a:spcPts val="844"/>
                </a:spcBef>
                <a:tabLst>
                  <a:tab pos="4406900" algn="l"/>
                  <a:tab pos="6817995" algn="l"/>
                </a:tabLst>
              </a:pPr>
              <a:r>
                <a:rPr sz="1600" b="1" spc="-5" dirty="0">
                  <a:solidFill>
                    <a:srgbClr val="151616"/>
                  </a:solidFill>
                  <a:latin typeface="Arial"/>
                  <a:cs typeface="Arial"/>
                </a:rPr>
                <a:t>NAME:</a:t>
              </a:r>
              <a:r>
                <a:rPr lang="en-GB" sz="1600" b="1" u="heavy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	  </a:t>
              </a:r>
              <a:r>
                <a:rPr lang="en-GB" sz="1600" b="1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 </a:t>
              </a: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FORM/GROU</a:t>
              </a:r>
              <a:r>
                <a:rPr lang="en-GB" sz="1600" b="1" dirty="0">
                  <a:solidFill>
                    <a:srgbClr val="151616"/>
                  </a:solidFill>
                  <a:latin typeface="Arial"/>
                  <a:cs typeface="Arial"/>
                </a:rPr>
                <a:t>P: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25170" y="3111244"/>
              <a:ext cx="4483735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  <a:tabLst>
                  <a:tab pos="2431415" algn="l"/>
                </a:tabLst>
              </a:pP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127213" y="3096444"/>
              <a:ext cx="2061845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 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40719" y="8806654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5149239" y="8791516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2018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53419" y="10468760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161940" y="1045362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29194" y="9077083"/>
              <a:ext cx="7117080" cy="1295400"/>
            </a:xfrm>
            <a:prstGeom prst="rect">
              <a:avLst/>
            </a:prstGeom>
            <a:solidFill>
              <a:srgbClr val="FBE116"/>
            </a:solidFill>
          </p:spPr>
          <p:txBody>
            <a:bodyPr vert="horz" wrap="square" lIns="0" tIns="132715" rIns="0" bIns="0" rtlCol="0">
              <a:spAutoFit/>
            </a:bodyPr>
            <a:lstStyle/>
            <a:p>
              <a:pPr marL="105410" algn="ctr">
                <a:lnSpc>
                  <a:spcPts val="1390"/>
                </a:lnSpc>
                <a:spcBef>
                  <a:spcPts val="104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This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booklet can be duplicated and printed. Individual pages can be removed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if they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are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</a:t>
              </a:r>
              <a:r>
                <a:rPr sz="1200" spc="2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required.</a:t>
              </a:r>
              <a:endParaRPr sz="1200">
                <a:latin typeface="Arial"/>
                <a:cs typeface="Arial"/>
              </a:endParaRPr>
            </a:p>
            <a:p>
              <a:pPr marL="106680" algn="ctr">
                <a:lnSpc>
                  <a:spcPts val="1340"/>
                </a:lnSpc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Editing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text /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images is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allowed.</a:t>
              </a:r>
              <a:endParaRPr sz="1200">
                <a:latin typeface="Arial"/>
                <a:cs typeface="Arial"/>
              </a:endParaRPr>
            </a:p>
            <a:p>
              <a:pPr marL="106680" algn="ctr">
                <a:lnSpc>
                  <a:spcPts val="1340"/>
                </a:lnSpc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links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u="sng" spc="-5" dirty="0">
                  <a:solidFill>
                    <a:srgbClr val="0000C4"/>
                  </a:solidFill>
                  <a:uFill>
                    <a:solidFill>
                      <a:srgbClr val="0000C4"/>
                    </a:solidFill>
                  </a:uFill>
                  <a:latin typeface="Arial"/>
                  <a:cs typeface="Arial"/>
                  <a:hlinkClick r:id="rId3"/>
                </a:rPr>
                <a:t>www.technologystudent.com</a:t>
              </a:r>
              <a:r>
                <a:rPr sz="1200" spc="-5" dirty="0">
                  <a:solidFill>
                    <a:srgbClr val="0000C4"/>
                  </a:solidFill>
                  <a:latin typeface="Arial"/>
                  <a:cs typeface="Arial"/>
                  <a:hlinkClick r:id="rId3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cannot be</a:t>
              </a:r>
              <a:r>
                <a:rPr sz="1200" spc="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removed.</a:t>
              </a:r>
              <a:endParaRPr sz="1200">
                <a:latin typeface="Arial"/>
                <a:cs typeface="Arial"/>
              </a:endParaRPr>
            </a:p>
            <a:p>
              <a:pPr marL="278765" marR="164465" algn="ctr">
                <a:lnSpc>
                  <a:spcPts val="1340"/>
                </a:lnSpc>
                <a:spcBef>
                  <a:spcPts val="80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PDF ﬁle can be stored on school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/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college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systems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 distributed electronically</a:t>
              </a:r>
              <a:r>
                <a:rPr sz="1200" spc="2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(NO</a:t>
              </a:r>
              <a:r>
                <a:rPr sz="120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EDITING  ALLOWED)</a:t>
              </a:r>
              <a:endParaRPr sz="1200">
                <a:latin typeface="Arial"/>
                <a:cs typeface="Arial"/>
              </a:endParaRPr>
            </a:p>
            <a:p>
              <a:pPr marL="106045" algn="ctr">
                <a:lnSpc>
                  <a:spcPts val="1315"/>
                </a:lnSpc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PLEASE RESPECT THE COPYRIGHT - report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infringers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techteacher@technologystudent.com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266743" y="1241075"/>
              <a:ext cx="3194685" cy="45402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2800" b="1" spc="-25" dirty="0">
                  <a:solidFill>
                    <a:srgbClr val="151616"/>
                  </a:solidFill>
                  <a:latin typeface="Arial"/>
                  <a:cs typeface="Arial"/>
                </a:rPr>
                <a:t>NATURAL</a:t>
              </a:r>
              <a:r>
                <a:rPr sz="2800" b="1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800" b="1" spc="5" dirty="0">
                  <a:solidFill>
                    <a:srgbClr val="151616"/>
                  </a:solidFill>
                  <a:latin typeface="Arial"/>
                  <a:cs typeface="Arial"/>
                </a:rPr>
                <a:t>WOODS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30010" y="191472"/>
              <a:ext cx="4496435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2444115" algn="l"/>
                </a:tabLst>
              </a:pP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132052" y="176673"/>
              <a:ext cx="2074545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 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51144" y="3372033"/>
              <a:ext cx="6905625" cy="1737995"/>
            </a:xfrm>
            <a:prstGeom prst="rect">
              <a:avLst/>
            </a:prstGeom>
            <a:solidFill>
              <a:srgbClr val="FFF5AB">
                <a:alpha val="60998"/>
              </a:srgbClr>
            </a:solidFill>
          </p:spPr>
          <p:txBody>
            <a:bodyPr vert="horz" wrap="square" lIns="0" tIns="159385" rIns="0" bIns="0" rtlCol="0">
              <a:spAutoFit/>
            </a:bodyPr>
            <a:lstStyle/>
            <a:p>
              <a:pPr marL="65405" marR="21590" algn="ctr">
                <a:lnSpc>
                  <a:spcPts val="2085"/>
                </a:lnSpc>
                <a:spcBef>
                  <a:spcPts val="1255"/>
                </a:spcBef>
              </a:pPr>
              <a:r>
                <a:rPr sz="1800" spc="-20" dirty="0">
                  <a:solidFill>
                    <a:srgbClr val="151616"/>
                  </a:solidFill>
                  <a:latin typeface="Arial"/>
                  <a:cs typeface="Arial"/>
                </a:rPr>
                <a:t>NATURAL</a:t>
              </a:r>
              <a:r>
                <a:rPr sz="1800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WOODS</a:t>
              </a:r>
              <a:endParaRPr sz="1800">
                <a:latin typeface="Arial"/>
                <a:cs typeface="Arial"/>
              </a:endParaRPr>
            </a:p>
            <a:p>
              <a:pPr marL="65405" marR="21590" algn="ctr">
                <a:lnSpc>
                  <a:spcPts val="2010"/>
                </a:lnSpc>
              </a:pPr>
              <a:r>
                <a:rPr sz="1800" spc="-5" dirty="0">
                  <a:solidFill>
                    <a:srgbClr val="151616"/>
                  </a:solidFill>
                  <a:latin typeface="Arial"/>
                  <a:cs typeface="Arial"/>
                </a:rPr>
                <a:t>WORLD DISTRIBUTION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800" spc="-20" dirty="0">
                  <a:solidFill>
                    <a:srgbClr val="151616"/>
                  </a:solidFill>
                  <a:latin typeface="Arial"/>
                  <a:cs typeface="Arial"/>
                </a:rPr>
                <a:t>NATURAL</a:t>
              </a:r>
              <a:r>
                <a:rPr sz="18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WOODS</a:t>
              </a:r>
              <a:endParaRPr sz="1800">
                <a:latin typeface="Arial"/>
                <a:cs typeface="Arial"/>
              </a:endParaRPr>
            </a:p>
            <a:p>
              <a:pPr marL="43180" indent="266065">
                <a:lnSpc>
                  <a:spcPts val="2010"/>
                </a:lnSpc>
                <a:spcBef>
                  <a:spcPts val="120"/>
                </a:spcBef>
              </a:pP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800" spc="-25" dirty="0">
                  <a:solidFill>
                    <a:srgbClr val="151616"/>
                  </a:solidFill>
                  <a:latin typeface="Arial"/>
                  <a:cs typeface="Arial"/>
                </a:rPr>
                <a:t>PREPARATION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OF TIMBER - INCLUDING SEASONING  THE INITIAL COMMERCIAL </a:t>
              </a:r>
              <a:r>
                <a:rPr sz="1800" spc="-25" dirty="0">
                  <a:solidFill>
                    <a:srgbClr val="151616"/>
                  </a:solidFill>
                  <a:latin typeface="Arial"/>
                  <a:cs typeface="Arial"/>
                </a:rPr>
                <a:t>PREPARATION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800" spc="-20" dirty="0">
                  <a:solidFill>
                    <a:srgbClr val="151616"/>
                  </a:solidFill>
                  <a:latin typeface="Arial"/>
                  <a:cs typeface="Arial"/>
                </a:rPr>
                <a:t>NATURAL</a:t>
              </a:r>
              <a:r>
                <a:rPr sz="1800" spc="-2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WOOD</a:t>
              </a:r>
              <a:endParaRPr sz="1800">
                <a:latin typeface="Arial"/>
                <a:cs typeface="Arial"/>
              </a:endParaRPr>
            </a:p>
            <a:p>
              <a:pPr marL="2630170" marR="21590">
                <a:lnSpc>
                  <a:spcPts val="1970"/>
                </a:lnSpc>
              </a:pPr>
              <a:r>
                <a:rPr sz="1800" spc="-10" dirty="0">
                  <a:solidFill>
                    <a:srgbClr val="151616"/>
                  </a:solidFill>
                  <a:latin typeface="Arial"/>
                  <a:cs typeface="Arial"/>
                </a:rPr>
                <a:t>STOCK</a:t>
              </a:r>
              <a:r>
                <a:rPr sz="1800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151616"/>
                  </a:solidFill>
                  <a:latin typeface="Arial"/>
                  <a:cs typeface="Arial"/>
                </a:rPr>
                <a:t>FORMS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00708" y="5194742"/>
              <a:ext cx="6961615" cy="3558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23CDDF-AA75-4FD9-A003-B3005D8D5E79}"/>
                </a:ext>
              </a:extLst>
            </p:cNvPr>
            <p:cNvSpPr/>
            <p:nvPr/>
          </p:nvSpPr>
          <p:spPr>
            <a:xfrm>
              <a:off x="1187450" y="546101"/>
              <a:ext cx="3809999" cy="256448"/>
            </a:xfrm>
            <a:prstGeom prst="rect">
              <a:avLst/>
            </a:prstGeom>
            <a:solidFill>
              <a:srgbClr val="FFF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AA8C65F-B2D0-4A06-A5C4-58A791A69AB8}"/>
              </a:ext>
            </a:extLst>
          </p:cNvPr>
          <p:cNvGrpSpPr/>
          <p:nvPr/>
        </p:nvGrpSpPr>
        <p:grpSpPr>
          <a:xfrm>
            <a:off x="321671" y="110375"/>
            <a:ext cx="6949587" cy="7502088"/>
            <a:chOff x="321671" y="110375"/>
            <a:chExt cx="6949587" cy="7502088"/>
          </a:xfrm>
        </p:grpSpPr>
        <p:sp>
          <p:nvSpPr>
            <p:cNvPr id="2" name="object 2"/>
            <p:cNvSpPr txBox="1"/>
            <p:nvPr/>
          </p:nvSpPr>
          <p:spPr>
            <a:xfrm>
              <a:off x="2808453" y="110375"/>
              <a:ext cx="2111375" cy="428625"/>
            </a:xfrm>
            <a:prstGeom prst="rect">
              <a:avLst/>
            </a:prstGeom>
          </p:spPr>
          <p:txBody>
            <a:bodyPr vert="horz" wrap="square" lIns="0" tIns="50165" rIns="0" bIns="0" rtlCol="0">
              <a:spAutoFit/>
            </a:bodyPr>
            <a:lstStyle/>
            <a:p>
              <a:pPr marL="575945">
                <a:lnSpc>
                  <a:spcPct val="100000"/>
                </a:lnSpc>
                <a:spcBef>
                  <a:spcPts val="395"/>
                </a:spcBef>
              </a:pPr>
              <a:r>
                <a:rPr sz="16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VENEER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6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403733" y="974807"/>
              <a:ext cx="129603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1.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veneer?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41833" y="2060657"/>
              <a:ext cx="490474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2.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Describe with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aid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diagrams and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notes,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how veneer is</a:t>
              </a:r>
              <a:r>
                <a:rPr sz="1200" spc="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produced.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60883" y="4803857"/>
              <a:ext cx="42608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Veneer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supplied in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two forms.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Name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/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describe each</a:t>
              </a:r>
              <a:r>
                <a:rPr sz="1200" spc="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form.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60883" y="5288189"/>
              <a:ext cx="6810375" cy="12080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100"/>
                </a:spcBef>
                <a:tabLst>
                  <a:tab pos="6758940" algn="l"/>
                </a:tabLst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FORM</a:t>
              </a:r>
              <a:r>
                <a:rPr sz="14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ONE:</a:t>
              </a:r>
              <a:r>
                <a:rPr sz="1400" spc="-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Times New Roman"/>
                  <a:cs typeface="Times New Roman"/>
                </a:rPr>
                <a:t> </a:t>
              </a:r>
              <a:endParaRPr sz="14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500" dirty="0">
                <a:latin typeface="Times New Roman"/>
                <a:cs typeface="Times New Roman"/>
              </a:endParaRPr>
            </a:p>
            <a:p>
              <a:pPr marL="50800">
                <a:lnSpc>
                  <a:spcPct val="100000"/>
                </a:lnSpc>
                <a:tabLst>
                  <a:tab pos="6758940" algn="l"/>
                </a:tabLst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FORM</a:t>
              </a:r>
              <a:r>
                <a:rPr sz="14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25" dirty="0">
                  <a:solidFill>
                    <a:srgbClr val="151616"/>
                  </a:solidFill>
                  <a:latin typeface="Arial"/>
                  <a:cs typeface="Arial"/>
                </a:rPr>
                <a:t>TWO:</a:t>
              </a:r>
              <a:r>
                <a:rPr sz="14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Times New Roman"/>
                  <a:cs typeface="Times New Roman"/>
                </a:rPr>
                <a:t> </a:t>
              </a:r>
              <a:endParaRPr sz="1400" dirty="0">
                <a:latin typeface="Times New Roman"/>
                <a:cs typeface="Times New Roman"/>
              </a:endParaRPr>
            </a:p>
            <a:p>
              <a:pPr marL="692785">
                <a:lnSpc>
                  <a:spcPct val="100000"/>
                </a:lnSpc>
                <a:spcBef>
                  <a:spcPts val="969"/>
                </a:spcBef>
                <a:tabLst>
                  <a:tab pos="2672080" algn="l"/>
                  <a:tab pos="4519930" algn="l"/>
                </a:tabLst>
              </a:pP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550" spc="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5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TECHNOLOGY TEACHERS	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	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www.technologystudent.com ©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825" spc="-22" baseline="10101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825" spc="15" baseline="10101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825" baseline="10101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800" dirty="0">
                <a:latin typeface="Arial"/>
                <a:cs typeface="Arial"/>
              </a:endParaRPr>
            </a:p>
            <a:p>
              <a:pPr marL="40640">
                <a:lnSpc>
                  <a:spcPct val="100000"/>
                </a:lnSpc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4. Why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veneer applied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manmade</a:t>
              </a:r>
              <a:r>
                <a:rPr sz="120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boards?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98983" y="7404184"/>
              <a:ext cx="647319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5.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Veneer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can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be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ironed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on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edge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board.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Using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notes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diagrams,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describe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process.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054562" y="584838"/>
              <a:ext cx="5381625" cy="274955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78740">
                <a:lnSpc>
                  <a:spcPts val="1825"/>
                </a:lnSpc>
                <a:tabLst>
                  <a:tab pos="1647189" algn="l"/>
                </a:tabLst>
              </a:pPr>
              <a:r>
                <a:rPr sz="2400" spc="-7" baseline="-3472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2400" spc="-67" baseline="-3472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400" spc="-7" baseline="-3472" dirty="0">
                  <a:solidFill>
                    <a:srgbClr val="151616"/>
                  </a:solidFill>
                  <a:latin typeface="Arial"/>
                  <a:cs typeface="Arial"/>
                </a:rPr>
                <a:t>LINKS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4"/>
                </a:rPr>
                <a:t>https://www.technologystudent.com/joints/timber4.html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5130191" y="395222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©</a:t>
              </a:r>
              <a:r>
                <a:rPr sz="650" spc="-10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21671" y="410360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6640445" y="394960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0392" y="1472360"/>
          <a:ext cx="6705600" cy="8695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82">
                <a:tc>
                  <a:txBody>
                    <a:bodyPr/>
                    <a:lstStyle/>
                    <a:p>
                      <a:pPr marR="2692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EQUIPMENT /</a:t>
                      </a:r>
                      <a:r>
                        <a:rPr sz="18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TOOL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3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WORLD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DISTRIBUTION OF </a:t>
                      </a:r>
                      <a:r>
                        <a:rPr sz="16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NATURAL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WOODS -</a:t>
                      </a:r>
                      <a:r>
                        <a:rPr sz="1600" spc="-7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WORLD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DISTRIBUTION OF </a:t>
                      </a:r>
                      <a:r>
                        <a:rPr sz="16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NATURAL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WOODS -</a:t>
                      </a:r>
                      <a:r>
                        <a:rPr sz="1600" spc="-7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SUMMARY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RAW </a:t>
                      </a:r>
                      <a:r>
                        <a:rPr sz="16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MATERIALS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- PROCESSING</a:t>
                      </a:r>
                      <a:r>
                        <a:rPr sz="1600" spc="-5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....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89">
                <a:tc>
                  <a:txBody>
                    <a:bodyPr/>
                    <a:lstStyle/>
                    <a:p>
                      <a:pPr marR="19685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spc="-2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PREPARATION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TIMBER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SEASONING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KILN SEASONING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STOCK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FORMS - WOODS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VENEER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RECORD</a:t>
            </a:r>
            <a:r>
              <a:rPr spc="-65" dirty="0"/>
              <a:t> </a:t>
            </a:r>
            <a:r>
              <a:rPr dirty="0"/>
              <a:t>SHEET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0235" y="683604"/>
            <a:ext cx="6362065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Record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completion date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6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worksheet.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web links on each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 the sheets, for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information and</a:t>
            </a:r>
            <a:r>
              <a:rPr sz="160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guidance.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0988" y="446022"/>
            <a:ext cx="21209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www.technologystudent.com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sz="650" spc="5" dirty="0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-5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468" y="461159"/>
            <a:ext cx="459803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9360" algn="l"/>
              </a:tabLst>
            </a:pPr>
            <a:r>
              <a:rPr sz="650" spc="40" dirty="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sz="650" spc="35" dirty="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sz="65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2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sz="650" spc="1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0601E8D-1B31-4570-98E5-6BE458DA2F62}"/>
              </a:ext>
            </a:extLst>
          </p:cNvPr>
          <p:cNvGrpSpPr/>
          <p:nvPr/>
        </p:nvGrpSpPr>
        <p:grpSpPr>
          <a:xfrm>
            <a:off x="271057" y="110436"/>
            <a:ext cx="7088505" cy="9346753"/>
            <a:chOff x="271057" y="110436"/>
            <a:chExt cx="7088505" cy="9346753"/>
          </a:xfrm>
        </p:grpSpPr>
        <p:sp>
          <p:nvSpPr>
            <p:cNvPr id="2" name="object 2"/>
            <p:cNvSpPr txBox="1"/>
            <p:nvPr/>
          </p:nvSpPr>
          <p:spPr>
            <a:xfrm>
              <a:off x="2580458" y="607589"/>
              <a:ext cx="37147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https://www.technologystudent.com/joints/forests1.html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130759" y="578980"/>
              <a:ext cx="131508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16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LINK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96426" y="998340"/>
              <a:ext cx="7047230" cy="549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139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1.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Why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forests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woodlands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world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regarded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as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precious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natural</a:t>
              </a:r>
              <a:r>
                <a:rPr sz="12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resource?</a:t>
              </a:r>
              <a:endParaRPr sz="1200">
                <a:latin typeface="Arial"/>
                <a:cs typeface="Arial"/>
              </a:endParaRPr>
            </a:p>
            <a:p>
              <a:pPr marL="12700" marR="5080">
                <a:lnSpc>
                  <a:spcPts val="1340"/>
                </a:lnSpc>
                <a:spcBef>
                  <a:spcPts val="7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As part 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your answer you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may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wish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include a description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some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products we use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are  manufactured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from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natural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96500" y="3253862"/>
              <a:ext cx="52184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2.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percentage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worlds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surface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covered by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Tropical</a:t>
              </a:r>
              <a:r>
                <a:rPr sz="1200" spc="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Rainforests?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96467" y="3939662"/>
              <a:ext cx="705294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</a:t>
              </a:r>
              <a:r>
                <a:rPr sz="12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List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four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woods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found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in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Tropical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Rainforests.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each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wood,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name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product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that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manufactured 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from</a:t>
              </a:r>
              <a:r>
                <a:rPr sz="1200" spc="-1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it.</a:t>
              </a:r>
              <a:r>
                <a:rPr sz="12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You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may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need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research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using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Internet.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71057" y="5606387"/>
              <a:ext cx="7088505" cy="502920"/>
            </a:xfrm>
            <a:prstGeom prst="rect">
              <a:avLst/>
            </a:prstGeom>
          </p:spPr>
          <p:txBody>
            <a:bodyPr vert="horz" wrap="square" lIns="0" tIns="24765" rIns="0" bIns="0" rtlCol="0">
              <a:spAutoFit/>
            </a:bodyPr>
            <a:lstStyle/>
            <a:p>
              <a:pPr marL="197485" algn="ctr">
                <a:lnSpc>
                  <a:spcPct val="100000"/>
                </a:lnSpc>
                <a:spcBef>
                  <a:spcPts val="195"/>
                </a:spcBef>
                <a:tabLst>
                  <a:tab pos="2176780" algn="l"/>
                  <a:tab pos="4025265" algn="l"/>
                </a:tabLst>
              </a:pP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550" spc="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5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TECHNOLOGY TEACHERS	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	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www.technologystudent.com ©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825" spc="-22" baseline="10101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825" spc="15" baseline="10101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825" baseline="10101">
                <a:latin typeface="Arial"/>
                <a:cs typeface="Arial"/>
              </a:endParaRPr>
            </a:p>
            <a:p>
              <a:pPr marL="38100" marR="30480">
                <a:lnSpc>
                  <a:spcPts val="1340"/>
                </a:lnSpc>
                <a:spcBef>
                  <a:spcPts val="35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4.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List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four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woods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found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in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Boreal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Forests.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each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wood,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name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product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that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manufactured</a:t>
              </a:r>
              <a:r>
                <a:rPr sz="1200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from</a:t>
              </a:r>
              <a:r>
                <a:rPr sz="1200" spc="-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it.  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You</a:t>
              </a:r>
              <a:r>
                <a:rPr sz="1200" spc="-1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may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need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research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using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Internet.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96496" y="7528683"/>
              <a:ext cx="702754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5. List four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woods found in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Temperate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Forests. For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each wood, name a product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manufactured 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from</a:t>
              </a:r>
              <a:r>
                <a:rPr sz="1200" spc="-1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it.</a:t>
              </a:r>
              <a:r>
                <a:rPr sz="12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You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may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need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research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using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Internet.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17453" y="9248910"/>
              <a:ext cx="53644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6. Why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are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Worlds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Forests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 Woodlands slowly declining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200" spc="114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disappearing?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054562" y="518656"/>
              <a:ext cx="5381625" cy="428625"/>
            </a:xfrm>
            <a:custGeom>
              <a:avLst/>
              <a:gdLst/>
              <a:ahLst/>
              <a:cxnLst/>
              <a:rect l="l" t="t" r="r" b="b"/>
              <a:pathLst>
                <a:path w="5381625" h="428625">
                  <a:moveTo>
                    <a:pt x="0" y="0"/>
                  </a:moveTo>
                  <a:lnTo>
                    <a:pt x="5381626" y="0"/>
                  </a:lnTo>
                  <a:lnTo>
                    <a:pt x="5381626" y="428622"/>
                  </a:lnTo>
                  <a:lnTo>
                    <a:pt x="0" y="42862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21671" y="372262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5130191" y="357123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©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541365" y="110436"/>
              <a:ext cx="443992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WORLD </a:t>
              </a: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DISTRIBUTION OF </a:t>
              </a:r>
              <a:r>
                <a:rPr sz="16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NATURAL</a:t>
              </a:r>
              <a:r>
                <a:rPr sz="1600" u="sng" spc="-114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WOODS</a:t>
              </a:r>
              <a:endParaRPr sz="16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DBD869-C81B-42B9-88A1-C520EA1689A0}"/>
              </a:ext>
            </a:extLst>
          </p:cNvPr>
          <p:cNvGrpSpPr/>
          <p:nvPr/>
        </p:nvGrpSpPr>
        <p:grpSpPr>
          <a:xfrm>
            <a:off x="195416" y="110436"/>
            <a:ext cx="7235825" cy="10267097"/>
            <a:chOff x="195416" y="110436"/>
            <a:chExt cx="7235825" cy="10267097"/>
          </a:xfrm>
        </p:grpSpPr>
        <p:sp>
          <p:nvSpPr>
            <p:cNvPr id="2" name="object 2"/>
            <p:cNvSpPr txBox="1"/>
            <p:nvPr/>
          </p:nvSpPr>
          <p:spPr>
            <a:xfrm>
              <a:off x="1054562" y="584838"/>
              <a:ext cx="5381625" cy="29210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6350" rIns="0" bIns="0" rtlCol="0">
              <a:spAutoFit/>
            </a:bodyPr>
            <a:lstStyle/>
            <a:p>
              <a:pPr marL="75565">
                <a:lnSpc>
                  <a:spcPct val="100000"/>
                </a:lnSpc>
                <a:spcBef>
                  <a:spcPts val="50"/>
                </a:spcBef>
                <a:tabLst>
                  <a:tab pos="1525270" algn="l"/>
                </a:tabLst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1600" spc="-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https://www.technologystudent.com/joints/forests1.html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364700" y="110436"/>
              <a:ext cx="479298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WORLD DISTRIBUTION OF </a:t>
              </a:r>
              <a:r>
                <a:rPr sz="1600" b="1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NATURAL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WOODS -</a:t>
              </a:r>
              <a:r>
                <a:rPr sz="1600" b="1" spc="-9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2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21671" y="372262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130191" y="357123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©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95416" y="974608"/>
              <a:ext cx="7235825" cy="574040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On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global map outlines, shade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areas covered by Boreal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Forests, </a:t>
              </a:r>
              <a:r>
                <a:rPr sz="1200" spc="-20" dirty="0">
                  <a:solidFill>
                    <a:srgbClr val="151616"/>
                  </a:solidFill>
                  <a:latin typeface="Arial"/>
                  <a:cs typeface="Arial"/>
                </a:rPr>
                <a:t>Temperate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Forests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Tropical 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Rainforests.</a:t>
              </a:r>
              <a:endParaRPr sz="1200">
                <a:latin typeface="Arial"/>
                <a:cs typeface="Arial"/>
              </a:endParaRPr>
            </a:p>
            <a:p>
              <a:pPr marR="89535" algn="ctr">
                <a:lnSpc>
                  <a:spcPts val="1510"/>
                </a:lnSpc>
              </a:pPr>
              <a:r>
                <a:rPr sz="14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BOREAL FORESTS OF THE</a:t>
              </a:r>
              <a:r>
                <a:rPr sz="1400" u="sng" spc="-8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4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WORLD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346124" y="4319279"/>
              <a:ext cx="2744470" cy="2387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RAIN FORESTS OF THE</a:t>
              </a:r>
              <a:r>
                <a:rPr sz="1400" u="sng" spc="-5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4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WORLD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091251" y="7544123"/>
              <a:ext cx="3392170" cy="2387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TEMPERATE </a:t>
              </a:r>
              <a:r>
                <a:rPr sz="14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FORESTS OF THE</a:t>
              </a:r>
              <a:r>
                <a:rPr sz="1400" u="sng" spc="-4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4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WORLD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144292" y="1640070"/>
              <a:ext cx="5049705" cy="25018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4292" y="4686613"/>
              <a:ext cx="5049705" cy="25018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7233" y="7875688"/>
              <a:ext cx="5049709" cy="25018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792711" y="3003613"/>
              <a:ext cx="120650" cy="1693545"/>
            </a:xfrm>
            <a:prstGeom prst="rect">
              <a:avLst/>
            </a:prstGeom>
          </p:spPr>
          <p:txBody>
            <a:bodyPr vert="vert270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© 2018 </a:t>
              </a:r>
              <a:r>
                <a:rPr sz="550" spc="-1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03224" y="4859680"/>
              <a:ext cx="122555" cy="3665220"/>
            </a:xfrm>
            <a:prstGeom prst="rect">
              <a:avLst/>
            </a:prstGeom>
          </p:spPr>
          <p:txBody>
            <a:bodyPr vert="vert270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1991995" algn="l"/>
                </a:tabLst>
              </a:pP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550" spc="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TECHNOLOGY TEACHERS	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8"/>
                </a:rPr>
                <a:t>https://www.facebook.com/groups/254963448192823/</a:t>
              </a:r>
              <a:endParaRPr sz="5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6BEF824-22CA-4FD8-A718-3E14AE4565C0}"/>
              </a:ext>
            </a:extLst>
          </p:cNvPr>
          <p:cNvGrpSpPr/>
          <p:nvPr/>
        </p:nvGrpSpPr>
        <p:grpSpPr>
          <a:xfrm>
            <a:off x="166583" y="76371"/>
            <a:ext cx="7330013" cy="10443076"/>
            <a:chOff x="166583" y="76371"/>
            <a:chExt cx="7330013" cy="10443076"/>
          </a:xfrm>
        </p:grpSpPr>
        <p:sp>
          <p:nvSpPr>
            <p:cNvPr id="2" name="object 2"/>
            <p:cNvSpPr txBox="1"/>
            <p:nvPr/>
          </p:nvSpPr>
          <p:spPr>
            <a:xfrm>
              <a:off x="255550" y="307846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5064070" y="292709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069380" y="76371"/>
              <a:ext cx="551434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SUMMARY </a:t>
              </a:r>
              <a:r>
                <a:rPr sz="14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- </a:t>
              </a:r>
              <a:r>
                <a:rPr sz="1400" b="1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RAW </a:t>
              </a:r>
              <a:r>
                <a:rPr sz="1400" b="1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MATERIALS </a:t>
              </a:r>
              <a:r>
                <a:rPr sz="14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AND </a:t>
              </a:r>
              <a:r>
                <a:rPr sz="14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PROCESSING </a:t>
              </a:r>
              <a:r>
                <a:rPr sz="1400" b="1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TO</a:t>
              </a:r>
              <a:r>
                <a:rPr sz="1400" b="1" u="sng" spc="-4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4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PRODUCT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089806" y="746779"/>
              <a:ext cx="145097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16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LINKS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85358" y="495460"/>
              <a:ext cx="6036310" cy="895350"/>
            </a:xfrm>
            <a:custGeom>
              <a:avLst/>
              <a:gdLst/>
              <a:ahLst/>
              <a:cxnLst/>
              <a:rect l="l" t="t" r="r" b="b"/>
              <a:pathLst>
                <a:path w="6036309" h="895350">
                  <a:moveTo>
                    <a:pt x="0" y="0"/>
                  </a:moveTo>
                  <a:lnTo>
                    <a:pt x="6036001" y="0"/>
                  </a:lnTo>
                  <a:lnTo>
                    <a:pt x="6036001" y="895319"/>
                  </a:lnTo>
                  <a:lnTo>
                    <a:pt x="0" y="89531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745676" y="500390"/>
              <a:ext cx="3985260" cy="8642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indent="3810">
                <a:lnSpc>
                  <a:spcPct val="1147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4"/>
                </a:rPr>
                <a:t>https://www.technologystudent.com/joints/forest3a.html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5"/>
                </a:rPr>
                <a:t>https://www.technologystudent.com/joints/forest4a.html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https://www.technologystudent.com/joints/forest5a.html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7"/>
                </a:rPr>
                <a:t>https://www.technologystudent.com/joints/wdprocess1.html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17230" y="1586341"/>
              <a:ext cx="7128509" cy="636270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12700" marR="5080" algn="just">
                <a:lnSpc>
                  <a:spcPts val="1560"/>
                </a:lnSpc>
                <a:spcBef>
                  <a:spcPts val="25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The incomplete drawings 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below,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show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stages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involved in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‘harvesting’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 trees, 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processing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boards and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manufacture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wood based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products.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Complete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 set of 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drawings,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by</a:t>
              </a:r>
              <a:r>
                <a:rPr sz="14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sketching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4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pasting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1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missing</a:t>
              </a:r>
              <a:r>
                <a:rPr sz="1400" spc="-1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stages.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615432" y="3169710"/>
              <a:ext cx="2600063" cy="8222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959" y="2582088"/>
              <a:ext cx="1825854" cy="14059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110494" y="2486131"/>
              <a:ext cx="180403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STAGE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TWO -</a:t>
              </a:r>
              <a:r>
                <a:rPr sz="1200" u="sng" spc="-8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STORAGE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49612" y="2486131"/>
              <a:ext cx="212026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STAGE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ONE - TREE</a:t>
              </a:r>
              <a:r>
                <a:rPr sz="1200" u="sng" spc="-9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FELLING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565561" y="2435327"/>
              <a:ext cx="193103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375285">
                <a:lnSpc>
                  <a:spcPts val="1340"/>
                </a:lnSpc>
                <a:spcBef>
                  <a:spcPts val="225"/>
                </a:spcBef>
              </a:pPr>
              <a:r>
                <a:rPr sz="12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STAGE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THREE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-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TRANSPORT </a:t>
              </a:r>
              <a:r>
                <a:rPr sz="1200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TO</a:t>
              </a:r>
              <a:r>
                <a:rPr sz="1200" u="sng" spc="-9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SAWMILL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367346" y="5579640"/>
              <a:ext cx="2010410" cy="1248410"/>
              <a:chOff x="367346" y="5579640"/>
              <a:chExt cx="2010410" cy="1248410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367346" y="5579640"/>
                <a:ext cx="1772958" cy="124809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757220" y="6296811"/>
                <a:ext cx="72997" cy="43144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054436" y="6502903"/>
                <a:ext cx="1322070" cy="231140"/>
              </a:xfrm>
              <a:custGeom>
                <a:avLst/>
                <a:gdLst/>
                <a:ahLst/>
                <a:cxnLst/>
                <a:rect l="l" t="t" r="r" b="b"/>
                <a:pathLst>
                  <a:path w="1322070" h="231140">
                    <a:moveTo>
                      <a:pt x="1275246" y="0"/>
                    </a:moveTo>
                    <a:lnTo>
                      <a:pt x="0" y="0"/>
                    </a:lnTo>
                    <a:lnTo>
                      <a:pt x="0" y="230719"/>
                    </a:lnTo>
                    <a:lnTo>
                      <a:pt x="1275246" y="230719"/>
                    </a:lnTo>
                    <a:lnTo>
                      <a:pt x="1300755" y="196284"/>
                    </a:lnTo>
                    <a:lnTo>
                      <a:pt x="1316210" y="155848"/>
                    </a:lnTo>
                    <a:lnTo>
                      <a:pt x="1321498" y="112707"/>
                    </a:lnTo>
                    <a:lnTo>
                      <a:pt x="1316508" y="70155"/>
                    </a:lnTo>
                    <a:lnTo>
                      <a:pt x="1301128" y="31488"/>
                    </a:lnTo>
                    <a:lnTo>
                      <a:pt x="1275246" y="0"/>
                    </a:lnTo>
                    <a:close/>
                  </a:path>
                </a:pathLst>
              </a:custGeom>
              <a:solidFill>
                <a:srgbClr val="FA853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054436" y="6502903"/>
                <a:ext cx="1322070" cy="231140"/>
              </a:xfrm>
              <a:custGeom>
                <a:avLst/>
                <a:gdLst/>
                <a:ahLst/>
                <a:cxnLst/>
                <a:rect l="l" t="t" r="r" b="b"/>
                <a:pathLst>
                  <a:path w="1322070" h="231140">
                    <a:moveTo>
                      <a:pt x="0" y="0"/>
                    </a:moveTo>
                    <a:lnTo>
                      <a:pt x="0" y="0"/>
                    </a:lnTo>
                    <a:lnTo>
                      <a:pt x="1275246" y="0"/>
                    </a:lnTo>
                    <a:lnTo>
                      <a:pt x="1301128" y="31488"/>
                    </a:lnTo>
                    <a:lnTo>
                      <a:pt x="1316508" y="70155"/>
                    </a:lnTo>
                    <a:lnTo>
                      <a:pt x="1321498" y="112707"/>
                    </a:lnTo>
                    <a:lnTo>
                      <a:pt x="1316210" y="155848"/>
                    </a:lnTo>
                    <a:lnTo>
                      <a:pt x="1300755" y="196284"/>
                    </a:lnTo>
                    <a:lnTo>
                      <a:pt x="1275246" y="230719"/>
                    </a:lnTo>
                    <a:lnTo>
                      <a:pt x="0" y="230719"/>
                    </a:lnTo>
                    <a:lnTo>
                      <a:pt x="0" y="0"/>
                    </a:lnTo>
                    <a:close/>
                  </a:path>
                </a:pathLst>
              </a:custGeom>
              <a:ln w="3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054656" y="6493132"/>
                <a:ext cx="39574" cy="253633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938502" y="6136247"/>
                <a:ext cx="72390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94614">
                    <a:moveTo>
                      <a:pt x="85535" y="0"/>
                    </a:moveTo>
                    <a:lnTo>
                      <a:pt x="0" y="47052"/>
                    </a:lnTo>
                    <a:lnTo>
                      <a:pt x="85535" y="94103"/>
                    </a:lnTo>
                    <a:lnTo>
                      <a:pt x="85535" y="56051"/>
                    </a:lnTo>
                    <a:lnTo>
                      <a:pt x="78120" y="56051"/>
                    </a:lnTo>
                    <a:lnTo>
                      <a:pt x="78120" y="38051"/>
                    </a:lnTo>
                    <a:lnTo>
                      <a:pt x="85535" y="38051"/>
                    </a:lnTo>
                    <a:lnTo>
                      <a:pt x="85535" y="0"/>
                    </a:lnTo>
                    <a:close/>
                  </a:path>
                  <a:path w="723900" h="94614">
                    <a:moveTo>
                      <a:pt x="85535" y="38051"/>
                    </a:moveTo>
                    <a:lnTo>
                      <a:pt x="78120" y="38051"/>
                    </a:lnTo>
                    <a:lnTo>
                      <a:pt x="78120" y="56051"/>
                    </a:lnTo>
                    <a:lnTo>
                      <a:pt x="85535" y="56051"/>
                    </a:lnTo>
                    <a:lnTo>
                      <a:pt x="85535" y="38051"/>
                    </a:lnTo>
                    <a:close/>
                  </a:path>
                  <a:path w="723900" h="94614">
                    <a:moveTo>
                      <a:pt x="723445" y="38051"/>
                    </a:moveTo>
                    <a:lnTo>
                      <a:pt x="85535" y="38051"/>
                    </a:lnTo>
                    <a:lnTo>
                      <a:pt x="85535" y="56051"/>
                    </a:lnTo>
                    <a:lnTo>
                      <a:pt x="723445" y="56051"/>
                    </a:lnTo>
                    <a:lnTo>
                      <a:pt x="723445" y="3805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1"/>
            <p:cNvGrpSpPr/>
            <p:nvPr/>
          </p:nvGrpSpPr>
          <p:grpSpPr>
            <a:xfrm>
              <a:off x="2429143" y="5497088"/>
              <a:ext cx="1295400" cy="1279525"/>
              <a:chOff x="2429143" y="5497088"/>
              <a:chExt cx="1295400" cy="1279525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2672798" y="5558295"/>
                <a:ext cx="617220" cy="1127125"/>
              </a:xfrm>
              <a:custGeom>
                <a:avLst/>
                <a:gdLst/>
                <a:ahLst/>
                <a:cxnLst/>
                <a:rect l="l" t="t" r="r" b="b"/>
                <a:pathLst>
                  <a:path w="617220" h="1127125">
                    <a:moveTo>
                      <a:pt x="616974" y="0"/>
                    </a:moveTo>
                    <a:lnTo>
                      <a:pt x="487526" y="11073"/>
                    </a:lnTo>
                    <a:lnTo>
                      <a:pt x="0" y="1126623"/>
                    </a:lnTo>
                    <a:lnTo>
                      <a:pt x="129448" y="1115550"/>
                    </a:lnTo>
                    <a:lnTo>
                      <a:pt x="616974" y="0"/>
                    </a:lnTo>
                    <a:close/>
                  </a:path>
                </a:pathLst>
              </a:custGeom>
              <a:solidFill>
                <a:srgbClr val="FEAE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672798" y="5558295"/>
                <a:ext cx="617220" cy="1127125"/>
              </a:xfrm>
              <a:custGeom>
                <a:avLst/>
                <a:gdLst/>
                <a:ahLst/>
                <a:cxnLst/>
                <a:rect l="l" t="t" r="r" b="b"/>
                <a:pathLst>
                  <a:path w="617220" h="1127125">
                    <a:moveTo>
                      <a:pt x="616974" y="0"/>
                    </a:moveTo>
                    <a:lnTo>
                      <a:pt x="129448" y="1115550"/>
                    </a:lnTo>
                    <a:lnTo>
                      <a:pt x="0" y="1126623"/>
                    </a:lnTo>
                    <a:lnTo>
                      <a:pt x="487526" y="11073"/>
                    </a:lnTo>
                    <a:lnTo>
                      <a:pt x="616974" y="0"/>
                    </a:lnTo>
                    <a:close/>
                  </a:path>
                  <a:path w="617220" h="1127125">
                    <a:moveTo>
                      <a:pt x="572803" y="3816"/>
                    </a:moveTo>
                    <a:lnTo>
                      <a:pt x="556900" y="59844"/>
                    </a:lnTo>
                    <a:lnTo>
                      <a:pt x="516786" y="188899"/>
                    </a:lnTo>
                    <a:lnTo>
                      <a:pt x="463854" y="332438"/>
                    </a:lnTo>
                    <a:lnTo>
                      <a:pt x="409496" y="431920"/>
                    </a:lnTo>
                    <a:lnTo>
                      <a:pt x="388834" y="459166"/>
                    </a:lnTo>
                    <a:lnTo>
                      <a:pt x="364801" y="497242"/>
                    </a:lnTo>
                    <a:lnTo>
                      <a:pt x="338393" y="543858"/>
                    </a:lnTo>
                    <a:lnTo>
                      <a:pt x="310604" y="596724"/>
                    </a:lnTo>
                    <a:lnTo>
                      <a:pt x="282429" y="653549"/>
                    </a:lnTo>
                    <a:lnTo>
                      <a:pt x="254864" y="712045"/>
                    </a:lnTo>
                    <a:lnTo>
                      <a:pt x="228904" y="769920"/>
                    </a:lnTo>
                    <a:lnTo>
                      <a:pt x="205543" y="824886"/>
                    </a:lnTo>
                    <a:lnTo>
                      <a:pt x="185777" y="874652"/>
                    </a:lnTo>
                    <a:lnTo>
                      <a:pt x="170600" y="916928"/>
                    </a:lnTo>
                    <a:lnTo>
                      <a:pt x="143769" y="1017224"/>
                    </a:lnTo>
                    <a:lnTo>
                      <a:pt x="128963" y="1070424"/>
                    </a:lnTo>
                    <a:lnTo>
                      <a:pt x="118603" y="1105170"/>
                    </a:lnTo>
                    <a:lnTo>
                      <a:pt x="114702" y="1117608"/>
                    </a:lnTo>
                  </a:path>
                  <a:path w="617220" h="1127125">
                    <a:moveTo>
                      <a:pt x="547994" y="5935"/>
                    </a:moveTo>
                    <a:lnTo>
                      <a:pt x="532091" y="61964"/>
                    </a:lnTo>
                    <a:lnTo>
                      <a:pt x="491977" y="191020"/>
                    </a:lnTo>
                    <a:lnTo>
                      <a:pt x="439044" y="334560"/>
                    </a:lnTo>
                    <a:lnTo>
                      <a:pt x="384684" y="434041"/>
                    </a:lnTo>
                    <a:lnTo>
                      <a:pt x="364022" y="461287"/>
                    </a:lnTo>
                    <a:lnTo>
                      <a:pt x="339990" y="499363"/>
                    </a:lnTo>
                    <a:lnTo>
                      <a:pt x="313582" y="545979"/>
                    </a:lnTo>
                    <a:lnTo>
                      <a:pt x="285793" y="598845"/>
                    </a:lnTo>
                    <a:lnTo>
                      <a:pt x="257619" y="655671"/>
                    </a:lnTo>
                    <a:lnTo>
                      <a:pt x="230055" y="714167"/>
                    </a:lnTo>
                    <a:lnTo>
                      <a:pt x="204095" y="772043"/>
                    </a:lnTo>
                    <a:lnTo>
                      <a:pt x="180734" y="827008"/>
                    </a:lnTo>
                    <a:lnTo>
                      <a:pt x="160969" y="876774"/>
                    </a:lnTo>
                    <a:lnTo>
                      <a:pt x="145793" y="919049"/>
                    </a:lnTo>
                    <a:lnTo>
                      <a:pt x="118962" y="1019345"/>
                    </a:lnTo>
                    <a:lnTo>
                      <a:pt x="104156" y="1072546"/>
                    </a:lnTo>
                    <a:lnTo>
                      <a:pt x="93796" y="1107294"/>
                    </a:lnTo>
                    <a:lnTo>
                      <a:pt x="89895" y="1119733"/>
                    </a:lnTo>
                  </a:path>
                  <a:path w="617220" h="1127125">
                    <a:moveTo>
                      <a:pt x="509007" y="9269"/>
                    </a:moveTo>
                    <a:lnTo>
                      <a:pt x="493104" y="65298"/>
                    </a:lnTo>
                    <a:lnTo>
                      <a:pt x="452990" y="194354"/>
                    </a:lnTo>
                    <a:lnTo>
                      <a:pt x="400058" y="337894"/>
                    </a:lnTo>
                    <a:lnTo>
                      <a:pt x="345700" y="437375"/>
                    </a:lnTo>
                    <a:lnTo>
                      <a:pt x="325038" y="464622"/>
                    </a:lnTo>
                    <a:lnTo>
                      <a:pt x="301005" y="502698"/>
                    </a:lnTo>
                    <a:lnTo>
                      <a:pt x="274597" y="549314"/>
                    </a:lnTo>
                    <a:lnTo>
                      <a:pt x="246808" y="602180"/>
                    </a:lnTo>
                    <a:lnTo>
                      <a:pt x="218633" y="659006"/>
                    </a:lnTo>
                    <a:lnTo>
                      <a:pt x="191068" y="717501"/>
                    </a:lnTo>
                    <a:lnTo>
                      <a:pt x="165108" y="775377"/>
                    </a:lnTo>
                    <a:lnTo>
                      <a:pt x="141747" y="830342"/>
                    </a:lnTo>
                    <a:lnTo>
                      <a:pt x="121981" y="880107"/>
                    </a:lnTo>
                    <a:lnTo>
                      <a:pt x="106804" y="922383"/>
                    </a:lnTo>
                    <a:lnTo>
                      <a:pt x="79974" y="1022680"/>
                    </a:lnTo>
                    <a:lnTo>
                      <a:pt x="65167" y="1075881"/>
                    </a:lnTo>
                    <a:lnTo>
                      <a:pt x="54807" y="1110628"/>
                    </a:lnTo>
                    <a:lnTo>
                      <a:pt x="50906" y="1123067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2800673" y="5558472"/>
                <a:ext cx="505459" cy="1139190"/>
              </a:xfrm>
              <a:custGeom>
                <a:avLst/>
                <a:gdLst/>
                <a:ahLst/>
                <a:cxnLst/>
                <a:rect l="l" t="t" r="r" b="b"/>
                <a:pathLst>
                  <a:path w="505460" h="1139190">
                    <a:moveTo>
                      <a:pt x="487457" y="0"/>
                    </a:moveTo>
                    <a:lnTo>
                      <a:pt x="0" y="1115597"/>
                    </a:lnTo>
                    <a:lnTo>
                      <a:pt x="23385" y="1138590"/>
                    </a:lnTo>
                    <a:lnTo>
                      <a:pt x="504972" y="37774"/>
                    </a:lnTo>
                    <a:lnTo>
                      <a:pt x="487457" y="0"/>
                    </a:lnTo>
                    <a:close/>
                  </a:path>
                </a:pathLst>
              </a:custGeom>
              <a:solidFill>
                <a:srgbClr val="A059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2800673" y="5558472"/>
                <a:ext cx="505459" cy="1139190"/>
              </a:xfrm>
              <a:custGeom>
                <a:avLst/>
                <a:gdLst/>
                <a:ahLst/>
                <a:cxnLst/>
                <a:rect l="l" t="t" r="r" b="b"/>
                <a:pathLst>
                  <a:path w="505460" h="1139190">
                    <a:moveTo>
                      <a:pt x="487457" y="0"/>
                    </a:moveTo>
                    <a:lnTo>
                      <a:pt x="0" y="1115597"/>
                    </a:lnTo>
                    <a:lnTo>
                      <a:pt x="23385" y="1138590"/>
                    </a:lnTo>
                    <a:lnTo>
                      <a:pt x="504972" y="37774"/>
                    </a:lnTo>
                    <a:lnTo>
                      <a:pt x="487457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672934" y="6674259"/>
                <a:ext cx="15176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34290">
                    <a:moveTo>
                      <a:pt x="127267" y="0"/>
                    </a:moveTo>
                    <a:lnTo>
                      <a:pt x="0" y="10886"/>
                    </a:lnTo>
                    <a:lnTo>
                      <a:pt x="24188" y="33670"/>
                    </a:lnTo>
                    <a:lnTo>
                      <a:pt x="151452" y="22783"/>
                    </a:lnTo>
                    <a:lnTo>
                      <a:pt x="127267" y="0"/>
                    </a:lnTo>
                    <a:close/>
                  </a:path>
                </a:pathLst>
              </a:custGeom>
              <a:solidFill>
                <a:srgbClr val="C66B3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2672934" y="6674259"/>
                <a:ext cx="15176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34290">
                    <a:moveTo>
                      <a:pt x="127267" y="0"/>
                    </a:moveTo>
                    <a:lnTo>
                      <a:pt x="151452" y="22783"/>
                    </a:lnTo>
                    <a:lnTo>
                      <a:pt x="24188" y="33670"/>
                    </a:lnTo>
                    <a:lnTo>
                      <a:pt x="0" y="10886"/>
                    </a:lnTo>
                    <a:lnTo>
                      <a:pt x="127267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963772" y="5711083"/>
                <a:ext cx="441959" cy="1043305"/>
              </a:xfrm>
              <a:custGeom>
                <a:avLst/>
                <a:gdLst/>
                <a:ahLst/>
                <a:cxnLst/>
                <a:rect l="l" t="t" r="r" b="b"/>
                <a:pathLst>
                  <a:path w="441960" h="1043304">
                    <a:moveTo>
                      <a:pt x="71095" y="0"/>
                    </a:moveTo>
                    <a:lnTo>
                      <a:pt x="0" y="83577"/>
                    </a:lnTo>
                    <a:lnTo>
                      <a:pt x="370410" y="1042718"/>
                    </a:lnTo>
                    <a:lnTo>
                      <a:pt x="441510" y="959144"/>
                    </a:lnTo>
                    <a:lnTo>
                      <a:pt x="71095" y="0"/>
                    </a:lnTo>
                    <a:close/>
                  </a:path>
                </a:pathLst>
              </a:custGeom>
              <a:solidFill>
                <a:srgbClr val="FEAE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963772" y="5711083"/>
                <a:ext cx="441959" cy="1043305"/>
              </a:xfrm>
              <a:custGeom>
                <a:avLst/>
                <a:gdLst/>
                <a:ahLst/>
                <a:cxnLst/>
                <a:rect l="l" t="t" r="r" b="b"/>
                <a:pathLst>
                  <a:path w="441960" h="1043304">
                    <a:moveTo>
                      <a:pt x="71095" y="0"/>
                    </a:moveTo>
                    <a:lnTo>
                      <a:pt x="441510" y="959144"/>
                    </a:lnTo>
                    <a:lnTo>
                      <a:pt x="370410" y="1042718"/>
                    </a:lnTo>
                    <a:lnTo>
                      <a:pt x="0" y="83577"/>
                    </a:lnTo>
                    <a:lnTo>
                      <a:pt x="71095" y="0"/>
                    </a:lnTo>
                    <a:close/>
                  </a:path>
                  <a:path w="441960" h="1043304">
                    <a:moveTo>
                      <a:pt x="46856" y="28540"/>
                    </a:moveTo>
                    <a:lnTo>
                      <a:pt x="70610" y="71612"/>
                    </a:lnTo>
                    <a:lnTo>
                      <a:pt x="123236" y="172894"/>
                    </a:lnTo>
                    <a:lnTo>
                      <a:pt x="176778" y="290485"/>
                    </a:lnTo>
                    <a:lnTo>
                      <a:pt x="203281" y="382485"/>
                    </a:lnTo>
                    <a:lnTo>
                      <a:pt x="207709" y="414477"/>
                    </a:lnTo>
                    <a:lnTo>
                      <a:pt x="217385" y="456519"/>
                    </a:lnTo>
                    <a:lnTo>
                      <a:pt x="231292" y="505993"/>
                    </a:lnTo>
                    <a:lnTo>
                      <a:pt x="248414" y="560285"/>
                    </a:lnTo>
                    <a:lnTo>
                      <a:pt x="267734" y="616778"/>
                    </a:lnTo>
                    <a:lnTo>
                      <a:pt x="288235" y="672857"/>
                    </a:lnTo>
                    <a:lnTo>
                      <a:pt x="308900" y="725904"/>
                    </a:lnTo>
                    <a:lnTo>
                      <a:pt x="328714" y="773304"/>
                    </a:lnTo>
                    <a:lnTo>
                      <a:pt x="346660" y="812440"/>
                    </a:lnTo>
                    <a:lnTo>
                      <a:pt x="391669" y="891628"/>
                    </a:lnTo>
                    <a:lnTo>
                      <a:pt x="414401" y="932352"/>
                    </a:lnTo>
                    <a:lnTo>
                      <a:pt x="428834" y="959359"/>
                    </a:lnTo>
                    <a:lnTo>
                      <a:pt x="433886" y="969142"/>
                    </a:lnTo>
                  </a:path>
                  <a:path w="441960" h="1043304">
                    <a:moveTo>
                      <a:pt x="33230" y="44557"/>
                    </a:moveTo>
                    <a:lnTo>
                      <a:pt x="56985" y="87629"/>
                    </a:lnTo>
                    <a:lnTo>
                      <a:pt x="109611" y="188911"/>
                    </a:lnTo>
                    <a:lnTo>
                      <a:pt x="163152" y="306502"/>
                    </a:lnTo>
                    <a:lnTo>
                      <a:pt x="189655" y="398501"/>
                    </a:lnTo>
                    <a:lnTo>
                      <a:pt x="194083" y="430494"/>
                    </a:lnTo>
                    <a:lnTo>
                      <a:pt x="203759" y="472536"/>
                    </a:lnTo>
                    <a:lnTo>
                      <a:pt x="217666" y="522011"/>
                    </a:lnTo>
                    <a:lnTo>
                      <a:pt x="234788" y="576303"/>
                    </a:lnTo>
                    <a:lnTo>
                      <a:pt x="254108" y="632796"/>
                    </a:lnTo>
                    <a:lnTo>
                      <a:pt x="274609" y="688874"/>
                    </a:lnTo>
                    <a:lnTo>
                      <a:pt x="295275" y="741922"/>
                    </a:lnTo>
                    <a:lnTo>
                      <a:pt x="315088" y="789322"/>
                    </a:lnTo>
                    <a:lnTo>
                      <a:pt x="333034" y="828459"/>
                    </a:lnTo>
                    <a:lnTo>
                      <a:pt x="378043" y="907647"/>
                    </a:lnTo>
                    <a:lnTo>
                      <a:pt x="400775" y="948369"/>
                    </a:lnTo>
                    <a:lnTo>
                      <a:pt x="415208" y="975376"/>
                    </a:lnTo>
                    <a:lnTo>
                      <a:pt x="420259" y="985158"/>
                    </a:lnTo>
                  </a:path>
                  <a:path w="441960" h="1043304">
                    <a:moveTo>
                      <a:pt x="11818" y="69729"/>
                    </a:moveTo>
                    <a:lnTo>
                      <a:pt x="35572" y="112801"/>
                    </a:lnTo>
                    <a:lnTo>
                      <a:pt x="88198" y="214082"/>
                    </a:lnTo>
                    <a:lnTo>
                      <a:pt x="141739" y="331673"/>
                    </a:lnTo>
                    <a:lnTo>
                      <a:pt x="168241" y="423673"/>
                    </a:lnTo>
                    <a:lnTo>
                      <a:pt x="172670" y="455666"/>
                    </a:lnTo>
                    <a:lnTo>
                      <a:pt x="182346" y="497707"/>
                    </a:lnTo>
                    <a:lnTo>
                      <a:pt x="196254" y="547182"/>
                    </a:lnTo>
                    <a:lnTo>
                      <a:pt x="213376" y="601474"/>
                    </a:lnTo>
                    <a:lnTo>
                      <a:pt x="232695" y="657967"/>
                    </a:lnTo>
                    <a:lnTo>
                      <a:pt x="253197" y="714045"/>
                    </a:lnTo>
                    <a:lnTo>
                      <a:pt x="273862" y="767092"/>
                    </a:lnTo>
                    <a:lnTo>
                      <a:pt x="293676" y="814491"/>
                    </a:lnTo>
                    <a:lnTo>
                      <a:pt x="311622" y="853628"/>
                    </a:lnTo>
                    <a:lnTo>
                      <a:pt x="356630" y="932815"/>
                    </a:lnTo>
                    <a:lnTo>
                      <a:pt x="379362" y="973539"/>
                    </a:lnTo>
                    <a:lnTo>
                      <a:pt x="393795" y="1000547"/>
                    </a:lnTo>
                    <a:lnTo>
                      <a:pt x="398847" y="101032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3033990" y="5712163"/>
                <a:ext cx="398780" cy="959485"/>
              </a:xfrm>
              <a:custGeom>
                <a:avLst/>
                <a:gdLst/>
                <a:ahLst/>
                <a:cxnLst/>
                <a:rect l="l" t="t" r="r" b="b"/>
                <a:pathLst>
                  <a:path w="398779" h="959484">
                    <a:moveTo>
                      <a:pt x="0" y="0"/>
                    </a:moveTo>
                    <a:lnTo>
                      <a:pt x="370479" y="959133"/>
                    </a:lnTo>
                    <a:lnTo>
                      <a:pt x="398176" y="959032"/>
                    </a:lnTo>
                    <a:lnTo>
                      <a:pt x="32957" y="122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59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033990" y="5712163"/>
                <a:ext cx="398780" cy="959485"/>
              </a:xfrm>
              <a:custGeom>
                <a:avLst/>
                <a:gdLst/>
                <a:ahLst/>
                <a:cxnLst/>
                <a:rect l="l" t="t" r="r" b="b"/>
                <a:pathLst>
                  <a:path w="398779" h="959484">
                    <a:moveTo>
                      <a:pt x="0" y="0"/>
                    </a:moveTo>
                    <a:lnTo>
                      <a:pt x="370479" y="959133"/>
                    </a:lnTo>
                    <a:lnTo>
                      <a:pt x="398176" y="959032"/>
                    </a:lnTo>
                    <a:lnTo>
                      <a:pt x="32957" y="1226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333031" y="6669619"/>
                <a:ext cx="100695" cy="85608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3047903" y="5498459"/>
                <a:ext cx="478790" cy="1249045"/>
              </a:xfrm>
              <a:custGeom>
                <a:avLst/>
                <a:gdLst/>
                <a:ahLst/>
                <a:cxnLst/>
                <a:rect l="l" t="t" r="r" b="b"/>
                <a:pathLst>
                  <a:path w="478789" h="1249045">
                    <a:moveTo>
                      <a:pt x="88276" y="0"/>
                    </a:moveTo>
                    <a:lnTo>
                      <a:pt x="0" y="95328"/>
                    </a:lnTo>
                    <a:lnTo>
                      <a:pt x="390424" y="1248455"/>
                    </a:lnTo>
                    <a:lnTo>
                      <a:pt x="478699" y="1153126"/>
                    </a:lnTo>
                    <a:lnTo>
                      <a:pt x="88276" y="0"/>
                    </a:lnTo>
                    <a:close/>
                  </a:path>
                </a:pathLst>
              </a:custGeom>
              <a:solidFill>
                <a:srgbClr val="FEAE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3047903" y="5498459"/>
                <a:ext cx="478790" cy="1249045"/>
              </a:xfrm>
              <a:custGeom>
                <a:avLst/>
                <a:gdLst/>
                <a:ahLst/>
                <a:cxnLst/>
                <a:rect l="l" t="t" r="r" b="b"/>
                <a:pathLst>
                  <a:path w="478789" h="1249045">
                    <a:moveTo>
                      <a:pt x="88276" y="0"/>
                    </a:moveTo>
                    <a:lnTo>
                      <a:pt x="478699" y="1153126"/>
                    </a:lnTo>
                    <a:lnTo>
                      <a:pt x="390424" y="1248455"/>
                    </a:lnTo>
                    <a:lnTo>
                      <a:pt x="0" y="95328"/>
                    </a:lnTo>
                    <a:lnTo>
                      <a:pt x="88276" y="0"/>
                    </a:lnTo>
                    <a:close/>
                  </a:path>
                  <a:path w="478789" h="1249045">
                    <a:moveTo>
                      <a:pt x="58179" y="32551"/>
                    </a:moveTo>
                    <a:lnTo>
                      <a:pt x="84135" y="84689"/>
                    </a:lnTo>
                    <a:lnTo>
                      <a:pt x="141346" y="207129"/>
                    </a:lnTo>
                    <a:lnTo>
                      <a:pt x="198828" y="348910"/>
                    </a:lnTo>
                    <a:lnTo>
                      <a:pt x="225597" y="459069"/>
                    </a:lnTo>
                    <a:lnTo>
                      <a:pt x="228658" y="493126"/>
                    </a:lnTo>
                    <a:lnTo>
                      <a:pt x="236518" y="537462"/>
                    </a:lnTo>
                    <a:lnTo>
                      <a:pt x="248369" y="589711"/>
                    </a:lnTo>
                    <a:lnTo>
                      <a:pt x="263406" y="647511"/>
                    </a:lnTo>
                    <a:lnTo>
                      <a:pt x="280824" y="708499"/>
                    </a:lnTo>
                    <a:lnTo>
                      <a:pt x="299817" y="770312"/>
                    </a:lnTo>
                    <a:lnTo>
                      <a:pt x="319580" y="830586"/>
                    </a:lnTo>
                    <a:lnTo>
                      <a:pt x="339305" y="886958"/>
                    </a:lnTo>
                    <a:lnTo>
                      <a:pt x="358189" y="937065"/>
                    </a:lnTo>
                    <a:lnTo>
                      <a:pt x="375425" y="978543"/>
                    </a:lnTo>
                    <a:lnTo>
                      <a:pt x="423100" y="1070772"/>
                    </a:lnTo>
                    <a:lnTo>
                      <a:pt x="447964" y="1120081"/>
                    </a:lnTo>
                    <a:lnTo>
                      <a:pt x="463692" y="1152750"/>
                    </a:lnTo>
                    <a:lnTo>
                      <a:pt x="469181" y="1164574"/>
                    </a:lnTo>
                  </a:path>
                  <a:path w="478789" h="1249045">
                    <a:moveTo>
                      <a:pt x="41259" y="50821"/>
                    </a:moveTo>
                    <a:lnTo>
                      <a:pt x="67215" y="102959"/>
                    </a:lnTo>
                    <a:lnTo>
                      <a:pt x="124427" y="225399"/>
                    </a:lnTo>
                    <a:lnTo>
                      <a:pt x="181909" y="367180"/>
                    </a:lnTo>
                    <a:lnTo>
                      <a:pt x="208677" y="477338"/>
                    </a:lnTo>
                    <a:lnTo>
                      <a:pt x="211739" y="511396"/>
                    </a:lnTo>
                    <a:lnTo>
                      <a:pt x="219599" y="555731"/>
                    </a:lnTo>
                    <a:lnTo>
                      <a:pt x="231450" y="607981"/>
                    </a:lnTo>
                    <a:lnTo>
                      <a:pt x="246488" y="665781"/>
                    </a:lnTo>
                    <a:lnTo>
                      <a:pt x="263906" y="726770"/>
                    </a:lnTo>
                    <a:lnTo>
                      <a:pt x="282899" y="788582"/>
                    </a:lnTo>
                    <a:lnTo>
                      <a:pt x="302661" y="848856"/>
                    </a:lnTo>
                    <a:lnTo>
                      <a:pt x="322386" y="905228"/>
                    </a:lnTo>
                    <a:lnTo>
                      <a:pt x="341270" y="955335"/>
                    </a:lnTo>
                    <a:lnTo>
                      <a:pt x="358506" y="996813"/>
                    </a:lnTo>
                    <a:lnTo>
                      <a:pt x="406181" y="1089043"/>
                    </a:lnTo>
                    <a:lnTo>
                      <a:pt x="431044" y="1138351"/>
                    </a:lnTo>
                    <a:lnTo>
                      <a:pt x="446772" y="1171020"/>
                    </a:lnTo>
                    <a:lnTo>
                      <a:pt x="452260" y="1182844"/>
                    </a:lnTo>
                  </a:path>
                  <a:path w="478789" h="1249045">
                    <a:moveTo>
                      <a:pt x="14677" y="79535"/>
                    </a:moveTo>
                    <a:lnTo>
                      <a:pt x="40632" y="131672"/>
                    </a:lnTo>
                    <a:lnTo>
                      <a:pt x="97843" y="254111"/>
                    </a:lnTo>
                    <a:lnTo>
                      <a:pt x="155324" y="395890"/>
                    </a:lnTo>
                    <a:lnTo>
                      <a:pt x="182092" y="506049"/>
                    </a:lnTo>
                    <a:lnTo>
                      <a:pt x="185154" y="540106"/>
                    </a:lnTo>
                    <a:lnTo>
                      <a:pt x="193013" y="584441"/>
                    </a:lnTo>
                    <a:lnTo>
                      <a:pt x="204865" y="636691"/>
                    </a:lnTo>
                    <a:lnTo>
                      <a:pt x="219902" y="694491"/>
                    </a:lnTo>
                    <a:lnTo>
                      <a:pt x="237320" y="755479"/>
                    </a:lnTo>
                    <a:lnTo>
                      <a:pt x="256313" y="817292"/>
                    </a:lnTo>
                    <a:lnTo>
                      <a:pt x="276075" y="877566"/>
                    </a:lnTo>
                    <a:lnTo>
                      <a:pt x="295801" y="933938"/>
                    </a:lnTo>
                    <a:lnTo>
                      <a:pt x="314684" y="984045"/>
                    </a:lnTo>
                    <a:lnTo>
                      <a:pt x="331920" y="1025523"/>
                    </a:lnTo>
                    <a:lnTo>
                      <a:pt x="379595" y="1117752"/>
                    </a:lnTo>
                    <a:lnTo>
                      <a:pt x="404459" y="1167061"/>
                    </a:lnTo>
                    <a:lnTo>
                      <a:pt x="420189" y="1199731"/>
                    </a:lnTo>
                    <a:lnTo>
                      <a:pt x="425678" y="1211555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3135085" y="5499691"/>
                <a:ext cx="423545" cy="1154430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1154429">
                    <a:moveTo>
                      <a:pt x="0" y="0"/>
                    </a:moveTo>
                    <a:lnTo>
                      <a:pt x="390503" y="1153119"/>
                    </a:lnTo>
                    <a:lnTo>
                      <a:pt x="423273" y="1154379"/>
                    </a:lnTo>
                    <a:lnTo>
                      <a:pt x="38375" y="16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59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135085" y="5499691"/>
                <a:ext cx="423545" cy="1154430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1154429">
                    <a:moveTo>
                      <a:pt x="0" y="0"/>
                    </a:moveTo>
                    <a:lnTo>
                      <a:pt x="390503" y="1153119"/>
                    </a:lnTo>
                    <a:lnTo>
                      <a:pt x="423273" y="1154379"/>
                    </a:lnTo>
                    <a:lnTo>
                      <a:pt x="38375" y="1614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3437211" y="6651900"/>
                <a:ext cx="122749" cy="970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441124" y="6604135"/>
                <a:ext cx="1282065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1282064" h="141604">
                    <a:moveTo>
                      <a:pt x="1217101" y="0"/>
                    </a:moveTo>
                    <a:lnTo>
                      <a:pt x="0" y="28277"/>
                    </a:lnTo>
                    <a:lnTo>
                      <a:pt x="64620" y="140990"/>
                    </a:lnTo>
                    <a:lnTo>
                      <a:pt x="1281722" y="112712"/>
                    </a:lnTo>
                    <a:lnTo>
                      <a:pt x="1217101" y="0"/>
                    </a:lnTo>
                    <a:close/>
                  </a:path>
                </a:pathLst>
              </a:custGeom>
              <a:solidFill>
                <a:srgbClr val="FEAE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441124" y="6604135"/>
                <a:ext cx="1282065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1282064" h="141604">
                    <a:moveTo>
                      <a:pt x="1281722" y="112712"/>
                    </a:moveTo>
                    <a:lnTo>
                      <a:pt x="64620" y="140990"/>
                    </a:lnTo>
                    <a:lnTo>
                      <a:pt x="0" y="28277"/>
                    </a:lnTo>
                    <a:lnTo>
                      <a:pt x="1217101" y="0"/>
                    </a:lnTo>
                    <a:lnTo>
                      <a:pt x="1281722" y="112712"/>
                    </a:lnTo>
                    <a:close/>
                  </a:path>
                  <a:path w="1282064" h="141604">
                    <a:moveTo>
                      <a:pt x="1259639" y="74268"/>
                    </a:moveTo>
                    <a:lnTo>
                      <a:pt x="1202129" y="83471"/>
                    </a:lnTo>
                    <a:lnTo>
                      <a:pt x="1068193" y="101510"/>
                    </a:lnTo>
                    <a:lnTo>
                      <a:pt x="915718" y="114033"/>
                    </a:lnTo>
                    <a:lnTo>
                      <a:pt x="802594" y="106686"/>
                    </a:lnTo>
                    <a:lnTo>
                      <a:pt x="769176" y="99438"/>
                    </a:lnTo>
                    <a:lnTo>
                      <a:pt x="724516" y="93700"/>
                    </a:lnTo>
                    <a:lnTo>
                      <a:pt x="671112" y="89409"/>
                    </a:lnTo>
                    <a:lnTo>
                      <a:pt x="611458" y="86501"/>
                    </a:lnTo>
                    <a:lnTo>
                      <a:pt x="548051" y="84912"/>
                    </a:lnTo>
                    <a:lnTo>
                      <a:pt x="483386" y="84581"/>
                    </a:lnTo>
                    <a:lnTo>
                      <a:pt x="419961" y="85443"/>
                    </a:lnTo>
                    <a:lnTo>
                      <a:pt x="360270" y="87436"/>
                    </a:lnTo>
                    <a:lnTo>
                      <a:pt x="306810" y="90496"/>
                    </a:lnTo>
                    <a:lnTo>
                      <a:pt x="262077" y="94560"/>
                    </a:lnTo>
                    <a:lnTo>
                      <a:pt x="159820" y="112519"/>
                    </a:lnTo>
                    <a:lnTo>
                      <a:pt x="105337" y="121523"/>
                    </a:lnTo>
                    <a:lnTo>
                      <a:pt x="69461" y="126779"/>
                    </a:lnTo>
                    <a:lnTo>
                      <a:pt x="56537" y="128487"/>
                    </a:lnTo>
                  </a:path>
                  <a:path w="1282064" h="141604">
                    <a:moveTo>
                      <a:pt x="1247255" y="52664"/>
                    </a:moveTo>
                    <a:lnTo>
                      <a:pt x="1189745" y="61867"/>
                    </a:lnTo>
                    <a:lnTo>
                      <a:pt x="1055809" y="79907"/>
                    </a:lnTo>
                    <a:lnTo>
                      <a:pt x="903333" y="92431"/>
                    </a:lnTo>
                    <a:lnTo>
                      <a:pt x="790206" y="85086"/>
                    </a:lnTo>
                    <a:lnTo>
                      <a:pt x="756789" y="77838"/>
                    </a:lnTo>
                    <a:lnTo>
                      <a:pt x="712130" y="72100"/>
                    </a:lnTo>
                    <a:lnTo>
                      <a:pt x="658726" y="67809"/>
                    </a:lnTo>
                    <a:lnTo>
                      <a:pt x="599073" y="64900"/>
                    </a:lnTo>
                    <a:lnTo>
                      <a:pt x="535666" y="63312"/>
                    </a:lnTo>
                    <a:lnTo>
                      <a:pt x="471002" y="62981"/>
                    </a:lnTo>
                    <a:lnTo>
                      <a:pt x="407577" y="63843"/>
                    </a:lnTo>
                    <a:lnTo>
                      <a:pt x="347886" y="65836"/>
                    </a:lnTo>
                    <a:lnTo>
                      <a:pt x="294426" y="68896"/>
                    </a:lnTo>
                    <a:lnTo>
                      <a:pt x="249693" y="72960"/>
                    </a:lnTo>
                    <a:lnTo>
                      <a:pt x="147435" y="90919"/>
                    </a:lnTo>
                    <a:lnTo>
                      <a:pt x="92952" y="99923"/>
                    </a:lnTo>
                    <a:lnTo>
                      <a:pt x="57077" y="105179"/>
                    </a:lnTo>
                    <a:lnTo>
                      <a:pt x="44154" y="106887"/>
                    </a:lnTo>
                  </a:path>
                  <a:path w="1282064" h="141604">
                    <a:moveTo>
                      <a:pt x="1227794" y="18719"/>
                    </a:moveTo>
                    <a:lnTo>
                      <a:pt x="1170284" y="27922"/>
                    </a:lnTo>
                    <a:lnTo>
                      <a:pt x="1036347" y="45963"/>
                    </a:lnTo>
                    <a:lnTo>
                      <a:pt x="883871" y="58487"/>
                    </a:lnTo>
                    <a:lnTo>
                      <a:pt x="770745" y="51141"/>
                    </a:lnTo>
                    <a:lnTo>
                      <a:pt x="737327" y="43893"/>
                    </a:lnTo>
                    <a:lnTo>
                      <a:pt x="692669" y="38154"/>
                    </a:lnTo>
                    <a:lnTo>
                      <a:pt x="639264" y="33862"/>
                    </a:lnTo>
                    <a:lnTo>
                      <a:pt x="579611" y="30954"/>
                    </a:lnTo>
                    <a:lnTo>
                      <a:pt x="516204" y="29366"/>
                    </a:lnTo>
                    <a:lnTo>
                      <a:pt x="451540" y="29034"/>
                    </a:lnTo>
                    <a:lnTo>
                      <a:pt x="388115" y="29897"/>
                    </a:lnTo>
                    <a:lnTo>
                      <a:pt x="328424" y="31889"/>
                    </a:lnTo>
                    <a:lnTo>
                      <a:pt x="274965" y="34949"/>
                    </a:lnTo>
                    <a:lnTo>
                      <a:pt x="230232" y="39012"/>
                    </a:lnTo>
                    <a:lnTo>
                      <a:pt x="127973" y="56972"/>
                    </a:lnTo>
                    <a:lnTo>
                      <a:pt x="73490" y="65978"/>
                    </a:lnTo>
                    <a:lnTo>
                      <a:pt x="37615" y="71234"/>
                    </a:lnTo>
                    <a:lnTo>
                      <a:pt x="24692" y="72942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493892" y="6715433"/>
                <a:ext cx="1228725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228725" h="59690">
                    <a:moveTo>
                      <a:pt x="1228103" y="0"/>
                    </a:moveTo>
                    <a:lnTo>
                      <a:pt x="10986" y="28360"/>
                    </a:lnTo>
                    <a:lnTo>
                      <a:pt x="0" y="59259"/>
                    </a:lnTo>
                    <a:lnTo>
                      <a:pt x="1201233" y="31805"/>
                    </a:lnTo>
                    <a:lnTo>
                      <a:pt x="1228103" y="0"/>
                    </a:lnTo>
                    <a:close/>
                  </a:path>
                </a:pathLst>
              </a:custGeom>
              <a:solidFill>
                <a:srgbClr val="A059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2493892" y="6715433"/>
                <a:ext cx="1228725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228725" h="59690">
                    <a:moveTo>
                      <a:pt x="1228103" y="0"/>
                    </a:moveTo>
                    <a:lnTo>
                      <a:pt x="10986" y="28360"/>
                    </a:lnTo>
                    <a:lnTo>
                      <a:pt x="0" y="59259"/>
                    </a:lnTo>
                    <a:lnTo>
                      <a:pt x="1201233" y="31805"/>
                    </a:lnTo>
                    <a:lnTo>
                      <a:pt x="1228103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2429143" y="6631265"/>
                <a:ext cx="76737" cy="145089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2446599" y="6479031"/>
                <a:ext cx="1274445" cy="161290"/>
              </a:xfrm>
              <a:custGeom>
                <a:avLst/>
                <a:gdLst/>
                <a:ahLst/>
                <a:cxnLst/>
                <a:rect l="l" t="t" r="r" b="b"/>
                <a:pathLst>
                  <a:path w="1274445" h="161290">
                    <a:moveTo>
                      <a:pt x="0" y="0"/>
                    </a:moveTo>
                    <a:lnTo>
                      <a:pt x="57779" y="116366"/>
                    </a:lnTo>
                    <a:lnTo>
                      <a:pt x="1274400" y="160747"/>
                    </a:lnTo>
                    <a:lnTo>
                      <a:pt x="1216620" y="44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E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446599" y="6479031"/>
                <a:ext cx="1274445" cy="161290"/>
              </a:xfrm>
              <a:custGeom>
                <a:avLst/>
                <a:gdLst/>
                <a:ahLst/>
                <a:cxnLst/>
                <a:rect l="l" t="t" r="r" b="b"/>
                <a:pathLst>
                  <a:path w="1274445" h="161290">
                    <a:moveTo>
                      <a:pt x="1274400" y="160747"/>
                    </a:moveTo>
                    <a:lnTo>
                      <a:pt x="57779" y="116366"/>
                    </a:lnTo>
                    <a:lnTo>
                      <a:pt x="0" y="0"/>
                    </a:lnTo>
                    <a:lnTo>
                      <a:pt x="1216620" y="44381"/>
                    </a:lnTo>
                    <a:lnTo>
                      <a:pt x="1274400" y="160747"/>
                    </a:lnTo>
                    <a:close/>
                  </a:path>
                  <a:path w="1274445" h="161290">
                    <a:moveTo>
                      <a:pt x="1254650" y="121053"/>
                    </a:moveTo>
                    <a:lnTo>
                      <a:pt x="1196694" y="126809"/>
                    </a:lnTo>
                    <a:lnTo>
                      <a:pt x="1061921" y="136827"/>
                    </a:lnTo>
                    <a:lnTo>
                      <a:pt x="908971" y="140232"/>
                    </a:lnTo>
                    <a:lnTo>
                      <a:pt x="796485" y="126151"/>
                    </a:lnTo>
                    <a:lnTo>
                      <a:pt x="763558" y="116923"/>
                    </a:lnTo>
                    <a:lnTo>
                      <a:pt x="719321" y="108531"/>
                    </a:lnTo>
                    <a:lnTo>
                      <a:pt x="666267" y="101061"/>
                    </a:lnTo>
                    <a:lnTo>
                      <a:pt x="606893" y="94599"/>
                    </a:lnTo>
                    <a:lnTo>
                      <a:pt x="543694" y="89230"/>
                    </a:lnTo>
                    <a:lnTo>
                      <a:pt x="479165" y="85041"/>
                    </a:lnTo>
                    <a:lnTo>
                      <a:pt x="415801" y="82118"/>
                    </a:lnTo>
                    <a:lnTo>
                      <a:pt x="356098" y="80545"/>
                    </a:lnTo>
                    <a:lnTo>
                      <a:pt x="302552" y="80410"/>
                    </a:lnTo>
                    <a:lnTo>
                      <a:pt x="257657" y="81797"/>
                    </a:lnTo>
                    <a:lnTo>
                      <a:pt x="223909" y="84794"/>
                    </a:lnTo>
                    <a:lnTo>
                      <a:pt x="154510" y="93625"/>
                    </a:lnTo>
                    <a:lnTo>
                      <a:pt x="99586" y="99364"/>
                    </a:lnTo>
                    <a:lnTo>
                      <a:pt x="63461" y="102472"/>
                    </a:lnTo>
                    <a:lnTo>
                      <a:pt x="50458" y="103405"/>
                    </a:lnTo>
                  </a:path>
                  <a:path w="1274445" h="161290">
                    <a:moveTo>
                      <a:pt x="1243577" y="98751"/>
                    </a:moveTo>
                    <a:lnTo>
                      <a:pt x="1185621" y="104507"/>
                    </a:lnTo>
                    <a:lnTo>
                      <a:pt x="1050847" y="114524"/>
                    </a:lnTo>
                    <a:lnTo>
                      <a:pt x="897897" y="117930"/>
                    </a:lnTo>
                    <a:lnTo>
                      <a:pt x="785412" y="103849"/>
                    </a:lnTo>
                    <a:lnTo>
                      <a:pt x="752485" y="94620"/>
                    </a:lnTo>
                    <a:lnTo>
                      <a:pt x="708247" y="86228"/>
                    </a:lnTo>
                    <a:lnTo>
                      <a:pt x="655194" y="78758"/>
                    </a:lnTo>
                    <a:lnTo>
                      <a:pt x="595819" y="72297"/>
                    </a:lnTo>
                    <a:lnTo>
                      <a:pt x="532620" y="66928"/>
                    </a:lnTo>
                    <a:lnTo>
                      <a:pt x="468091" y="62740"/>
                    </a:lnTo>
                    <a:lnTo>
                      <a:pt x="404727" y="59816"/>
                    </a:lnTo>
                    <a:lnTo>
                      <a:pt x="345024" y="58244"/>
                    </a:lnTo>
                    <a:lnTo>
                      <a:pt x="291477" y="58109"/>
                    </a:lnTo>
                    <a:lnTo>
                      <a:pt x="246581" y="59496"/>
                    </a:lnTo>
                    <a:lnTo>
                      <a:pt x="212832" y="62492"/>
                    </a:lnTo>
                    <a:lnTo>
                      <a:pt x="143434" y="71324"/>
                    </a:lnTo>
                    <a:lnTo>
                      <a:pt x="88510" y="77063"/>
                    </a:lnTo>
                    <a:lnTo>
                      <a:pt x="52386" y="80170"/>
                    </a:lnTo>
                    <a:lnTo>
                      <a:pt x="39383" y="81104"/>
                    </a:lnTo>
                  </a:path>
                  <a:path w="1274445" h="161290">
                    <a:moveTo>
                      <a:pt x="1226174" y="63705"/>
                    </a:moveTo>
                    <a:lnTo>
                      <a:pt x="1168218" y="69461"/>
                    </a:lnTo>
                    <a:lnTo>
                      <a:pt x="1033445" y="79479"/>
                    </a:lnTo>
                    <a:lnTo>
                      <a:pt x="880495" y="82884"/>
                    </a:lnTo>
                    <a:lnTo>
                      <a:pt x="768009" y="68803"/>
                    </a:lnTo>
                    <a:lnTo>
                      <a:pt x="735083" y="59575"/>
                    </a:lnTo>
                    <a:lnTo>
                      <a:pt x="690845" y="51183"/>
                    </a:lnTo>
                    <a:lnTo>
                      <a:pt x="637792" y="43713"/>
                    </a:lnTo>
                    <a:lnTo>
                      <a:pt x="578418" y="37250"/>
                    </a:lnTo>
                    <a:lnTo>
                      <a:pt x="515219" y="31882"/>
                    </a:lnTo>
                    <a:lnTo>
                      <a:pt x="450690" y="27693"/>
                    </a:lnTo>
                    <a:lnTo>
                      <a:pt x="387327" y="24770"/>
                    </a:lnTo>
                    <a:lnTo>
                      <a:pt x="327624" y="23197"/>
                    </a:lnTo>
                    <a:lnTo>
                      <a:pt x="274078" y="23062"/>
                    </a:lnTo>
                    <a:lnTo>
                      <a:pt x="229182" y="24449"/>
                    </a:lnTo>
                    <a:lnTo>
                      <a:pt x="195433" y="27445"/>
                    </a:lnTo>
                    <a:lnTo>
                      <a:pt x="126034" y="36277"/>
                    </a:lnTo>
                    <a:lnTo>
                      <a:pt x="71110" y="42017"/>
                    </a:lnTo>
                    <a:lnTo>
                      <a:pt x="34985" y="45125"/>
                    </a:lnTo>
                    <a:lnTo>
                      <a:pt x="21982" y="4605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490786" y="6594016"/>
                <a:ext cx="122999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1229995" h="74929">
                    <a:moveTo>
                      <a:pt x="12807" y="0"/>
                    </a:moveTo>
                    <a:lnTo>
                      <a:pt x="0" y="30189"/>
                    </a:lnTo>
                    <a:lnTo>
                      <a:pt x="1200729" y="74447"/>
                    </a:lnTo>
                    <a:lnTo>
                      <a:pt x="1229450" y="44301"/>
                    </a:lnTo>
                    <a:lnTo>
                      <a:pt x="12807" y="0"/>
                    </a:lnTo>
                    <a:close/>
                  </a:path>
                </a:pathLst>
              </a:custGeom>
              <a:solidFill>
                <a:srgbClr val="A059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490786" y="6594016"/>
                <a:ext cx="122999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1229995" h="74929">
                    <a:moveTo>
                      <a:pt x="1229450" y="44301"/>
                    </a:moveTo>
                    <a:lnTo>
                      <a:pt x="12807" y="0"/>
                    </a:lnTo>
                    <a:lnTo>
                      <a:pt x="0" y="30189"/>
                    </a:lnTo>
                    <a:lnTo>
                      <a:pt x="1200729" y="74447"/>
                    </a:lnTo>
                    <a:lnTo>
                      <a:pt x="1229450" y="44301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432743" y="6477872"/>
                <a:ext cx="71874" cy="148003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536614" y="6412824"/>
                <a:ext cx="1081405" cy="102235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102234">
                    <a:moveTo>
                      <a:pt x="1028166" y="0"/>
                    </a:moveTo>
                    <a:lnTo>
                      <a:pt x="0" y="5778"/>
                    </a:lnTo>
                    <a:lnTo>
                      <a:pt x="52890" y="101916"/>
                    </a:lnTo>
                    <a:lnTo>
                      <a:pt x="1081058" y="96137"/>
                    </a:lnTo>
                    <a:lnTo>
                      <a:pt x="1028166" y="0"/>
                    </a:lnTo>
                    <a:close/>
                  </a:path>
                </a:pathLst>
              </a:custGeom>
              <a:solidFill>
                <a:srgbClr val="FEAE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536614" y="6412824"/>
                <a:ext cx="1081405" cy="102235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102234">
                    <a:moveTo>
                      <a:pt x="1081058" y="96137"/>
                    </a:moveTo>
                    <a:lnTo>
                      <a:pt x="52890" y="101916"/>
                    </a:lnTo>
                    <a:lnTo>
                      <a:pt x="0" y="5778"/>
                    </a:lnTo>
                    <a:lnTo>
                      <a:pt x="1028166" y="0"/>
                    </a:lnTo>
                    <a:lnTo>
                      <a:pt x="1081058" y="96137"/>
                    </a:lnTo>
                    <a:close/>
                  </a:path>
                  <a:path w="1081404" h="102234">
                    <a:moveTo>
                      <a:pt x="1062982" y="63346"/>
                    </a:moveTo>
                    <a:lnTo>
                      <a:pt x="1014283" y="70262"/>
                    </a:lnTo>
                    <a:lnTo>
                      <a:pt x="900916" y="83503"/>
                    </a:lnTo>
                    <a:lnTo>
                      <a:pt x="771977" y="91811"/>
                    </a:lnTo>
                    <a:lnTo>
                      <a:pt x="676562" y="83926"/>
                    </a:lnTo>
                    <a:lnTo>
                      <a:pt x="645081" y="76708"/>
                    </a:lnTo>
                    <a:lnTo>
                      <a:pt x="602342" y="70828"/>
                    </a:lnTo>
                    <a:lnTo>
                      <a:pt x="551152" y="66265"/>
                    </a:lnTo>
                    <a:lnTo>
                      <a:pt x="494318" y="62997"/>
                    </a:lnTo>
                    <a:lnTo>
                      <a:pt x="434646" y="61003"/>
                    </a:lnTo>
                    <a:lnTo>
                      <a:pt x="374942" y="60260"/>
                    </a:lnTo>
                    <a:lnTo>
                      <a:pt x="318014" y="60748"/>
                    </a:lnTo>
                    <a:lnTo>
                      <a:pt x="266668" y="62444"/>
                    </a:lnTo>
                    <a:lnTo>
                      <a:pt x="223710" y="65327"/>
                    </a:lnTo>
                    <a:lnTo>
                      <a:pt x="191947" y="69376"/>
                    </a:lnTo>
                    <a:lnTo>
                      <a:pt x="133703" y="79292"/>
                    </a:lnTo>
                    <a:lnTo>
                      <a:pt x="87562" y="86085"/>
                    </a:lnTo>
                    <a:lnTo>
                      <a:pt x="57190" y="89988"/>
                    </a:lnTo>
                    <a:lnTo>
                      <a:pt x="46252" y="91238"/>
                    </a:lnTo>
                  </a:path>
                  <a:path w="1081404" h="102234">
                    <a:moveTo>
                      <a:pt x="1052849" y="44921"/>
                    </a:moveTo>
                    <a:lnTo>
                      <a:pt x="1004149" y="51837"/>
                    </a:lnTo>
                    <a:lnTo>
                      <a:pt x="890781" y="65078"/>
                    </a:lnTo>
                    <a:lnTo>
                      <a:pt x="761841" y="73385"/>
                    </a:lnTo>
                    <a:lnTo>
                      <a:pt x="666424" y="65498"/>
                    </a:lnTo>
                    <a:lnTo>
                      <a:pt x="634944" y="58281"/>
                    </a:lnTo>
                    <a:lnTo>
                      <a:pt x="592207" y="52402"/>
                    </a:lnTo>
                    <a:lnTo>
                      <a:pt x="541017" y="47839"/>
                    </a:lnTo>
                    <a:lnTo>
                      <a:pt x="484184" y="44572"/>
                    </a:lnTo>
                    <a:lnTo>
                      <a:pt x="424512" y="42577"/>
                    </a:lnTo>
                    <a:lnTo>
                      <a:pt x="364808" y="41835"/>
                    </a:lnTo>
                    <a:lnTo>
                      <a:pt x="307880" y="42322"/>
                    </a:lnTo>
                    <a:lnTo>
                      <a:pt x="256533" y="44018"/>
                    </a:lnTo>
                    <a:lnTo>
                      <a:pt x="213574" y="46900"/>
                    </a:lnTo>
                    <a:lnTo>
                      <a:pt x="181810" y="50947"/>
                    </a:lnTo>
                    <a:lnTo>
                      <a:pt x="123566" y="60865"/>
                    </a:lnTo>
                    <a:lnTo>
                      <a:pt x="77425" y="67660"/>
                    </a:lnTo>
                    <a:lnTo>
                      <a:pt x="47053" y="71564"/>
                    </a:lnTo>
                    <a:lnTo>
                      <a:pt x="36114" y="72814"/>
                    </a:lnTo>
                  </a:path>
                  <a:path w="1081404" h="102234">
                    <a:moveTo>
                      <a:pt x="1036918" y="15970"/>
                    </a:moveTo>
                    <a:lnTo>
                      <a:pt x="988219" y="22885"/>
                    </a:lnTo>
                    <a:lnTo>
                      <a:pt x="874852" y="36125"/>
                    </a:lnTo>
                    <a:lnTo>
                      <a:pt x="745912" y="44432"/>
                    </a:lnTo>
                    <a:lnTo>
                      <a:pt x="650494" y="36546"/>
                    </a:lnTo>
                    <a:lnTo>
                      <a:pt x="619014" y="29329"/>
                    </a:lnTo>
                    <a:lnTo>
                      <a:pt x="576276" y="23450"/>
                    </a:lnTo>
                    <a:lnTo>
                      <a:pt x="525087" y="18887"/>
                    </a:lnTo>
                    <a:lnTo>
                      <a:pt x="468253" y="15619"/>
                    </a:lnTo>
                    <a:lnTo>
                      <a:pt x="408582" y="13625"/>
                    </a:lnTo>
                    <a:lnTo>
                      <a:pt x="348879" y="12882"/>
                    </a:lnTo>
                    <a:lnTo>
                      <a:pt x="291951" y="13369"/>
                    </a:lnTo>
                    <a:lnTo>
                      <a:pt x="240604" y="15065"/>
                    </a:lnTo>
                    <a:lnTo>
                      <a:pt x="197646" y="17948"/>
                    </a:lnTo>
                    <a:lnTo>
                      <a:pt x="165883" y="21996"/>
                    </a:lnTo>
                    <a:lnTo>
                      <a:pt x="107637" y="31912"/>
                    </a:lnTo>
                    <a:lnTo>
                      <a:pt x="61496" y="38707"/>
                    </a:lnTo>
                    <a:lnTo>
                      <a:pt x="31123" y="42612"/>
                    </a:lnTo>
                    <a:lnTo>
                      <a:pt x="20185" y="43861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2579057" y="6507756"/>
                <a:ext cx="1038225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1038225" h="32384">
                    <a:moveTo>
                      <a:pt x="1037916" y="0"/>
                    </a:moveTo>
                    <a:lnTo>
                      <a:pt x="9734" y="5845"/>
                    </a:lnTo>
                    <a:lnTo>
                      <a:pt x="0" y="31772"/>
                    </a:lnTo>
                    <a:lnTo>
                      <a:pt x="1014757" y="26459"/>
                    </a:lnTo>
                    <a:lnTo>
                      <a:pt x="1037916" y="0"/>
                    </a:lnTo>
                    <a:close/>
                  </a:path>
                </a:pathLst>
              </a:custGeom>
              <a:solidFill>
                <a:srgbClr val="A059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2579057" y="6507756"/>
                <a:ext cx="1038225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1038225" h="32384">
                    <a:moveTo>
                      <a:pt x="1037916" y="0"/>
                    </a:moveTo>
                    <a:lnTo>
                      <a:pt x="9734" y="5845"/>
                    </a:lnTo>
                    <a:lnTo>
                      <a:pt x="0" y="31772"/>
                    </a:lnTo>
                    <a:lnTo>
                      <a:pt x="1014757" y="26459"/>
                    </a:lnTo>
                    <a:lnTo>
                      <a:pt x="1037916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2525810" y="6417413"/>
                <a:ext cx="64047" cy="123736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3"/>
            <p:cNvSpPr txBox="1"/>
            <p:nvPr/>
          </p:nvSpPr>
          <p:spPr>
            <a:xfrm>
              <a:off x="400908" y="4765492"/>
              <a:ext cx="2679065" cy="3790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1390"/>
                </a:lnSpc>
                <a:spcBef>
                  <a:spcPts val="100"/>
                </a:spcBef>
              </a:pPr>
              <a:r>
                <a:rPr sz="12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STAGE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FOUR - BREAKING</a:t>
              </a:r>
              <a:r>
                <a:rPr sz="1200" u="sng" spc="-3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DOWN</a:t>
              </a:r>
              <a:endParaRPr sz="1200">
                <a:latin typeface="Arial"/>
                <a:cs typeface="Arial"/>
              </a:endParaRPr>
            </a:p>
            <a:p>
              <a:pPr algn="ctr">
                <a:lnSpc>
                  <a:spcPts val="1390"/>
                </a:lnSpc>
              </a:pP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/ ROUGH </a:t>
              </a:r>
              <a:r>
                <a:rPr sz="1200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SAWING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IN THE</a:t>
              </a:r>
              <a:r>
                <a:rPr sz="1200" u="sng" spc="25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SAWMILL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4667717" y="7674641"/>
              <a:ext cx="238506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747395" marR="5080" indent="-735330">
                <a:lnSpc>
                  <a:spcPts val="1340"/>
                </a:lnSpc>
                <a:spcBef>
                  <a:spcPts val="225"/>
                </a:spcBef>
              </a:pPr>
              <a:r>
                <a:rPr sz="12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STAGE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SEVEN -</a:t>
              </a:r>
              <a:r>
                <a:rPr sz="1200" u="sng" spc="-3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MANUFACTURE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A</a:t>
              </a:r>
              <a:r>
                <a:rPr sz="1200" u="sng" spc="-7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PRODUCT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4859604" y="4752795"/>
              <a:ext cx="195389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STAGE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FIVE -</a:t>
              </a:r>
              <a:r>
                <a:rPr sz="1200" u="sng" spc="-6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SEASONING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566994" y="7699194"/>
              <a:ext cx="202692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358140" marR="5080" indent="-346075">
                <a:lnSpc>
                  <a:spcPts val="1340"/>
                </a:lnSpc>
                <a:spcBef>
                  <a:spcPts val="225"/>
                </a:spcBef>
              </a:pPr>
              <a:r>
                <a:rPr sz="1200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STAGE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SIX - </a:t>
              </a:r>
              <a:r>
                <a:rPr sz="1200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RESAWING</a:t>
              </a:r>
              <a:r>
                <a:rPr sz="1200" u="sng" spc="-6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TO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ACCURATE</a:t>
              </a:r>
              <a:r>
                <a:rPr sz="1200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SIZES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34851" y="8240550"/>
              <a:ext cx="1600506" cy="15731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660078" y="9481252"/>
              <a:ext cx="92710" cy="577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00">
                <a:latin typeface="Times New Roman"/>
                <a:cs typeface="Times New Roman"/>
              </a:endParaRPr>
            </a:p>
            <a:p>
              <a:pPr marL="12700" marR="5080" indent="6985">
                <a:lnSpc>
                  <a:spcPct val="100000"/>
                </a:lnSpc>
              </a:pPr>
              <a:r>
                <a:rPr sz="100" spc="5" dirty="0">
                  <a:solidFill>
                    <a:srgbClr val="151616"/>
                  </a:solidFill>
                  <a:latin typeface="Arial"/>
                  <a:cs typeface="Arial"/>
                </a:rPr>
                <a:t>POWER  BREAKER</a:t>
              </a:r>
              <a:endParaRPr sz="100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5187255" y="10368392"/>
              <a:ext cx="221361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00" spc="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700" spc="10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700" spc="10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700" spc="-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700" spc="10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700" spc="-2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700" spc="5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2763080" y="10381914"/>
              <a:ext cx="220281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00" spc="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66583" y="10384192"/>
              <a:ext cx="244983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00" spc="3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700" spc="25" dirty="0">
                  <a:solidFill>
                    <a:srgbClr val="3C2B98"/>
                  </a:solidFill>
                  <a:latin typeface="Arial"/>
                  <a:cs typeface="Arial"/>
                </a:rPr>
                <a:t>ASSOCIATION OF </a:t>
              </a:r>
              <a:r>
                <a:rPr sz="700" spc="3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700" spc="-3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700" spc="30" dirty="0">
                  <a:solidFill>
                    <a:srgbClr val="3C2B98"/>
                  </a:solidFill>
                  <a:latin typeface="Arial"/>
                  <a:cs typeface="Arial"/>
                </a:rPr>
                <a:t>TEACHERS</a:t>
              </a:r>
              <a:endParaRPr sz="7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9D85079-EAE3-4E00-A7E5-A79A70BCA99C}"/>
              </a:ext>
            </a:extLst>
          </p:cNvPr>
          <p:cNvGrpSpPr/>
          <p:nvPr/>
        </p:nvGrpSpPr>
        <p:grpSpPr>
          <a:xfrm>
            <a:off x="321671" y="0"/>
            <a:ext cx="7082044" cy="8829173"/>
            <a:chOff x="321671" y="0"/>
            <a:chExt cx="7082044" cy="8829173"/>
          </a:xfrm>
        </p:grpSpPr>
        <p:sp>
          <p:nvSpPr>
            <p:cNvPr id="2" name="object 2"/>
            <p:cNvSpPr txBox="1"/>
            <p:nvPr/>
          </p:nvSpPr>
          <p:spPr>
            <a:xfrm>
              <a:off x="1054562" y="584838"/>
              <a:ext cx="5381625" cy="490855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75565">
                <a:lnSpc>
                  <a:spcPts val="1820"/>
                </a:lnSpc>
                <a:tabLst>
                  <a:tab pos="1647189" algn="l"/>
                </a:tabLst>
              </a:pPr>
              <a:r>
                <a:rPr sz="2400" spc="-7" baseline="-5208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2400" spc="-67" baseline="-5208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400" spc="-7" baseline="-5208" dirty="0">
                  <a:solidFill>
                    <a:srgbClr val="151616"/>
                  </a:solidFill>
                  <a:latin typeface="Arial"/>
                  <a:cs typeface="Arial"/>
                </a:rPr>
                <a:t>LINKS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https://www.technologystudent.com/joints/timber1.html</a:t>
              </a:r>
              <a:endParaRPr sz="1200">
                <a:latin typeface="Arial"/>
                <a:cs typeface="Arial"/>
              </a:endParaRPr>
            </a:p>
            <a:p>
              <a:pPr marL="1654175">
                <a:lnSpc>
                  <a:spcPts val="1435"/>
                </a:lnSpc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3"/>
                </a:rPr>
                <a:t>https://www.technologystudent.com/joints/timber2.html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5130191" y="357123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©</a:t>
              </a:r>
              <a:r>
                <a:rPr sz="650" spc="-10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21671" y="0"/>
              <a:ext cx="4817745" cy="511809"/>
            </a:xfrm>
            <a:prstGeom prst="rect">
              <a:avLst/>
            </a:prstGeom>
          </p:spPr>
          <p:txBody>
            <a:bodyPr vert="horz" wrap="square" lIns="0" tIns="108585" rIns="0" bIns="0" rtlCol="0">
              <a:spAutoFit/>
            </a:bodyPr>
            <a:lstStyle/>
            <a:p>
              <a:pPr marL="2181225">
                <a:lnSpc>
                  <a:spcPct val="100000"/>
                </a:lnSpc>
                <a:spcBef>
                  <a:spcPts val="855"/>
                </a:spcBef>
              </a:pPr>
              <a:r>
                <a:rPr sz="1600" b="1" u="sng" spc="-2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PREPARATION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OF</a:t>
              </a:r>
              <a:r>
                <a:rPr sz="1600" b="1" u="sng" spc="-3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TIMBER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60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5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640445" y="356862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37069" y="1187273"/>
              <a:ext cx="295656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1.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meant by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term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‘rough</a:t>
              </a:r>
              <a:r>
                <a:rPr sz="120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sawn’?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37069" y="2263596"/>
              <a:ext cx="54470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2.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When is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advantageous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use rough sawn timber rather than planed</a:t>
              </a:r>
              <a:r>
                <a:rPr sz="1200" spc="2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timber?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65646" y="3663773"/>
              <a:ext cx="347916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How does planed timber differ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from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rough</a:t>
              </a:r>
              <a:r>
                <a:rPr sz="1200" spc="7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sawn?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51358" y="4862756"/>
              <a:ext cx="4215130" cy="395605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562610">
                <a:lnSpc>
                  <a:spcPct val="100000"/>
                </a:lnSpc>
                <a:spcBef>
                  <a:spcPts val="350"/>
                </a:spcBef>
                <a:tabLst>
                  <a:tab pos="2541905" algn="l"/>
                </a:tabLst>
              </a:pP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550" spc="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TECHNOLOGY TEACHERS	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5"/>
                </a:rPr>
                <a:t>https://www.facebook.com/groups/254963448192823/</a:t>
              </a:r>
              <a:endParaRPr sz="5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6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4.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meaning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following</a:t>
              </a:r>
              <a:r>
                <a:rPr sz="1200" spc="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terms?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65070" y="5373004"/>
              <a:ext cx="6720840" cy="9417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130">
                <a:lnSpc>
                  <a:spcPct val="100000"/>
                </a:lnSpc>
                <a:spcBef>
                  <a:spcPts val="100"/>
                </a:spcBef>
                <a:tabLst>
                  <a:tab pos="6707505" algn="l"/>
                </a:tabLst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PLANED ALL ROUND</a:t>
              </a:r>
              <a:r>
                <a:rPr sz="1400" spc="-1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(PAR</a:t>
              </a:r>
              <a:r>
                <a:rPr lang="en-GB" sz="1400" spc="-20" dirty="0">
                  <a:solidFill>
                    <a:srgbClr val="151616"/>
                  </a:solidFill>
                  <a:latin typeface="Arial"/>
                  <a:cs typeface="Arial"/>
                </a:rPr>
                <a:t>): </a:t>
              </a:r>
              <a:r>
                <a:rPr lang="en-GB" sz="140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lang="en-GB" sz="14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lang="en-GB" sz="14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lang="en-GB" sz="19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167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PLANED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BOTH SIDES (PBS):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65070" y="7599957"/>
              <a:ext cx="672084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6707505" algn="l"/>
                </a:tabLst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ROUGH</a:t>
              </a:r>
              <a:r>
                <a:rPr sz="1400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SAWN:</a:t>
              </a:r>
              <a:r>
                <a:rPr sz="1400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72691" y="6830331"/>
              <a:ext cx="266382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solidFill>
                    <a:srgbClr val="151616"/>
                  </a:solidFill>
                  <a:latin typeface="Arial"/>
                  <a:cs typeface="Arial"/>
                </a:rPr>
                <a:t>PLANED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SQUARE EDGE</a:t>
              </a:r>
              <a:r>
                <a:rPr sz="1400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(PSE):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02156" y="5981658"/>
              <a:ext cx="6629400" cy="0"/>
            </a:xfrm>
            <a:custGeom>
              <a:avLst/>
              <a:gdLst/>
              <a:ahLst/>
              <a:cxnLst/>
              <a:rect l="l" t="t" r="r" b="b"/>
              <a:pathLst>
                <a:path w="6629400">
                  <a:moveTo>
                    <a:pt x="0" y="0"/>
                  </a:moveTo>
                  <a:lnTo>
                    <a:pt x="6629403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11982" y="6353132"/>
              <a:ext cx="4219575" cy="0"/>
            </a:xfrm>
            <a:custGeom>
              <a:avLst/>
              <a:gdLst/>
              <a:ahLst/>
              <a:cxnLst/>
              <a:rect l="l" t="t" r="r" b="b"/>
              <a:pathLst>
                <a:path w="4219575">
                  <a:moveTo>
                    <a:pt x="0" y="0"/>
                  </a:moveTo>
                  <a:lnTo>
                    <a:pt x="4219577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2156" y="6715083"/>
              <a:ext cx="6629400" cy="0"/>
            </a:xfrm>
            <a:custGeom>
              <a:avLst/>
              <a:gdLst/>
              <a:ahLst/>
              <a:cxnLst/>
              <a:rect l="l" t="t" r="r" b="b"/>
              <a:pathLst>
                <a:path w="6629400">
                  <a:moveTo>
                    <a:pt x="0" y="0"/>
                  </a:moveTo>
                  <a:lnTo>
                    <a:pt x="6629403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11982" y="7134181"/>
              <a:ext cx="4219575" cy="0"/>
            </a:xfrm>
            <a:custGeom>
              <a:avLst/>
              <a:gdLst/>
              <a:ahLst/>
              <a:cxnLst/>
              <a:rect l="l" t="t" r="r" b="b"/>
              <a:pathLst>
                <a:path w="4219575">
                  <a:moveTo>
                    <a:pt x="0" y="0"/>
                  </a:moveTo>
                  <a:lnTo>
                    <a:pt x="4219577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2156" y="7496132"/>
              <a:ext cx="6629400" cy="0"/>
            </a:xfrm>
            <a:custGeom>
              <a:avLst/>
              <a:gdLst/>
              <a:ahLst/>
              <a:cxnLst/>
              <a:rect l="l" t="t" r="r" b="b"/>
              <a:pathLst>
                <a:path w="6629400">
                  <a:moveTo>
                    <a:pt x="0" y="0"/>
                  </a:moveTo>
                  <a:lnTo>
                    <a:pt x="6629403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2156" y="8220035"/>
              <a:ext cx="6629400" cy="0"/>
            </a:xfrm>
            <a:custGeom>
              <a:avLst/>
              <a:gdLst/>
              <a:ahLst/>
              <a:cxnLst/>
              <a:rect l="l" t="t" r="r" b="b"/>
              <a:pathLst>
                <a:path w="6629400">
                  <a:moveTo>
                    <a:pt x="0" y="0"/>
                  </a:moveTo>
                  <a:lnTo>
                    <a:pt x="6629403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70372" y="8450078"/>
              <a:ext cx="664527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5.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Describe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with</a:t>
              </a:r>
              <a:r>
                <a:rPr sz="12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aid</a:t>
              </a:r>
              <a:r>
                <a:rPr sz="12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diagrams,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how</a:t>
              </a:r>
              <a:r>
                <a:rPr sz="12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edges</a:t>
              </a:r>
              <a:r>
                <a:rPr sz="12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sides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piece</a:t>
              </a:r>
              <a:r>
                <a:rPr sz="12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planed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timber</a:t>
              </a:r>
              <a:r>
                <a:rPr sz="12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are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checked 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</a:t>
              </a:r>
              <a:r>
                <a:rPr sz="1200" spc="-1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accuracy.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4828936" y="4883118"/>
              <a:ext cx="1693545" cy="1092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4"/>
                </a:rPr>
                <a:t>www.technologystudent.com ©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550" spc="-1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7821FAE-5210-42E6-B92E-000F112CE86D}"/>
                </a:ext>
              </a:extLst>
            </p:cNvPr>
            <p:cNvSpPr/>
            <p:nvPr/>
          </p:nvSpPr>
          <p:spPr>
            <a:xfrm>
              <a:off x="2863850" y="5499100"/>
              <a:ext cx="4387465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C7F5C3-A05B-44C2-9B48-5DDA3CC73E10}"/>
                </a:ext>
              </a:extLst>
            </p:cNvPr>
            <p:cNvSpPr/>
            <p:nvPr/>
          </p:nvSpPr>
          <p:spPr>
            <a:xfrm>
              <a:off x="502156" y="5840885"/>
              <a:ext cx="6720840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70D2CB-96D9-422A-B661-B605A8887802}"/>
                </a:ext>
              </a:extLst>
            </p:cNvPr>
            <p:cNvSpPr/>
            <p:nvPr/>
          </p:nvSpPr>
          <p:spPr>
            <a:xfrm>
              <a:off x="2827655" y="6296988"/>
              <a:ext cx="4387465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C20800-64AA-411A-A6A0-036FF44F0CA2}"/>
                </a:ext>
              </a:extLst>
            </p:cNvPr>
            <p:cNvSpPr/>
            <p:nvPr/>
          </p:nvSpPr>
          <p:spPr>
            <a:xfrm>
              <a:off x="465961" y="6638773"/>
              <a:ext cx="6720840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C63A8F-3FB3-489F-BAFC-FEA57AF7851D}"/>
                </a:ext>
              </a:extLst>
            </p:cNvPr>
            <p:cNvSpPr/>
            <p:nvPr/>
          </p:nvSpPr>
          <p:spPr>
            <a:xfrm>
              <a:off x="2911982" y="7034867"/>
              <a:ext cx="4387465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D450BBC-A266-43DD-A694-26CC4924742C}"/>
                </a:ext>
              </a:extLst>
            </p:cNvPr>
            <p:cNvSpPr/>
            <p:nvPr/>
          </p:nvSpPr>
          <p:spPr>
            <a:xfrm>
              <a:off x="550288" y="7376652"/>
              <a:ext cx="6720840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2F2052-FAB9-4479-A2C4-9A8E62686083}"/>
                </a:ext>
              </a:extLst>
            </p:cNvPr>
            <p:cNvSpPr/>
            <p:nvPr/>
          </p:nvSpPr>
          <p:spPr>
            <a:xfrm>
              <a:off x="1797050" y="7707167"/>
              <a:ext cx="5606665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978F74-8A93-4BD3-98B9-3DC913AA9651}"/>
                </a:ext>
              </a:extLst>
            </p:cNvPr>
            <p:cNvSpPr/>
            <p:nvPr/>
          </p:nvSpPr>
          <p:spPr>
            <a:xfrm>
              <a:off x="424944" y="8132200"/>
              <a:ext cx="6950452" cy="18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FE1EDB5-06C1-4B47-9F16-00403D80ECA2}"/>
              </a:ext>
            </a:extLst>
          </p:cNvPr>
          <p:cNvGrpSpPr/>
          <p:nvPr/>
        </p:nvGrpSpPr>
        <p:grpSpPr>
          <a:xfrm>
            <a:off x="245407" y="126732"/>
            <a:ext cx="7134225" cy="8490624"/>
            <a:chOff x="245407" y="126732"/>
            <a:chExt cx="7134225" cy="8490624"/>
          </a:xfrm>
        </p:grpSpPr>
        <p:sp>
          <p:nvSpPr>
            <p:cNvPr id="2" name="object 2"/>
            <p:cNvSpPr txBox="1"/>
            <p:nvPr/>
          </p:nvSpPr>
          <p:spPr>
            <a:xfrm>
              <a:off x="2808453" y="126732"/>
              <a:ext cx="2111375" cy="395605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200025">
                <a:lnSpc>
                  <a:spcPct val="100000"/>
                </a:lnSpc>
                <a:spcBef>
                  <a:spcPts val="215"/>
                </a:spcBef>
              </a:pPr>
              <a:r>
                <a:rPr sz="16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AIR</a:t>
              </a:r>
              <a:r>
                <a:rPr sz="1600" b="1" u="sng" spc="-1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SEASONING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04956" y="887371"/>
              <a:ext cx="306641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1.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Describe how water is stored inside a</a:t>
              </a:r>
              <a:r>
                <a:rPr sz="1200" spc="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tree.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04956" y="2182769"/>
              <a:ext cx="28638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2.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seasoning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natural</a:t>
              </a:r>
              <a:r>
                <a:rPr sz="1200" spc="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wood?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04956" y="3401971"/>
              <a:ext cx="432879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 Why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necessary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season natural wood before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spc="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used?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45407" y="4477272"/>
              <a:ext cx="7134225" cy="539750"/>
            </a:xfrm>
            <a:prstGeom prst="rect">
              <a:avLst/>
            </a:prstGeom>
          </p:spPr>
          <p:txBody>
            <a:bodyPr vert="horz" wrap="square" lIns="0" tIns="36195" rIns="0" bIns="0" rtlCol="0">
              <a:spAutoFit/>
            </a:bodyPr>
            <a:lstStyle/>
            <a:p>
              <a:pPr marL="781050">
                <a:lnSpc>
                  <a:spcPct val="100000"/>
                </a:lnSpc>
                <a:spcBef>
                  <a:spcPts val="285"/>
                </a:spcBef>
                <a:tabLst>
                  <a:tab pos="2760345" algn="l"/>
                  <a:tab pos="4608830" algn="l"/>
                </a:tabLst>
              </a:pP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550" spc="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5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TECHNOLOGY TEACHERS	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	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www.technologystudent.com ©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825" spc="-22" baseline="10101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825" spc="15" baseline="10101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825" spc="-7" baseline="10101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825" baseline="10101">
                <a:latin typeface="Arial"/>
                <a:cs typeface="Arial"/>
              </a:endParaRPr>
            </a:p>
            <a:p>
              <a:pPr marL="38100" marR="30480">
                <a:lnSpc>
                  <a:spcPts val="1340"/>
                </a:lnSpc>
                <a:spcBef>
                  <a:spcPts val="54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4. In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space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below,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draw a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sketch 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one method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seasoning natural wood. Add notes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explain</a:t>
              </a:r>
              <a:r>
                <a:rPr sz="1200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your  diagram.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130759" y="578980"/>
              <a:ext cx="131508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1600" spc="-10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LINK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54562" y="584838"/>
              <a:ext cx="5381625" cy="292100"/>
            </a:xfrm>
            <a:custGeom>
              <a:avLst/>
              <a:gdLst/>
              <a:ahLst/>
              <a:cxnLst/>
              <a:rect l="l" t="t" r="r" b="b"/>
              <a:pathLst>
                <a:path w="5381625" h="292100">
                  <a:moveTo>
                    <a:pt x="0" y="0"/>
                  </a:moveTo>
                  <a:lnTo>
                    <a:pt x="5381626" y="0"/>
                  </a:lnTo>
                  <a:lnTo>
                    <a:pt x="5381626" y="292100"/>
                  </a:lnTo>
                  <a:lnTo>
                    <a:pt x="0" y="29210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130191" y="378724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©</a:t>
              </a:r>
              <a:r>
                <a:rPr sz="650" spc="-10" dirty="0">
                  <a:solidFill>
                    <a:srgbClr val="3C2B98"/>
                  </a:solidFill>
                  <a:latin typeface="Arial"/>
                  <a:cs typeface="Arial"/>
                  <a:hlinkClick r:id="rId3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321671" y="393861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6640445" y="378462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2569338" y="608579"/>
              <a:ext cx="3723004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4"/>
                </a:rPr>
                <a:t>https://www.technologystudent.com/joints/forest4a.html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F5FB01-BC87-4078-BC3A-BBA99692DBFC}"/>
                </a:ext>
              </a:extLst>
            </p:cNvPr>
            <p:cNvSpPr txBox="1"/>
            <p:nvPr/>
          </p:nvSpPr>
          <p:spPr>
            <a:xfrm>
              <a:off x="3343661" y="8309579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NOTES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79ECE3-7605-4EE0-B6E4-C0C6806CB2D3}"/>
                </a:ext>
              </a:extLst>
            </p:cNvPr>
            <p:cNvSpPr txBox="1"/>
            <p:nvPr/>
          </p:nvSpPr>
          <p:spPr>
            <a:xfrm>
              <a:off x="3310633" y="5017022"/>
              <a:ext cx="91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SKETCH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4DEE44A-9C22-4E25-84E5-06E1ED1BE6FE}"/>
              </a:ext>
            </a:extLst>
          </p:cNvPr>
          <p:cNvGrpSpPr/>
          <p:nvPr/>
        </p:nvGrpSpPr>
        <p:grpSpPr>
          <a:xfrm>
            <a:off x="1138194" y="6070089"/>
            <a:ext cx="5206365" cy="4272817"/>
            <a:chOff x="1138194" y="6070089"/>
            <a:chExt cx="5206365" cy="4272817"/>
          </a:xfrm>
        </p:grpSpPr>
        <p:sp>
          <p:nvSpPr>
            <p:cNvPr id="20" name="object 20"/>
            <p:cNvSpPr/>
            <p:nvPr/>
          </p:nvSpPr>
          <p:spPr>
            <a:xfrm>
              <a:off x="4334244" y="9857670"/>
              <a:ext cx="53975" cy="341630"/>
            </a:xfrm>
            <a:custGeom>
              <a:avLst/>
              <a:gdLst/>
              <a:ahLst/>
              <a:cxnLst/>
              <a:rect l="l" t="t" r="r" b="b"/>
              <a:pathLst>
                <a:path w="53975" h="341629">
                  <a:moveTo>
                    <a:pt x="53543" y="0"/>
                  </a:moveTo>
                  <a:lnTo>
                    <a:pt x="46" y="0"/>
                  </a:lnTo>
                  <a:lnTo>
                    <a:pt x="0" y="341261"/>
                  </a:lnTo>
                  <a:lnTo>
                    <a:pt x="53500" y="341265"/>
                  </a:lnTo>
                  <a:lnTo>
                    <a:pt x="53543" y="0"/>
                  </a:lnTo>
                  <a:close/>
                </a:path>
              </a:pathLst>
            </a:custGeom>
            <a:ln w="7199">
              <a:solidFill>
                <a:srgbClr val="686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67257" y="9854622"/>
              <a:ext cx="23495" cy="293370"/>
            </a:xfrm>
            <a:custGeom>
              <a:avLst/>
              <a:gdLst/>
              <a:ahLst/>
              <a:cxnLst/>
              <a:rect l="l" t="t" r="r" b="b"/>
              <a:pathLst>
                <a:path w="23495" h="293370">
                  <a:moveTo>
                    <a:pt x="0" y="293338"/>
                  </a:moveTo>
                  <a:lnTo>
                    <a:pt x="23348" y="293338"/>
                  </a:lnTo>
                  <a:lnTo>
                    <a:pt x="23348" y="0"/>
                  </a:lnTo>
                  <a:lnTo>
                    <a:pt x="0" y="0"/>
                  </a:lnTo>
                  <a:lnTo>
                    <a:pt x="0" y="29333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8844" y="9858426"/>
              <a:ext cx="17145" cy="291465"/>
            </a:xfrm>
            <a:custGeom>
              <a:avLst/>
              <a:gdLst/>
              <a:ahLst/>
              <a:cxnLst/>
              <a:rect l="l" t="t" r="r" b="b"/>
              <a:pathLst>
                <a:path w="17145" h="291465">
                  <a:moveTo>
                    <a:pt x="16934" y="0"/>
                  </a:moveTo>
                  <a:lnTo>
                    <a:pt x="43" y="0"/>
                  </a:lnTo>
                  <a:lnTo>
                    <a:pt x="0" y="291104"/>
                  </a:lnTo>
                  <a:lnTo>
                    <a:pt x="16887" y="291104"/>
                  </a:lnTo>
                  <a:lnTo>
                    <a:pt x="16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55244" y="9854826"/>
              <a:ext cx="24130" cy="293370"/>
            </a:xfrm>
            <a:custGeom>
              <a:avLst/>
              <a:gdLst/>
              <a:ahLst/>
              <a:cxnLst/>
              <a:rect l="l" t="t" r="r" b="b"/>
              <a:pathLst>
                <a:path w="24129" h="293370">
                  <a:moveTo>
                    <a:pt x="0" y="293134"/>
                  </a:moveTo>
                  <a:lnTo>
                    <a:pt x="24133" y="293134"/>
                  </a:lnTo>
                  <a:lnTo>
                    <a:pt x="24133" y="0"/>
                  </a:lnTo>
                  <a:lnTo>
                    <a:pt x="0" y="0"/>
                  </a:lnTo>
                  <a:lnTo>
                    <a:pt x="0" y="29313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23604" y="9755459"/>
              <a:ext cx="182880" cy="53975"/>
            </a:xfrm>
            <a:custGeom>
              <a:avLst/>
              <a:gdLst/>
              <a:ahLst/>
              <a:cxnLst/>
              <a:rect l="l" t="t" r="r" b="b"/>
              <a:pathLst>
                <a:path w="182879" h="53975">
                  <a:moveTo>
                    <a:pt x="0" y="53539"/>
                  </a:moveTo>
                  <a:lnTo>
                    <a:pt x="0" y="39"/>
                  </a:lnTo>
                  <a:lnTo>
                    <a:pt x="182750" y="0"/>
                  </a:lnTo>
                  <a:lnTo>
                    <a:pt x="182750" y="53496"/>
                  </a:lnTo>
                  <a:lnTo>
                    <a:pt x="0" y="53539"/>
                  </a:lnTo>
                  <a:close/>
                </a:path>
              </a:pathLst>
            </a:custGeom>
            <a:ln w="7199">
              <a:solidFill>
                <a:srgbClr val="686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20300" y="9788468"/>
              <a:ext cx="133350" cy="23495"/>
            </a:xfrm>
            <a:custGeom>
              <a:avLst/>
              <a:gdLst/>
              <a:ahLst/>
              <a:cxnLst/>
              <a:rect l="l" t="t" r="r" b="b"/>
              <a:pathLst>
                <a:path w="133350" h="23495">
                  <a:moveTo>
                    <a:pt x="0" y="23346"/>
                  </a:moveTo>
                  <a:lnTo>
                    <a:pt x="132730" y="23346"/>
                  </a:lnTo>
                  <a:lnTo>
                    <a:pt x="132730" y="0"/>
                  </a:lnTo>
                  <a:lnTo>
                    <a:pt x="0" y="0"/>
                  </a:lnTo>
                  <a:lnTo>
                    <a:pt x="0" y="2334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81403" y="9800141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917" y="0"/>
                  </a:lnTo>
                </a:path>
              </a:pathLst>
            </a:custGeom>
            <a:ln w="2334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24007" y="9780063"/>
              <a:ext cx="154305" cy="17145"/>
            </a:xfrm>
            <a:custGeom>
              <a:avLst/>
              <a:gdLst/>
              <a:ahLst/>
              <a:cxnLst/>
              <a:rect l="l" t="t" r="r" b="b"/>
              <a:pathLst>
                <a:path w="154304" h="17145">
                  <a:moveTo>
                    <a:pt x="120827" y="0"/>
                  </a:moveTo>
                  <a:lnTo>
                    <a:pt x="0" y="0"/>
                  </a:lnTo>
                  <a:lnTo>
                    <a:pt x="0" y="16929"/>
                  </a:lnTo>
                  <a:lnTo>
                    <a:pt x="120827" y="16929"/>
                  </a:lnTo>
                  <a:lnTo>
                    <a:pt x="120827" y="0"/>
                  </a:lnTo>
                  <a:close/>
                </a:path>
                <a:path w="154304" h="17145">
                  <a:moveTo>
                    <a:pt x="153771" y="0"/>
                  </a:moveTo>
                  <a:lnTo>
                    <a:pt x="132613" y="0"/>
                  </a:lnTo>
                  <a:lnTo>
                    <a:pt x="132613" y="16929"/>
                  </a:lnTo>
                  <a:lnTo>
                    <a:pt x="153771" y="16929"/>
                  </a:lnTo>
                  <a:lnTo>
                    <a:pt x="15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20410" y="9776455"/>
              <a:ext cx="132715" cy="24130"/>
            </a:xfrm>
            <a:custGeom>
              <a:avLst/>
              <a:gdLst/>
              <a:ahLst/>
              <a:cxnLst/>
              <a:rect l="l" t="t" r="r" b="b"/>
              <a:pathLst>
                <a:path w="132714" h="24129">
                  <a:moveTo>
                    <a:pt x="0" y="24131"/>
                  </a:moveTo>
                  <a:lnTo>
                    <a:pt x="132620" y="24131"/>
                  </a:lnTo>
                  <a:lnTo>
                    <a:pt x="132620" y="0"/>
                  </a:lnTo>
                  <a:lnTo>
                    <a:pt x="0" y="0"/>
                  </a:lnTo>
                  <a:lnTo>
                    <a:pt x="0" y="2413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82450" y="9776455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0"/>
                  </a:moveTo>
                  <a:lnTo>
                    <a:pt x="0" y="24131"/>
                  </a:lnTo>
                </a:path>
              </a:pathLst>
            </a:custGeom>
            <a:ln w="2413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26495" y="9852879"/>
              <a:ext cx="69215" cy="19685"/>
            </a:xfrm>
            <a:custGeom>
              <a:avLst/>
              <a:gdLst/>
              <a:ahLst/>
              <a:cxnLst/>
              <a:rect l="l" t="t" r="r" b="b"/>
              <a:pathLst>
                <a:path w="69214" h="19684">
                  <a:moveTo>
                    <a:pt x="68776" y="0"/>
                  </a:moveTo>
                  <a:lnTo>
                    <a:pt x="51581" y="4190"/>
                  </a:lnTo>
                  <a:lnTo>
                    <a:pt x="34387" y="5588"/>
                  </a:lnTo>
                  <a:lnTo>
                    <a:pt x="17193" y="4193"/>
                  </a:lnTo>
                  <a:lnTo>
                    <a:pt x="0" y="3"/>
                  </a:lnTo>
                  <a:lnTo>
                    <a:pt x="0" y="13968"/>
                  </a:lnTo>
                  <a:lnTo>
                    <a:pt x="17193" y="17895"/>
                  </a:lnTo>
                  <a:lnTo>
                    <a:pt x="34388" y="19552"/>
                  </a:lnTo>
                  <a:lnTo>
                    <a:pt x="51582" y="18417"/>
                  </a:lnTo>
                  <a:lnTo>
                    <a:pt x="68776" y="13964"/>
                  </a:lnTo>
                  <a:lnTo>
                    <a:pt x="68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26495" y="9852879"/>
              <a:ext cx="69215" cy="19685"/>
            </a:xfrm>
            <a:custGeom>
              <a:avLst/>
              <a:gdLst/>
              <a:ahLst/>
              <a:cxnLst/>
              <a:rect l="l" t="t" r="r" b="b"/>
              <a:pathLst>
                <a:path w="69214" h="19684">
                  <a:moveTo>
                    <a:pt x="0" y="3"/>
                  </a:moveTo>
                  <a:lnTo>
                    <a:pt x="17193" y="4193"/>
                  </a:lnTo>
                  <a:lnTo>
                    <a:pt x="34387" y="5588"/>
                  </a:lnTo>
                  <a:lnTo>
                    <a:pt x="51581" y="4190"/>
                  </a:lnTo>
                  <a:lnTo>
                    <a:pt x="68776" y="0"/>
                  </a:lnTo>
                  <a:lnTo>
                    <a:pt x="68776" y="4652"/>
                  </a:lnTo>
                  <a:lnTo>
                    <a:pt x="68776" y="9310"/>
                  </a:lnTo>
                  <a:lnTo>
                    <a:pt x="68776" y="13964"/>
                  </a:lnTo>
                  <a:lnTo>
                    <a:pt x="51582" y="18417"/>
                  </a:lnTo>
                  <a:lnTo>
                    <a:pt x="34388" y="19552"/>
                  </a:lnTo>
                  <a:lnTo>
                    <a:pt x="17193" y="17895"/>
                  </a:lnTo>
                  <a:lnTo>
                    <a:pt x="0" y="13968"/>
                  </a:lnTo>
                  <a:lnTo>
                    <a:pt x="0" y="9314"/>
                  </a:lnTo>
                  <a:lnTo>
                    <a:pt x="0" y="4658"/>
                  </a:lnTo>
                  <a:lnTo>
                    <a:pt x="0" y="3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26321" y="9847364"/>
              <a:ext cx="69215" cy="12065"/>
            </a:xfrm>
            <a:custGeom>
              <a:avLst/>
              <a:gdLst/>
              <a:ahLst/>
              <a:cxnLst/>
              <a:rect l="l" t="t" r="r" b="b"/>
              <a:pathLst>
                <a:path w="69214" h="12065">
                  <a:moveTo>
                    <a:pt x="34503" y="0"/>
                  </a:moveTo>
                  <a:lnTo>
                    <a:pt x="21073" y="473"/>
                  </a:lnTo>
                  <a:lnTo>
                    <a:pt x="10106" y="1766"/>
                  </a:lnTo>
                  <a:lnTo>
                    <a:pt x="2711" y="3682"/>
                  </a:lnTo>
                  <a:lnTo>
                    <a:pt x="0" y="6029"/>
                  </a:lnTo>
                  <a:lnTo>
                    <a:pt x="2711" y="8378"/>
                  </a:lnTo>
                  <a:lnTo>
                    <a:pt x="10106" y="10294"/>
                  </a:lnTo>
                  <a:lnTo>
                    <a:pt x="21073" y="11584"/>
                  </a:lnTo>
                  <a:lnTo>
                    <a:pt x="34503" y="12056"/>
                  </a:lnTo>
                  <a:lnTo>
                    <a:pt x="47930" y="11582"/>
                  </a:lnTo>
                  <a:lnTo>
                    <a:pt x="58896" y="10289"/>
                  </a:lnTo>
                  <a:lnTo>
                    <a:pt x="66290" y="8373"/>
                  </a:lnTo>
                  <a:lnTo>
                    <a:pt x="69001" y="6026"/>
                  </a:lnTo>
                  <a:lnTo>
                    <a:pt x="66290" y="3679"/>
                  </a:lnTo>
                  <a:lnTo>
                    <a:pt x="58896" y="1762"/>
                  </a:lnTo>
                  <a:lnTo>
                    <a:pt x="47930" y="471"/>
                  </a:lnTo>
                  <a:lnTo>
                    <a:pt x="34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26321" y="9847364"/>
              <a:ext cx="69215" cy="12065"/>
            </a:xfrm>
            <a:custGeom>
              <a:avLst/>
              <a:gdLst/>
              <a:ahLst/>
              <a:cxnLst/>
              <a:rect l="l" t="t" r="r" b="b"/>
              <a:pathLst>
                <a:path w="69214" h="12065">
                  <a:moveTo>
                    <a:pt x="34503" y="0"/>
                  </a:moveTo>
                  <a:lnTo>
                    <a:pt x="47930" y="471"/>
                  </a:lnTo>
                  <a:lnTo>
                    <a:pt x="58896" y="1762"/>
                  </a:lnTo>
                  <a:lnTo>
                    <a:pt x="66290" y="3679"/>
                  </a:lnTo>
                  <a:lnTo>
                    <a:pt x="69001" y="6026"/>
                  </a:lnTo>
                  <a:lnTo>
                    <a:pt x="66290" y="8373"/>
                  </a:lnTo>
                  <a:lnTo>
                    <a:pt x="58896" y="10289"/>
                  </a:lnTo>
                  <a:lnTo>
                    <a:pt x="47930" y="11582"/>
                  </a:lnTo>
                  <a:lnTo>
                    <a:pt x="34503" y="12056"/>
                  </a:lnTo>
                  <a:lnTo>
                    <a:pt x="21073" y="11584"/>
                  </a:lnTo>
                  <a:lnTo>
                    <a:pt x="10106" y="10294"/>
                  </a:lnTo>
                  <a:lnTo>
                    <a:pt x="2711" y="8378"/>
                  </a:lnTo>
                  <a:lnTo>
                    <a:pt x="0" y="6029"/>
                  </a:lnTo>
                  <a:lnTo>
                    <a:pt x="2711" y="3682"/>
                  </a:lnTo>
                  <a:lnTo>
                    <a:pt x="10106" y="1766"/>
                  </a:lnTo>
                  <a:lnTo>
                    <a:pt x="21073" y="473"/>
                  </a:lnTo>
                  <a:lnTo>
                    <a:pt x="34503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30616" y="9751629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09">
                  <a:moveTo>
                    <a:pt x="60519" y="0"/>
                  </a:moveTo>
                  <a:lnTo>
                    <a:pt x="43795" y="400"/>
                  </a:lnTo>
                  <a:lnTo>
                    <a:pt x="23798" y="5818"/>
                  </a:lnTo>
                  <a:lnTo>
                    <a:pt x="7032" y="22584"/>
                  </a:lnTo>
                  <a:lnTo>
                    <a:pt x="0" y="57030"/>
                  </a:lnTo>
                  <a:lnTo>
                    <a:pt x="3" y="101015"/>
                  </a:lnTo>
                  <a:lnTo>
                    <a:pt x="15134" y="104077"/>
                  </a:lnTo>
                  <a:lnTo>
                    <a:pt x="30265" y="105034"/>
                  </a:lnTo>
                  <a:lnTo>
                    <a:pt x="45397" y="103981"/>
                  </a:lnTo>
                  <a:lnTo>
                    <a:pt x="60530" y="101011"/>
                  </a:lnTo>
                  <a:lnTo>
                    <a:pt x="60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30616" y="9751629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09">
                  <a:moveTo>
                    <a:pt x="3" y="101015"/>
                  </a:moveTo>
                  <a:lnTo>
                    <a:pt x="15134" y="104077"/>
                  </a:lnTo>
                  <a:lnTo>
                    <a:pt x="30265" y="105034"/>
                  </a:lnTo>
                  <a:lnTo>
                    <a:pt x="45397" y="103981"/>
                  </a:lnTo>
                  <a:lnTo>
                    <a:pt x="60530" y="101011"/>
                  </a:lnTo>
                  <a:lnTo>
                    <a:pt x="60519" y="0"/>
                  </a:lnTo>
                  <a:lnTo>
                    <a:pt x="43795" y="400"/>
                  </a:lnTo>
                  <a:lnTo>
                    <a:pt x="23798" y="5818"/>
                  </a:lnTo>
                  <a:lnTo>
                    <a:pt x="7032" y="22584"/>
                  </a:lnTo>
                  <a:lnTo>
                    <a:pt x="0" y="57030"/>
                  </a:lnTo>
                  <a:lnTo>
                    <a:pt x="2" y="68025"/>
                  </a:lnTo>
                  <a:lnTo>
                    <a:pt x="3" y="79022"/>
                  </a:lnTo>
                  <a:lnTo>
                    <a:pt x="3" y="90019"/>
                  </a:lnTo>
                  <a:lnTo>
                    <a:pt x="3" y="10101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3319" y="9754632"/>
              <a:ext cx="50165" cy="99060"/>
            </a:xfrm>
            <a:custGeom>
              <a:avLst/>
              <a:gdLst/>
              <a:ahLst/>
              <a:cxnLst/>
              <a:rect l="l" t="t" r="r" b="b"/>
              <a:pathLst>
                <a:path w="50164" h="99059">
                  <a:moveTo>
                    <a:pt x="47811" y="0"/>
                  </a:moveTo>
                  <a:lnTo>
                    <a:pt x="26468" y="2616"/>
                  </a:lnTo>
                  <a:lnTo>
                    <a:pt x="11284" y="12987"/>
                  </a:lnTo>
                  <a:lnTo>
                    <a:pt x="2411" y="28291"/>
                  </a:lnTo>
                  <a:lnTo>
                    <a:pt x="0" y="45702"/>
                  </a:lnTo>
                  <a:lnTo>
                    <a:pt x="3" y="95925"/>
                  </a:lnTo>
                  <a:lnTo>
                    <a:pt x="4128" y="96390"/>
                  </a:lnTo>
                  <a:lnTo>
                    <a:pt x="8258" y="98301"/>
                  </a:lnTo>
                  <a:lnTo>
                    <a:pt x="12383" y="98765"/>
                  </a:lnTo>
                  <a:lnTo>
                    <a:pt x="12379" y="47484"/>
                  </a:lnTo>
                  <a:lnTo>
                    <a:pt x="14992" y="34003"/>
                  </a:lnTo>
                  <a:lnTo>
                    <a:pt x="20132" y="22698"/>
                  </a:lnTo>
                  <a:lnTo>
                    <a:pt x="28748" y="15166"/>
                  </a:lnTo>
                  <a:lnTo>
                    <a:pt x="41785" y="13003"/>
                  </a:lnTo>
                  <a:lnTo>
                    <a:pt x="39952" y="9277"/>
                  </a:lnTo>
                  <a:lnTo>
                    <a:pt x="49644" y="3722"/>
                  </a:lnTo>
                  <a:lnTo>
                    <a:pt x="47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33319" y="9754632"/>
              <a:ext cx="50165" cy="99060"/>
            </a:xfrm>
            <a:custGeom>
              <a:avLst/>
              <a:gdLst/>
              <a:ahLst/>
              <a:cxnLst/>
              <a:rect l="l" t="t" r="r" b="b"/>
              <a:pathLst>
                <a:path w="50164" h="99059">
                  <a:moveTo>
                    <a:pt x="47811" y="0"/>
                  </a:moveTo>
                  <a:lnTo>
                    <a:pt x="26468" y="2616"/>
                  </a:lnTo>
                  <a:lnTo>
                    <a:pt x="11284" y="12987"/>
                  </a:lnTo>
                  <a:lnTo>
                    <a:pt x="2411" y="28291"/>
                  </a:lnTo>
                  <a:lnTo>
                    <a:pt x="0" y="45702"/>
                  </a:lnTo>
                  <a:lnTo>
                    <a:pt x="0" y="58393"/>
                  </a:lnTo>
                  <a:lnTo>
                    <a:pt x="1" y="70813"/>
                  </a:lnTo>
                  <a:lnTo>
                    <a:pt x="3" y="83234"/>
                  </a:lnTo>
                  <a:lnTo>
                    <a:pt x="3" y="95925"/>
                  </a:lnTo>
                  <a:lnTo>
                    <a:pt x="4128" y="96390"/>
                  </a:lnTo>
                  <a:lnTo>
                    <a:pt x="8258" y="98301"/>
                  </a:lnTo>
                  <a:lnTo>
                    <a:pt x="12383" y="98765"/>
                  </a:lnTo>
                  <a:lnTo>
                    <a:pt x="12383" y="86171"/>
                  </a:lnTo>
                  <a:lnTo>
                    <a:pt x="12381" y="73125"/>
                  </a:lnTo>
                  <a:lnTo>
                    <a:pt x="12380" y="60078"/>
                  </a:lnTo>
                  <a:lnTo>
                    <a:pt x="20132" y="22698"/>
                  </a:lnTo>
                  <a:lnTo>
                    <a:pt x="41785" y="13003"/>
                  </a:lnTo>
                  <a:lnTo>
                    <a:pt x="39952" y="9277"/>
                  </a:lnTo>
                  <a:lnTo>
                    <a:pt x="49644" y="3722"/>
                  </a:lnTo>
                  <a:lnTo>
                    <a:pt x="4781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31258" y="9747442"/>
              <a:ext cx="19685" cy="69850"/>
            </a:xfrm>
            <a:custGeom>
              <a:avLst/>
              <a:gdLst/>
              <a:ahLst/>
              <a:cxnLst/>
              <a:rect l="l" t="t" r="r" b="b"/>
              <a:pathLst>
                <a:path w="19685" h="69850">
                  <a:moveTo>
                    <a:pt x="13755" y="0"/>
                  </a:moveTo>
                  <a:lnTo>
                    <a:pt x="0" y="3"/>
                  </a:lnTo>
                  <a:lnTo>
                    <a:pt x="4126" y="17457"/>
                  </a:lnTo>
                  <a:lnTo>
                    <a:pt x="5502" y="34911"/>
                  </a:lnTo>
                  <a:lnTo>
                    <a:pt x="4128" y="52368"/>
                  </a:lnTo>
                  <a:lnTo>
                    <a:pt x="2" y="69825"/>
                  </a:lnTo>
                  <a:lnTo>
                    <a:pt x="13759" y="69822"/>
                  </a:lnTo>
                  <a:lnTo>
                    <a:pt x="18143" y="52366"/>
                  </a:lnTo>
                  <a:lnTo>
                    <a:pt x="19259" y="34911"/>
                  </a:lnTo>
                  <a:lnTo>
                    <a:pt x="17624" y="17455"/>
                  </a:lnTo>
                  <a:lnTo>
                    <a:pt x="1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31258" y="9747442"/>
              <a:ext cx="19685" cy="69850"/>
            </a:xfrm>
            <a:custGeom>
              <a:avLst/>
              <a:gdLst/>
              <a:ahLst/>
              <a:cxnLst/>
              <a:rect l="l" t="t" r="r" b="b"/>
              <a:pathLst>
                <a:path w="19685" h="69850">
                  <a:moveTo>
                    <a:pt x="0" y="3"/>
                  </a:moveTo>
                  <a:lnTo>
                    <a:pt x="4126" y="17457"/>
                  </a:lnTo>
                  <a:lnTo>
                    <a:pt x="5502" y="34911"/>
                  </a:lnTo>
                  <a:lnTo>
                    <a:pt x="4128" y="52368"/>
                  </a:lnTo>
                  <a:lnTo>
                    <a:pt x="2" y="69825"/>
                  </a:lnTo>
                  <a:lnTo>
                    <a:pt x="4589" y="69825"/>
                  </a:lnTo>
                  <a:lnTo>
                    <a:pt x="9171" y="69825"/>
                  </a:lnTo>
                  <a:lnTo>
                    <a:pt x="13759" y="69822"/>
                  </a:lnTo>
                  <a:lnTo>
                    <a:pt x="18143" y="52366"/>
                  </a:lnTo>
                  <a:lnTo>
                    <a:pt x="19259" y="34911"/>
                  </a:lnTo>
                  <a:lnTo>
                    <a:pt x="17624" y="17455"/>
                  </a:lnTo>
                  <a:lnTo>
                    <a:pt x="13755" y="0"/>
                  </a:lnTo>
                  <a:lnTo>
                    <a:pt x="9168" y="0"/>
                  </a:lnTo>
                  <a:lnTo>
                    <a:pt x="4582" y="3"/>
                  </a:lnTo>
                  <a:lnTo>
                    <a:pt x="0" y="3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25825" y="9747269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4">
                  <a:moveTo>
                    <a:pt x="5935" y="0"/>
                  </a:moveTo>
                  <a:lnTo>
                    <a:pt x="3622" y="2752"/>
                  </a:lnTo>
                  <a:lnTo>
                    <a:pt x="1735" y="10258"/>
                  </a:lnTo>
                  <a:lnTo>
                    <a:pt x="464" y="21391"/>
                  </a:lnTo>
                  <a:lnTo>
                    <a:pt x="0" y="35024"/>
                  </a:lnTo>
                  <a:lnTo>
                    <a:pt x="466" y="48657"/>
                  </a:lnTo>
                  <a:lnTo>
                    <a:pt x="1740" y="59790"/>
                  </a:lnTo>
                  <a:lnTo>
                    <a:pt x="3628" y="67296"/>
                  </a:lnTo>
                  <a:lnTo>
                    <a:pt x="5939" y="70049"/>
                  </a:lnTo>
                  <a:lnTo>
                    <a:pt x="8251" y="67296"/>
                  </a:lnTo>
                  <a:lnTo>
                    <a:pt x="10139" y="59790"/>
                  </a:lnTo>
                  <a:lnTo>
                    <a:pt x="11411" y="48657"/>
                  </a:lnTo>
                  <a:lnTo>
                    <a:pt x="11877" y="35024"/>
                  </a:lnTo>
                  <a:lnTo>
                    <a:pt x="11410" y="21391"/>
                  </a:lnTo>
                  <a:lnTo>
                    <a:pt x="10136" y="10258"/>
                  </a:lnTo>
                  <a:lnTo>
                    <a:pt x="8248" y="2752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5825" y="9747269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4">
                  <a:moveTo>
                    <a:pt x="0" y="35024"/>
                  </a:moveTo>
                  <a:lnTo>
                    <a:pt x="466" y="48657"/>
                  </a:lnTo>
                  <a:lnTo>
                    <a:pt x="1740" y="59790"/>
                  </a:lnTo>
                  <a:lnTo>
                    <a:pt x="3628" y="67296"/>
                  </a:lnTo>
                  <a:lnTo>
                    <a:pt x="5939" y="70049"/>
                  </a:lnTo>
                  <a:lnTo>
                    <a:pt x="8251" y="67296"/>
                  </a:lnTo>
                  <a:lnTo>
                    <a:pt x="10139" y="59790"/>
                  </a:lnTo>
                  <a:lnTo>
                    <a:pt x="11411" y="48657"/>
                  </a:lnTo>
                  <a:lnTo>
                    <a:pt x="11877" y="35024"/>
                  </a:lnTo>
                  <a:lnTo>
                    <a:pt x="11410" y="21391"/>
                  </a:lnTo>
                  <a:lnTo>
                    <a:pt x="10136" y="10258"/>
                  </a:lnTo>
                  <a:lnTo>
                    <a:pt x="8248" y="2752"/>
                  </a:lnTo>
                  <a:lnTo>
                    <a:pt x="5935" y="0"/>
                  </a:lnTo>
                  <a:lnTo>
                    <a:pt x="3622" y="2752"/>
                  </a:lnTo>
                  <a:lnTo>
                    <a:pt x="1735" y="10258"/>
                  </a:lnTo>
                  <a:lnTo>
                    <a:pt x="464" y="21391"/>
                  </a:lnTo>
                  <a:lnTo>
                    <a:pt x="0" y="3502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87693" y="9751633"/>
              <a:ext cx="47625" cy="87630"/>
            </a:xfrm>
            <a:custGeom>
              <a:avLst/>
              <a:gdLst/>
              <a:ahLst/>
              <a:cxnLst/>
              <a:rect l="l" t="t" r="r" b="b"/>
              <a:pathLst>
                <a:path w="47625" h="87629">
                  <a:moveTo>
                    <a:pt x="43329" y="0"/>
                  </a:moveTo>
                  <a:lnTo>
                    <a:pt x="0" y="3"/>
                  </a:lnTo>
                  <a:lnTo>
                    <a:pt x="3251" y="87166"/>
                  </a:lnTo>
                  <a:lnTo>
                    <a:pt x="5165" y="72417"/>
                  </a:lnTo>
                  <a:lnTo>
                    <a:pt x="13582" y="64446"/>
                  </a:lnTo>
                  <a:lnTo>
                    <a:pt x="26854" y="61404"/>
                  </a:lnTo>
                  <a:lnTo>
                    <a:pt x="43333" y="61443"/>
                  </a:lnTo>
                  <a:lnTo>
                    <a:pt x="46257" y="46081"/>
                  </a:lnTo>
                  <a:lnTo>
                    <a:pt x="47292" y="30720"/>
                  </a:lnTo>
                  <a:lnTo>
                    <a:pt x="46347" y="15360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87693" y="9751633"/>
              <a:ext cx="47625" cy="87630"/>
            </a:xfrm>
            <a:custGeom>
              <a:avLst/>
              <a:gdLst/>
              <a:ahLst/>
              <a:cxnLst/>
              <a:rect l="l" t="t" r="r" b="b"/>
              <a:pathLst>
                <a:path w="47625" h="87629">
                  <a:moveTo>
                    <a:pt x="43329" y="0"/>
                  </a:moveTo>
                  <a:lnTo>
                    <a:pt x="46347" y="15360"/>
                  </a:lnTo>
                  <a:lnTo>
                    <a:pt x="47292" y="30720"/>
                  </a:lnTo>
                  <a:lnTo>
                    <a:pt x="46257" y="46081"/>
                  </a:lnTo>
                  <a:lnTo>
                    <a:pt x="43333" y="61443"/>
                  </a:lnTo>
                  <a:lnTo>
                    <a:pt x="26854" y="61404"/>
                  </a:lnTo>
                  <a:lnTo>
                    <a:pt x="13582" y="64446"/>
                  </a:lnTo>
                  <a:lnTo>
                    <a:pt x="5165" y="72417"/>
                  </a:lnTo>
                  <a:lnTo>
                    <a:pt x="3251" y="87166"/>
                  </a:lnTo>
                  <a:lnTo>
                    <a:pt x="0" y="3"/>
                  </a:lnTo>
                  <a:lnTo>
                    <a:pt x="4332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76487" y="9757551"/>
              <a:ext cx="22225" cy="63500"/>
            </a:xfrm>
            <a:custGeom>
              <a:avLst/>
              <a:gdLst/>
              <a:ahLst/>
              <a:cxnLst/>
              <a:rect l="l" t="t" r="r" b="b"/>
              <a:pathLst>
                <a:path w="22225" h="63500">
                  <a:moveTo>
                    <a:pt x="0" y="0"/>
                  </a:moveTo>
                  <a:lnTo>
                    <a:pt x="464" y="63125"/>
                  </a:lnTo>
                  <a:lnTo>
                    <a:pt x="12899" y="63122"/>
                  </a:lnTo>
                  <a:lnTo>
                    <a:pt x="13820" y="52837"/>
                  </a:lnTo>
                  <a:lnTo>
                    <a:pt x="22108" y="31794"/>
                  </a:lnTo>
                  <a:lnTo>
                    <a:pt x="17039" y="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76487" y="9757551"/>
              <a:ext cx="22225" cy="63500"/>
            </a:xfrm>
            <a:custGeom>
              <a:avLst/>
              <a:gdLst/>
              <a:ahLst/>
              <a:cxnLst/>
              <a:rect l="l" t="t" r="r" b="b"/>
              <a:pathLst>
                <a:path w="22225" h="63500">
                  <a:moveTo>
                    <a:pt x="17039" y="4676"/>
                  </a:moveTo>
                  <a:lnTo>
                    <a:pt x="0" y="0"/>
                  </a:lnTo>
                  <a:lnTo>
                    <a:pt x="464" y="63125"/>
                  </a:lnTo>
                  <a:lnTo>
                    <a:pt x="12899" y="63122"/>
                  </a:lnTo>
                  <a:lnTo>
                    <a:pt x="13820" y="52837"/>
                  </a:lnTo>
                  <a:lnTo>
                    <a:pt x="22108" y="31794"/>
                  </a:lnTo>
                  <a:lnTo>
                    <a:pt x="17039" y="467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34483" y="9752976"/>
              <a:ext cx="97790" cy="50800"/>
            </a:xfrm>
            <a:custGeom>
              <a:avLst/>
              <a:gdLst/>
              <a:ahLst/>
              <a:cxnLst/>
              <a:rect l="l" t="t" r="r" b="b"/>
              <a:pathLst>
                <a:path w="97789" h="50800">
                  <a:moveTo>
                    <a:pt x="94481" y="0"/>
                  </a:moveTo>
                  <a:lnTo>
                    <a:pt x="45010" y="3"/>
                  </a:lnTo>
                  <a:lnTo>
                    <a:pt x="2573" y="26881"/>
                  </a:lnTo>
                  <a:lnTo>
                    <a:pt x="0" y="48549"/>
                  </a:lnTo>
                  <a:lnTo>
                    <a:pt x="3667" y="50411"/>
                  </a:lnTo>
                  <a:lnTo>
                    <a:pt x="9136" y="40568"/>
                  </a:lnTo>
                  <a:lnTo>
                    <a:pt x="12804" y="42429"/>
                  </a:lnTo>
                  <a:lnTo>
                    <a:pt x="46766" y="12571"/>
                  </a:lnTo>
                  <a:lnTo>
                    <a:pt x="97281" y="12567"/>
                  </a:lnTo>
                  <a:lnTo>
                    <a:pt x="96824" y="8376"/>
                  </a:lnTo>
                  <a:lnTo>
                    <a:pt x="94942" y="4190"/>
                  </a:lnTo>
                  <a:lnTo>
                    <a:pt x="94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34483" y="9752976"/>
              <a:ext cx="97790" cy="50800"/>
            </a:xfrm>
            <a:custGeom>
              <a:avLst/>
              <a:gdLst/>
              <a:ahLst/>
              <a:cxnLst/>
              <a:rect l="l" t="t" r="r" b="b"/>
              <a:pathLst>
                <a:path w="97789" h="50800">
                  <a:moveTo>
                    <a:pt x="0" y="48549"/>
                  </a:moveTo>
                  <a:lnTo>
                    <a:pt x="12787" y="11465"/>
                  </a:lnTo>
                  <a:lnTo>
                    <a:pt x="57512" y="3"/>
                  </a:lnTo>
                  <a:lnTo>
                    <a:pt x="69747" y="1"/>
                  </a:lnTo>
                  <a:lnTo>
                    <a:pt x="81981" y="0"/>
                  </a:lnTo>
                  <a:lnTo>
                    <a:pt x="94481" y="0"/>
                  </a:lnTo>
                  <a:lnTo>
                    <a:pt x="94942" y="4190"/>
                  </a:lnTo>
                  <a:lnTo>
                    <a:pt x="96824" y="8376"/>
                  </a:lnTo>
                  <a:lnTo>
                    <a:pt x="97281" y="12567"/>
                  </a:lnTo>
                  <a:lnTo>
                    <a:pt x="84874" y="12568"/>
                  </a:lnTo>
                  <a:lnTo>
                    <a:pt x="72022" y="12569"/>
                  </a:lnTo>
                  <a:lnTo>
                    <a:pt x="59171" y="12571"/>
                  </a:lnTo>
                  <a:lnTo>
                    <a:pt x="46766" y="12571"/>
                  </a:lnTo>
                  <a:lnTo>
                    <a:pt x="33488" y="15226"/>
                  </a:lnTo>
                  <a:lnTo>
                    <a:pt x="22353" y="20446"/>
                  </a:lnTo>
                  <a:lnTo>
                    <a:pt x="14935" y="29193"/>
                  </a:lnTo>
                  <a:lnTo>
                    <a:pt x="12804" y="42429"/>
                  </a:lnTo>
                  <a:lnTo>
                    <a:pt x="9136" y="40568"/>
                  </a:lnTo>
                  <a:lnTo>
                    <a:pt x="3667" y="50411"/>
                  </a:lnTo>
                  <a:lnTo>
                    <a:pt x="0" y="4854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56630" y="9749663"/>
              <a:ext cx="21590" cy="62865"/>
            </a:xfrm>
            <a:custGeom>
              <a:avLst/>
              <a:gdLst/>
              <a:ahLst/>
              <a:cxnLst/>
              <a:rect l="l" t="t" r="r" b="b"/>
              <a:pathLst>
                <a:path w="21589" h="62865">
                  <a:moveTo>
                    <a:pt x="0" y="62748"/>
                  </a:moveTo>
                  <a:lnTo>
                    <a:pt x="21150" y="62748"/>
                  </a:lnTo>
                  <a:lnTo>
                    <a:pt x="21150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48441" y="9745480"/>
              <a:ext cx="33020" cy="71120"/>
            </a:xfrm>
            <a:custGeom>
              <a:avLst/>
              <a:gdLst/>
              <a:ahLst/>
              <a:cxnLst/>
              <a:rect l="l" t="t" r="r" b="b"/>
              <a:pathLst>
                <a:path w="33020" h="71120">
                  <a:moveTo>
                    <a:pt x="32961" y="4183"/>
                  </a:moveTo>
                  <a:lnTo>
                    <a:pt x="4589" y="4183"/>
                  </a:lnTo>
                  <a:lnTo>
                    <a:pt x="4589" y="66931"/>
                  </a:lnTo>
                  <a:lnTo>
                    <a:pt x="32961" y="66931"/>
                  </a:lnTo>
                  <a:lnTo>
                    <a:pt x="32961" y="4183"/>
                  </a:lnTo>
                  <a:close/>
                </a:path>
                <a:path w="33020" h="71120">
                  <a:moveTo>
                    <a:pt x="0" y="0"/>
                  </a:moveTo>
                  <a:lnTo>
                    <a:pt x="4589" y="0"/>
                  </a:lnTo>
                  <a:lnTo>
                    <a:pt x="4589" y="71114"/>
                  </a:lnTo>
                  <a:lnTo>
                    <a:pt x="0" y="7111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54281" y="9753054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5" h="13334">
                  <a:moveTo>
                    <a:pt x="0" y="13021"/>
                  </a:moveTo>
                  <a:lnTo>
                    <a:pt x="23500" y="13021"/>
                  </a:lnTo>
                  <a:lnTo>
                    <a:pt x="23500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50680" y="9749454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20">
                  <a:moveTo>
                    <a:pt x="0" y="20220"/>
                  </a:moveTo>
                  <a:lnTo>
                    <a:pt x="27100" y="20220"/>
                  </a:lnTo>
                  <a:lnTo>
                    <a:pt x="27100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54281" y="9763307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5" h="13334">
                  <a:moveTo>
                    <a:pt x="0" y="13021"/>
                  </a:moveTo>
                  <a:lnTo>
                    <a:pt x="23500" y="13021"/>
                  </a:lnTo>
                  <a:lnTo>
                    <a:pt x="23500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50680" y="9759707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20">
                  <a:moveTo>
                    <a:pt x="0" y="20220"/>
                  </a:moveTo>
                  <a:lnTo>
                    <a:pt x="27100" y="20220"/>
                  </a:lnTo>
                  <a:lnTo>
                    <a:pt x="27100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81381" y="9745480"/>
              <a:ext cx="5080" cy="71120"/>
            </a:xfrm>
            <a:custGeom>
              <a:avLst/>
              <a:gdLst/>
              <a:ahLst/>
              <a:cxnLst/>
              <a:rect l="l" t="t" r="r" b="b"/>
              <a:pathLst>
                <a:path w="5079" h="71120">
                  <a:moveTo>
                    <a:pt x="0" y="0"/>
                  </a:moveTo>
                  <a:lnTo>
                    <a:pt x="4589" y="0"/>
                  </a:lnTo>
                  <a:lnTo>
                    <a:pt x="4589" y="71114"/>
                  </a:lnTo>
                  <a:lnTo>
                    <a:pt x="0" y="7111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18141" y="9947642"/>
              <a:ext cx="624840" cy="172085"/>
            </a:xfrm>
            <a:custGeom>
              <a:avLst/>
              <a:gdLst/>
              <a:ahLst/>
              <a:cxnLst/>
              <a:rect l="l" t="t" r="r" b="b"/>
              <a:pathLst>
                <a:path w="624839" h="172084">
                  <a:moveTo>
                    <a:pt x="0" y="87835"/>
                  </a:moveTo>
                  <a:lnTo>
                    <a:pt x="80111" y="87835"/>
                  </a:lnTo>
                  <a:lnTo>
                    <a:pt x="116165" y="170178"/>
                  </a:lnTo>
                  <a:lnTo>
                    <a:pt x="140815" y="3336"/>
                  </a:lnTo>
                  <a:lnTo>
                    <a:pt x="184871" y="170178"/>
                  </a:lnTo>
                  <a:lnTo>
                    <a:pt x="202669" y="0"/>
                  </a:lnTo>
                  <a:lnTo>
                    <a:pt x="236564" y="170300"/>
                  </a:lnTo>
                  <a:lnTo>
                    <a:pt x="264064" y="0"/>
                  </a:lnTo>
                  <a:lnTo>
                    <a:pt x="288944" y="171844"/>
                  </a:lnTo>
                  <a:lnTo>
                    <a:pt x="317365" y="0"/>
                  </a:lnTo>
                  <a:lnTo>
                    <a:pt x="351259" y="171844"/>
                  </a:lnTo>
                  <a:lnTo>
                    <a:pt x="372827" y="1670"/>
                  </a:lnTo>
                  <a:lnTo>
                    <a:pt x="413345" y="171844"/>
                  </a:lnTo>
                  <a:lnTo>
                    <a:pt x="441763" y="0"/>
                  </a:lnTo>
                  <a:lnTo>
                    <a:pt x="476578" y="170178"/>
                  </a:lnTo>
                  <a:lnTo>
                    <a:pt x="504770" y="1670"/>
                  </a:lnTo>
                  <a:lnTo>
                    <a:pt x="532098" y="104247"/>
                  </a:lnTo>
                  <a:lnTo>
                    <a:pt x="624726" y="104247"/>
                  </a:lnTo>
                </a:path>
              </a:pathLst>
            </a:custGeom>
            <a:ln w="7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54356" y="9842267"/>
              <a:ext cx="752475" cy="304165"/>
            </a:xfrm>
            <a:custGeom>
              <a:avLst/>
              <a:gdLst/>
              <a:ahLst/>
              <a:cxnLst/>
              <a:rect l="l" t="t" r="r" b="b"/>
              <a:pathLst>
                <a:path w="752475" h="304165">
                  <a:moveTo>
                    <a:pt x="0" y="304145"/>
                  </a:moveTo>
                  <a:lnTo>
                    <a:pt x="751964" y="304145"/>
                  </a:lnTo>
                  <a:lnTo>
                    <a:pt x="751964" y="0"/>
                  </a:lnTo>
                  <a:lnTo>
                    <a:pt x="0" y="0"/>
                  </a:lnTo>
                  <a:lnTo>
                    <a:pt x="0" y="304145"/>
                  </a:lnTo>
                  <a:close/>
                </a:path>
                <a:path w="752475" h="304165">
                  <a:moveTo>
                    <a:pt x="56577" y="304145"/>
                  </a:moveTo>
                  <a:lnTo>
                    <a:pt x="695383" y="304145"/>
                  </a:lnTo>
                  <a:lnTo>
                    <a:pt x="695383" y="59871"/>
                  </a:lnTo>
                  <a:lnTo>
                    <a:pt x="56577" y="59871"/>
                  </a:lnTo>
                  <a:lnTo>
                    <a:pt x="56577" y="304145"/>
                  </a:lnTo>
                  <a:close/>
                </a:path>
              </a:pathLst>
            </a:custGeom>
            <a:ln w="7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45194" y="9666982"/>
              <a:ext cx="182880" cy="53975"/>
            </a:xfrm>
            <a:custGeom>
              <a:avLst/>
              <a:gdLst/>
              <a:ahLst/>
              <a:cxnLst/>
              <a:rect l="l" t="t" r="r" b="b"/>
              <a:pathLst>
                <a:path w="182879" h="53975">
                  <a:moveTo>
                    <a:pt x="182750" y="53535"/>
                  </a:moveTo>
                  <a:lnTo>
                    <a:pt x="182750" y="39"/>
                  </a:lnTo>
                  <a:lnTo>
                    <a:pt x="0" y="0"/>
                  </a:lnTo>
                  <a:lnTo>
                    <a:pt x="0" y="53496"/>
                  </a:lnTo>
                  <a:lnTo>
                    <a:pt x="182750" y="53535"/>
                  </a:lnTo>
                  <a:close/>
                </a:path>
              </a:pathLst>
            </a:custGeom>
            <a:ln w="7199">
              <a:solidFill>
                <a:srgbClr val="686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42231" y="9711664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917" y="0"/>
                  </a:lnTo>
                </a:path>
              </a:pathLst>
            </a:custGeom>
            <a:ln w="2334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98520" y="9699990"/>
              <a:ext cx="133350" cy="23495"/>
            </a:xfrm>
            <a:custGeom>
              <a:avLst/>
              <a:gdLst/>
              <a:ahLst/>
              <a:cxnLst/>
              <a:rect l="l" t="t" r="r" b="b"/>
              <a:pathLst>
                <a:path w="133350" h="23495">
                  <a:moveTo>
                    <a:pt x="0" y="23346"/>
                  </a:moveTo>
                  <a:lnTo>
                    <a:pt x="132732" y="23346"/>
                  </a:lnTo>
                  <a:lnTo>
                    <a:pt x="132732" y="0"/>
                  </a:lnTo>
                  <a:lnTo>
                    <a:pt x="0" y="0"/>
                  </a:lnTo>
                  <a:lnTo>
                    <a:pt x="0" y="2334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73763" y="9691582"/>
              <a:ext cx="154305" cy="17145"/>
            </a:xfrm>
            <a:custGeom>
              <a:avLst/>
              <a:gdLst/>
              <a:ahLst/>
              <a:cxnLst/>
              <a:rect l="l" t="t" r="r" b="b"/>
              <a:pathLst>
                <a:path w="154304" h="17145">
                  <a:moveTo>
                    <a:pt x="21145" y="0"/>
                  </a:moveTo>
                  <a:lnTo>
                    <a:pt x="0" y="0"/>
                  </a:lnTo>
                  <a:lnTo>
                    <a:pt x="0" y="16929"/>
                  </a:lnTo>
                  <a:lnTo>
                    <a:pt x="21145" y="16929"/>
                  </a:lnTo>
                  <a:lnTo>
                    <a:pt x="21145" y="0"/>
                  </a:lnTo>
                  <a:close/>
                </a:path>
                <a:path w="154304" h="17145">
                  <a:moveTo>
                    <a:pt x="153771" y="0"/>
                  </a:moveTo>
                  <a:lnTo>
                    <a:pt x="32943" y="0"/>
                  </a:lnTo>
                  <a:lnTo>
                    <a:pt x="32943" y="16929"/>
                  </a:lnTo>
                  <a:lnTo>
                    <a:pt x="153771" y="16929"/>
                  </a:lnTo>
                  <a:lnTo>
                    <a:pt x="15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98520" y="9700042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620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50311" y="9420840"/>
              <a:ext cx="3683000" cy="50800"/>
            </a:xfrm>
            <a:custGeom>
              <a:avLst/>
              <a:gdLst/>
              <a:ahLst/>
              <a:cxnLst/>
              <a:rect l="l" t="t" r="r" b="b"/>
              <a:pathLst>
                <a:path w="3683000" h="50800">
                  <a:moveTo>
                    <a:pt x="3682345" y="0"/>
                  </a:moveTo>
                  <a:lnTo>
                    <a:pt x="3682422" y="50172"/>
                  </a:lnTo>
                  <a:lnTo>
                    <a:pt x="74" y="50215"/>
                  </a:lnTo>
                  <a:lnTo>
                    <a:pt x="0" y="43"/>
                  </a:lnTo>
                  <a:lnTo>
                    <a:pt x="3682345" y="0"/>
                  </a:lnTo>
                  <a:close/>
                </a:path>
              </a:pathLst>
            </a:custGeom>
            <a:ln w="7199">
              <a:solidFill>
                <a:srgbClr val="686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46706" y="9417249"/>
              <a:ext cx="3689985" cy="20320"/>
            </a:xfrm>
            <a:custGeom>
              <a:avLst/>
              <a:gdLst/>
              <a:ahLst/>
              <a:cxnLst/>
              <a:rect l="l" t="t" r="r" b="b"/>
              <a:pathLst>
                <a:path w="3689985" h="20320">
                  <a:moveTo>
                    <a:pt x="236855" y="0"/>
                  </a:moveTo>
                  <a:lnTo>
                    <a:pt x="0" y="0"/>
                  </a:lnTo>
                  <a:lnTo>
                    <a:pt x="0" y="20218"/>
                  </a:lnTo>
                  <a:lnTo>
                    <a:pt x="236855" y="20218"/>
                  </a:lnTo>
                  <a:lnTo>
                    <a:pt x="236855" y="0"/>
                  </a:lnTo>
                  <a:close/>
                </a:path>
                <a:path w="3689985" h="20320">
                  <a:moveTo>
                    <a:pt x="849122" y="0"/>
                  </a:moveTo>
                  <a:lnTo>
                    <a:pt x="336715" y="0"/>
                  </a:lnTo>
                  <a:lnTo>
                    <a:pt x="336715" y="20218"/>
                  </a:lnTo>
                  <a:lnTo>
                    <a:pt x="849122" y="20218"/>
                  </a:lnTo>
                  <a:lnTo>
                    <a:pt x="849122" y="0"/>
                  </a:lnTo>
                  <a:close/>
                </a:path>
                <a:path w="3689985" h="20320">
                  <a:moveTo>
                    <a:pt x="1459661" y="0"/>
                  </a:moveTo>
                  <a:lnTo>
                    <a:pt x="948982" y="0"/>
                  </a:lnTo>
                  <a:lnTo>
                    <a:pt x="948982" y="20218"/>
                  </a:lnTo>
                  <a:lnTo>
                    <a:pt x="1459661" y="20218"/>
                  </a:lnTo>
                  <a:lnTo>
                    <a:pt x="1459661" y="0"/>
                  </a:lnTo>
                  <a:close/>
                </a:path>
                <a:path w="3689985" h="20320">
                  <a:moveTo>
                    <a:pt x="2065985" y="0"/>
                  </a:moveTo>
                  <a:lnTo>
                    <a:pt x="1544599" y="0"/>
                  </a:lnTo>
                  <a:lnTo>
                    <a:pt x="1544599" y="20218"/>
                  </a:lnTo>
                  <a:lnTo>
                    <a:pt x="2065985" y="20218"/>
                  </a:lnTo>
                  <a:lnTo>
                    <a:pt x="2065985" y="0"/>
                  </a:lnTo>
                  <a:close/>
                </a:path>
                <a:path w="3689985" h="20320">
                  <a:moveTo>
                    <a:pt x="2678646" y="0"/>
                  </a:moveTo>
                  <a:lnTo>
                    <a:pt x="2150922" y="0"/>
                  </a:lnTo>
                  <a:lnTo>
                    <a:pt x="2150922" y="20218"/>
                  </a:lnTo>
                  <a:lnTo>
                    <a:pt x="2678646" y="20218"/>
                  </a:lnTo>
                  <a:lnTo>
                    <a:pt x="2678646" y="0"/>
                  </a:lnTo>
                  <a:close/>
                </a:path>
                <a:path w="3689985" h="20320">
                  <a:moveTo>
                    <a:pt x="3291306" y="0"/>
                  </a:moveTo>
                  <a:lnTo>
                    <a:pt x="2778518" y="0"/>
                  </a:lnTo>
                  <a:lnTo>
                    <a:pt x="2778518" y="20218"/>
                  </a:lnTo>
                  <a:lnTo>
                    <a:pt x="3291306" y="20218"/>
                  </a:lnTo>
                  <a:lnTo>
                    <a:pt x="3291306" y="0"/>
                  </a:lnTo>
                  <a:close/>
                </a:path>
                <a:path w="3689985" h="20320">
                  <a:moveTo>
                    <a:pt x="3689616" y="0"/>
                  </a:moveTo>
                  <a:lnTo>
                    <a:pt x="3391166" y="0"/>
                  </a:lnTo>
                  <a:lnTo>
                    <a:pt x="3391166" y="20218"/>
                  </a:lnTo>
                  <a:lnTo>
                    <a:pt x="3689616" y="20218"/>
                  </a:lnTo>
                  <a:lnTo>
                    <a:pt x="3689616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50301" y="9431092"/>
              <a:ext cx="3683000" cy="13335"/>
            </a:xfrm>
            <a:custGeom>
              <a:avLst/>
              <a:gdLst/>
              <a:ahLst/>
              <a:cxnLst/>
              <a:rect l="l" t="t" r="r" b="b"/>
              <a:pathLst>
                <a:path w="3683000" h="13334">
                  <a:moveTo>
                    <a:pt x="233260" y="0"/>
                  </a:moveTo>
                  <a:lnTo>
                    <a:pt x="0" y="0"/>
                  </a:lnTo>
                  <a:lnTo>
                    <a:pt x="0" y="13017"/>
                  </a:lnTo>
                  <a:lnTo>
                    <a:pt x="233260" y="13017"/>
                  </a:lnTo>
                  <a:lnTo>
                    <a:pt x="233260" y="0"/>
                  </a:lnTo>
                  <a:close/>
                </a:path>
                <a:path w="3683000" h="13334">
                  <a:moveTo>
                    <a:pt x="314591" y="0"/>
                  </a:moveTo>
                  <a:lnTo>
                    <a:pt x="251790" y="0"/>
                  </a:lnTo>
                  <a:lnTo>
                    <a:pt x="251790" y="13017"/>
                  </a:lnTo>
                  <a:lnTo>
                    <a:pt x="314591" y="13017"/>
                  </a:lnTo>
                  <a:lnTo>
                    <a:pt x="314591" y="0"/>
                  </a:lnTo>
                  <a:close/>
                </a:path>
                <a:path w="3683000" h="13334">
                  <a:moveTo>
                    <a:pt x="845527" y="0"/>
                  </a:moveTo>
                  <a:lnTo>
                    <a:pt x="333121" y="0"/>
                  </a:lnTo>
                  <a:lnTo>
                    <a:pt x="333121" y="13017"/>
                  </a:lnTo>
                  <a:lnTo>
                    <a:pt x="845527" y="13017"/>
                  </a:lnTo>
                  <a:lnTo>
                    <a:pt x="845527" y="0"/>
                  </a:lnTo>
                  <a:close/>
                </a:path>
                <a:path w="3683000" h="13334">
                  <a:moveTo>
                    <a:pt x="1456067" y="0"/>
                  </a:moveTo>
                  <a:lnTo>
                    <a:pt x="945388" y="0"/>
                  </a:lnTo>
                  <a:lnTo>
                    <a:pt x="945388" y="13017"/>
                  </a:lnTo>
                  <a:lnTo>
                    <a:pt x="1456067" y="13017"/>
                  </a:lnTo>
                  <a:lnTo>
                    <a:pt x="1456067" y="0"/>
                  </a:lnTo>
                  <a:close/>
                </a:path>
                <a:path w="3683000" h="13334">
                  <a:moveTo>
                    <a:pt x="1537411" y="0"/>
                  </a:moveTo>
                  <a:lnTo>
                    <a:pt x="1474597" y="0"/>
                  </a:lnTo>
                  <a:lnTo>
                    <a:pt x="1474597" y="13017"/>
                  </a:lnTo>
                  <a:lnTo>
                    <a:pt x="1537411" y="13017"/>
                  </a:lnTo>
                  <a:lnTo>
                    <a:pt x="1537411" y="0"/>
                  </a:lnTo>
                  <a:close/>
                </a:path>
                <a:path w="3683000" h="13334">
                  <a:moveTo>
                    <a:pt x="2062391" y="0"/>
                  </a:moveTo>
                  <a:lnTo>
                    <a:pt x="1555940" y="0"/>
                  </a:lnTo>
                  <a:lnTo>
                    <a:pt x="1555940" y="13017"/>
                  </a:lnTo>
                  <a:lnTo>
                    <a:pt x="2062391" y="13017"/>
                  </a:lnTo>
                  <a:lnTo>
                    <a:pt x="2062391" y="0"/>
                  </a:lnTo>
                  <a:close/>
                </a:path>
                <a:path w="3683000" h="13334">
                  <a:moveTo>
                    <a:pt x="2143722" y="0"/>
                  </a:moveTo>
                  <a:lnTo>
                    <a:pt x="2080920" y="0"/>
                  </a:lnTo>
                  <a:lnTo>
                    <a:pt x="2080920" y="13017"/>
                  </a:lnTo>
                  <a:lnTo>
                    <a:pt x="2143722" y="13017"/>
                  </a:lnTo>
                  <a:lnTo>
                    <a:pt x="2143722" y="0"/>
                  </a:lnTo>
                  <a:close/>
                </a:path>
                <a:path w="3683000" h="13334">
                  <a:moveTo>
                    <a:pt x="2675051" y="0"/>
                  </a:moveTo>
                  <a:lnTo>
                    <a:pt x="2162251" y="0"/>
                  </a:lnTo>
                  <a:lnTo>
                    <a:pt x="2162251" y="13017"/>
                  </a:lnTo>
                  <a:lnTo>
                    <a:pt x="2675051" y="13017"/>
                  </a:lnTo>
                  <a:lnTo>
                    <a:pt x="2675051" y="0"/>
                  </a:lnTo>
                  <a:close/>
                </a:path>
                <a:path w="3683000" h="13334">
                  <a:moveTo>
                    <a:pt x="2756382" y="0"/>
                  </a:moveTo>
                  <a:lnTo>
                    <a:pt x="2693581" y="0"/>
                  </a:lnTo>
                  <a:lnTo>
                    <a:pt x="2693581" y="13017"/>
                  </a:lnTo>
                  <a:lnTo>
                    <a:pt x="2756382" y="13017"/>
                  </a:lnTo>
                  <a:lnTo>
                    <a:pt x="2756382" y="0"/>
                  </a:lnTo>
                  <a:close/>
                </a:path>
                <a:path w="3683000" h="13334">
                  <a:moveTo>
                    <a:pt x="3287712" y="0"/>
                  </a:moveTo>
                  <a:lnTo>
                    <a:pt x="2774924" y="0"/>
                  </a:lnTo>
                  <a:lnTo>
                    <a:pt x="2774924" y="13017"/>
                  </a:lnTo>
                  <a:lnTo>
                    <a:pt x="3287712" y="13017"/>
                  </a:lnTo>
                  <a:lnTo>
                    <a:pt x="3287712" y="0"/>
                  </a:lnTo>
                  <a:close/>
                </a:path>
                <a:path w="3683000" h="13334">
                  <a:moveTo>
                    <a:pt x="3369043" y="0"/>
                  </a:moveTo>
                  <a:lnTo>
                    <a:pt x="3306241" y="0"/>
                  </a:lnTo>
                  <a:lnTo>
                    <a:pt x="3306241" y="13017"/>
                  </a:lnTo>
                  <a:lnTo>
                    <a:pt x="3369043" y="13017"/>
                  </a:lnTo>
                  <a:lnTo>
                    <a:pt x="3369043" y="0"/>
                  </a:lnTo>
                  <a:close/>
                </a:path>
                <a:path w="3683000" h="13334">
                  <a:moveTo>
                    <a:pt x="3682428" y="0"/>
                  </a:moveTo>
                  <a:lnTo>
                    <a:pt x="3387572" y="0"/>
                  </a:lnTo>
                  <a:lnTo>
                    <a:pt x="3387572" y="13017"/>
                  </a:lnTo>
                  <a:lnTo>
                    <a:pt x="3682428" y="13017"/>
                  </a:lnTo>
                  <a:lnTo>
                    <a:pt x="3682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46706" y="9427498"/>
              <a:ext cx="3689985" cy="20320"/>
            </a:xfrm>
            <a:custGeom>
              <a:avLst/>
              <a:gdLst/>
              <a:ahLst/>
              <a:cxnLst/>
              <a:rect l="l" t="t" r="r" b="b"/>
              <a:pathLst>
                <a:path w="3689985" h="20320">
                  <a:moveTo>
                    <a:pt x="236855" y="0"/>
                  </a:moveTo>
                  <a:lnTo>
                    <a:pt x="0" y="0"/>
                  </a:lnTo>
                  <a:lnTo>
                    <a:pt x="0" y="20218"/>
                  </a:lnTo>
                  <a:lnTo>
                    <a:pt x="236855" y="20218"/>
                  </a:lnTo>
                  <a:lnTo>
                    <a:pt x="236855" y="0"/>
                  </a:lnTo>
                  <a:close/>
                </a:path>
                <a:path w="3689985" h="20320">
                  <a:moveTo>
                    <a:pt x="849122" y="0"/>
                  </a:moveTo>
                  <a:lnTo>
                    <a:pt x="336715" y="0"/>
                  </a:lnTo>
                  <a:lnTo>
                    <a:pt x="336715" y="20218"/>
                  </a:lnTo>
                  <a:lnTo>
                    <a:pt x="849122" y="20218"/>
                  </a:lnTo>
                  <a:lnTo>
                    <a:pt x="849122" y="0"/>
                  </a:lnTo>
                  <a:close/>
                </a:path>
                <a:path w="3689985" h="20320">
                  <a:moveTo>
                    <a:pt x="1459661" y="0"/>
                  </a:moveTo>
                  <a:lnTo>
                    <a:pt x="948982" y="0"/>
                  </a:lnTo>
                  <a:lnTo>
                    <a:pt x="948982" y="20218"/>
                  </a:lnTo>
                  <a:lnTo>
                    <a:pt x="1459661" y="20218"/>
                  </a:lnTo>
                  <a:lnTo>
                    <a:pt x="1459661" y="0"/>
                  </a:lnTo>
                  <a:close/>
                </a:path>
                <a:path w="3689985" h="20320">
                  <a:moveTo>
                    <a:pt x="2065985" y="0"/>
                  </a:moveTo>
                  <a:lnTo>
                    <a:pt x="1544599" y="0"/>
                  </a:lnTo>
                  <a:lnTo>
                    <a:pt x="1544599" y="20218"/>
                  </a:lnTo>
                  <a:lnTo>
                    <a:pt x="2065985" y="20218"/>
                  </a:lnTo>
                  <a:lnTo>
                    <a:pt x="2065985" y="0"/>
                  </a:lnTo>
                  <a:close/>
                </a:path>
                <a:path w="3689985" h="20320">
                  <a:moveTo>
                    <a:pt x="2678646" y="0"/>
                  </a:moveTo>
                  <a:lnTo>
                    <a:pt x="2150922" y="0"/>
                  </a:lnTo>
                  <a:lnTo>
                    <a:pt x="2150922" y="20218"/>
                  </a:lnTo>
                  <a:lnTo>
                    <a:pt x="2678646" y="20218"/>
                  </a:lnTo>
                  <a:lnTo>
                    <a:pt x="2678646" y="0"/>
                  </a:lnTo>
                  <a:close/>
                </a:path>
                <a:path w="3689985" h="20320">
                  <a:moveTo>
                    <a:pt x="3291306" y="0"/>
                  </a:moveTo>
                  <a:lnTo>
                    <a:pt x="2778518" y="0"/>
                  </a:lnTo>
                  <a:lnTo>
                    <a:pt x="2778518" y="20218"/>
                  </a:lnTo>
                  <a:lnTo>
                    <a:pt x="3291306" y="20218"/>
                  </a:lnTo>
                  <a:lnTo>
                    <a:pt x="3291306" y="0"/>
                  </a:lnTo>
                  <a:close/>
                </a:path>
                <a:path w="3689985" h="20320">
                  <a:moveTo>
                    <a:pt x="3689616" y="0"/>
                  </a:moveTo>
                  <a:lnTo>
                    <a:pt x="3391166" y="0"/>
                  </a:lnTo>
                  <a:lnTo>
                    <a:pt x="3391166" y="20218"/>
                  </a:lnTo>
                  <a:lnTo>
                    <a:pt x="3689616" y="20218"/>
                  </a:lnTo>
                  <a:lnTo>
                    <a:pt x="3689616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0714" y="9413262"/>
              <a:ext cx="70485" cy="62865"/>
            </a:xfrm>
            <a:custGeom>
              <a:avLst/>
              <a:gdLst/>
              <a:ahLst/>
              <a:cxnLst/>
              <a:rect l="l" t="t" r="r" b="b"/>
              <a:pathLst>
                <a:path w="70485" h="62865">
                  <a:moveTo>
                    <a:pt x="0" y="0"/>
                  </a:moveTo>
                  <a:lnTo>
                    <a:pt x="70048" y="0"/>
                  </a:lnTo>
                  <a:lnTo>
                    <a:pt x="70048" y="62748"/>
                  </a:lnTo>
                  <a:lnTo>
                    <a:pt x="0" y="6274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14361" y="9413159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801" y="0"/>
                  </a:lnTo>
                </a:path>
              </a:pathLst>
            </a:custGeom>
            <a:ln w="3175">
              <a:solidFill>
                <a:srgbClr val="686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24909" y="94132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748"/>
                  </a:moveTo>
                  <a:lnTo>
                    <a:pt x="62802" y="62748"/>
                  </a:lnTo>
                  <a:lnTo>
                    <a:pt x="62802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21263" y="9409078"/>
              <a:ext cx="81915" cy="71120"/>
            </a:xfrm>
            <a:custGeom>
              <a:avLst/>
              <a:gdLst/>
              <a:ahLst/>
              <a:cxnLst/>
              <a:rect l="l" t="t" r="r" b="b"/>
              <a:pathLst>
                <a:path w="81914" h="71120">
                  <a:moveTo>
                    <a:pt x="0" y="4183"/>
                  </a:moveTo>
                  <a:lnTo>
                    <a:pt x="70049" y="4183"/>
                  </a:lnTo>
                  <a:lnTo>
                    <a:pt x="70049" y="66931"/>
                  </a:lnTo>
                  <a:lnTo>
                    <a:pt x="0" y="66931"/>
                  </a:lnTo>
                  <a:lnTo>
                    <a:pt x="0" y="4183"/>
                  </a:lnTo>
                  <a:close/>
                </a:path>
                <a:path w="81914" h="71120">
                  <a:moveTo>
                    <a:pt x="81381" y="0"/>
                  </a:moveTo>
                  <a:lnTo>
                    <a:pt x="70049" y="0"/>
                  </a:lnTo>
                  <a:lnTo>
                    <a:pt x="70049" y="71113"/>
                  </a:lnTo>
                  <a:lnTo>
                    <a:pt x="81381" y="71113"/>
                  </a:lnTo>
                  <a:lnTo>
                    <a:pt x="8138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424909" y="9416657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3" y="13021"/>
                  </a:lnTo>
                  <a:lnTo>
                    <a:pt x="63313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24909" y="9413057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3" y="20220"/>
                  </a:lnTo>
                  <a:lnTo>
                    <a:pt x="66913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24909" y="9426905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3" y="13021"/>
                  </a:lnTo>
                  <a:lnTo>
                    <a:pt x="63313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424909" y="9423306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3" y="20220"/>
                  </a:lnTo>
                  <a:lnTo>
                    <a:pt x="66913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09977" y="9409078"/>
              <a:ext cx="11430" cy="71120"/>
            </a:xfrm>
            <a:custGeom>
              <a:avLst/>
              <a:gdLst/>
              <a:ahLst/>
              <a:cxnLst/>
              <a:rect l="l" t="t" r="r" b="b"/>
              <a:pathLst>
                <a:path w="11429" h="71120">
                  <a:moveTo>
                    <a:pt x="11332" y="0"/>
                  </a:moveTo>
                  <a:lnTo>
                    <a:pt x="0" y="0"/>
                  </a:lnTo>
                  <a:lnTo>
                    <a:pt x="0" y="71113"/>
                  </a:lnTo>
                  <a:lnTo>
                    <a:pt x="11332" y="71113"/>
                  </a:lnTo>
                  <a:lnTo>
                    <a:pt x="11332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31233" y="94132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748"/>
                  </a:moveTo>
                  <a:lnTo>
                    <a:pt x="62801" y="62748"/>
                  </a:lnTo>
                  <a:lnTo>
                    <a:pt x="62801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27582" y="9409078"/>
              <a:ext cx="81915" cy="71120"/>
            </a:xfrm>
            <a:custGeom>
              <a:avLst/>
              <a:gdLst/>
              <a:ahLst/>
              <a:cxnLst/>
              <a:rect l="l" t="t" r="r" b="b"/>
              <a:pathLst>
                <a:path w="81914" h="71120">
                  <a:moveTo>
                    <a:pt x="0" y="4183"/>
                  </a:moveTo>
                  <a:lnTo>
                    <a:pt x="70051" y="4183"/>
                  </a:lnTo>
                  <a:lnTo>
                    <a:pt x="70051" y="66931"/>
                  </a:lnTo>
                  <a:lnTo>
                    <a:pt x="0" y="66931"/>
                  </a:lnTo>
                  <a:lnTo>
                    <a:pt x="0" y="4183"/>
                  </a:lnTo>
                  <a:close/>
                </a:path>
                <a:path w="81914" h="71120">
                  <a:moveTo>
                    <a:pt x="81381" y="0"/>
                  </a:moveTo>
                  <a:lnTo>
                    <a:pt x="70051" y="0"/>
                  </a:lnTo>
                  <a:lnTo>
                    <a:pt x="70051" y="71113"/>
                  </a:lnTo>
                  <a:lnTo>
                    <a:pt x="81381" y="71113"/>
                  </a:lnTo>
                  <a:lnTo>
                    <a:pt x="8138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31233" y="9416657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08" y="13021"/>
                  </a:lnTo>
                  <a:lnTo>
                    <a:pt x="63308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31233" y="9413057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08" y="20220"/>
                  </a:lnTo>
                  <a:lnTo>
                    <a:pt x="66908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31233" y="9426905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08" y="13021"/>
                  </a:lnTo>
                  <a:lnTo>
                    <a:pt x="63308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31233" y="9423306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08" y="20220"/>
                  </a:lnTo>
                  <a:lnTo>
                    <a:pt x="66908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16300" y="9409078"/>
              <a:ext cx="11430" cy="71120"/>
            </a:xfrm>
            <a:custGeom>
              <a:avLst/>
              <a:gdLst/>
              <a:ahLst/>
              <a:cxnLst/>
              <a:rect l="l" t="t" r="r" b="b"/>
              <a:pathLst>
                <a:path w="11429" h="71120">
                  <a:moveTo>
                    <a:pt x="11333" y="0"/>
                  </a:moveTo>
                  <a:lnTo>
                    <a:pt x="0" y="0"/>
                  </a:lnTo>
                  <a:lnTo>
                    <a:pt x="0" y="71113"/>
                  </a:lnTo>
                  <a:lnTo>
                    <a:pt x="11333" y="71113"/>
                  </a:lnTo>
                  <a:lnTo>
                    <a:pt x="11333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14361" y="94132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748"/>
                  </a:moveTo>
                  <a:lnTo>
                    <a:pt x="62801" y="62748"/>
                  </a:lnTo>
                  <a:lnTo>
                    <a:pt x="62801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10714" y="9409078"/>
              <a:ext cx="81915" cy="71120"/>
            </a:xfrm>
            <a:custGeom>
              <a:avLst/>
              <a:gdLst/>
              <a:ahLst/>
              <a:cxnLst/>
              <a:rect l="l" t="t" r="r" b="b"/>
              <a:pathLst>
                <a:path w="81914" h="71120">
                  <a:moveTo>
                    <a:pt x="0" y="4183"/>
                  </a:moveTo>
                  <a:lnTo>
                    <a:pt x="70048" y="4183"/>
                  </a:lnTo>
                  <a:lnTo>
                    <a:pt x="70048" y="66931"/>
                  </a:lnTo>
                  <a:lnTo>
                    <a:pt x="0" y="66931"/>
                  </a:lnTo>
                  <a:lnTo>
                    <a:pt x="0" y="4183"/>
                  </a:lnTo>
                  <a:close/>
                </a:path>
                <a:path w="81914" h="71120">
                  <a:moveTo>
                    <a:pt x="81381" y="0"/>
                  </a:moveTo>
                  <a:lnTo>
                    <a:pt x="70048" y="0"/>
                  </a:lnTo>
                  <a:lnTo>
                    <a:pt x="70048" y="71113"/>
                  </a:lnTo>
                  <a:lnTo>
                    <a:pt x="81381" y="71113"/>
                  </a:lnTo>
                  <a:lnTo>
                    <a:pt x="8138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14361" y="9416657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2" y="13021"/>
                  </a:lnTo>
                  <a:lnTo>
                    <a:pt x="63312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14361" y="9413057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2" y="20220"/>
                  </a:lnTo>
                  <a:lnTo>
                    <a:pt x="66912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14361" y="9426905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2" y="13021"/>
                  </a:lnTo>
                  <a:lnTo>
                    <a:pt x="63312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14361" y="9423306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2" y="20220"/>
                  </a:lnTo>
                  <a:lnTo>
                    <a:pt x="66912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431" y="9409078"/>
              <a:ext cx="11430" cy="71120"/>
            </a:xfrm>
            <a:custGeom>
              <a:avLst/>
              <a:gdLst/>
              <a:ahLst/>
              <a:cxnLst/>
              <a:rect l="l" t="t" r="r" b="b"/>
              <a:pathLst>
                <a:path w="11430" h="71120">
                  <a:moveTo>
                    <a:pt x="11329" y="0"/>
                  </a:moveTo>
                  <a:lnTo>
                    <a:pt x="0" y="0"/>
                  </a:lnTo>
                  <a:lnTo>
                    <a:pt x="0" y="71113"/>
                  </a:lnTo>
                  <a:lnTo>
                    <a:pt x="11329" y="71113"/>
                  </a:lnTo>
                  <a:lnTo>
                    <a:pt x="1132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3891" y="94132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748"/>
                  </a:moveTo>
                  <a:lnTo>
                    <a:pt x="62802" y="62748"/>
                  </a:lnTo>
                  <a:lnTo>
                    <a:pt x="62802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40244" y="9409078"/>
              <a:ext cx="81915" cy="71120"/>
            </a:xfrm>
            <a:custGeom>
              <a:avLst/>
              <a:gdLst/>
              <a:ahLst/>
              <a:cxnLst/>
              <a:rect l="l" t="t" r="r" b="b"/>
              <a:pathLst>
                <a:path w="81914" h="71120">
                  <a:moveTo>
                    <a:pt x="0" y="4183"/>
                  </a:moveTo>
                  <a:lnTo>
                    <a:pt x="70049" y="4183"/>
                  </a:lnTo>
                  <a:lnTo>
                    <a:pt x="70049" y="66931"/>
                  </a:lnTo>
                  <a:lnTo>
                    <a:pt x="0" y="66931"/>
                  </a:lnTo>
                  <a:lnTo>
                    <a:pt x="0" y="4183"/>
                  </a:lnTo>
                  <a:close/>
                </a:path>
                <a:path w="81914" h="71120">
                  <a:moveTo>
                    <a:pt x="81381" y="0"/>
                  </a:moveTo>
                  <a:lnTo>
                    <a:pt x="70049" y="0"/>
                  </a:lnTo>
                  <a:lnTo>
                    <a:pt x="70049" y="71113"/>
                  </a:lnTo>
                  <a:lnTo>
                    <a:pt x="81381" y="71113"/>
                  </a:lnTo>
                  <a:lnTo>
                    <a:pt x="8138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43891" y="9416657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3" y="13021"/>
                  </a:lnTo>
                  <a:lnTo>
                    <a:pt x="63313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43891" y="9413057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3" y="20220"/>
                  </a:lnTo>
                  <a:lnTo>
                    <a:pt x="66913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43891" y="9426905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3" y="13021"/>
                  </a:lnTo>
                  <a:lnTo>
                    <a:pt x="63313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43891" y="9423306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3" y="20220"/>
                  </a:lnTo>
                  <a:lnTo>
                    <a:pt x="66913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28959" y="9409078"/>
              <a:ext cx="11430" cy="71120"/>
            </a:xfrm>
            <a:custGeom>
              <a:avLst/>
              <a:gdLst/>
              <a:ahLst/>
              <a:cxnLst/>
              <a:rect l="l" t="t" r="r" b="b"/>
              <a:pathLst>
                <a:path w="11429" h="71120">
                  <a:moveTo>
                    <a:pt x="11332" y="0"/>
                  </a:moveTo>
                  <a:lnTo>
                    <a:pt x="0" y="0"/>
                  </a:lnTo>
                  <a:lnTo>
                    <a:pt x="0" y="71113"/>
                  </a:lnTo>
                  <a:lnTo>
                    <a:pt x="11332" y="71113"/>
                  </a:lnTo>
                  <a:lnTo>
                    <a:pt x="11332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256551" y="94132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748"/>
                  </a:moveTo>
                  <a:lnTo>
                    <a:pt x="62801" y="62748"/>
                  </a:lnTo>
                  <a:lnTo>
                    <a:pt x="62801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252903" y="9409078"/>
              <a:ext cx="81915" cy="71120"/>
            </a:xfrm>
            <a:custGeom>
              <a:avLst/>
              <a:gdLst/>
              <a:ahLst/>
              <a:cxnLst/>
              <a:rect l="l" t="t" r="r" b="b"/>
              <a:pathLst>
                <a:path w="81914" h="71120">
                  <a:moveTo>
                    <a:pt x="0" y="4183"/>
                  </a:moveTo>
                  <a:lnTo>
                    <a:pt x="70048" y="4183"/>
                  </a:lnTo>
                  <a:lnTo>
                    <a:pt x="70048" y="66931"/>
                  </a:lnTo>
                  <a:lnTo>
                    <a:pt x="0" y="66931"/>
                  </a:lnTo>
                  <a:lnTo>
                    <a:pt x="0" y="4183"/>
                  </a:lnTo>
                  <a:close/>
                </a:path>
                <a:path w="81914" h="71120">
                  <a:moveTo>
                    <a:pt x="81381" y="0"/>
                  </a:moveTo>
                  <a:lnTo>
                    <a:pt x="70048" y="0"/>
                  </a:lnTo>
                  <a:lnTo>
                    <a:pt x="70048" y="71113"/>
                  </a:lnTo>
                  <a:lnTo>
                    <a:pt x="81381" y="71113"/>
                  </a:lnTo>
                  <a:lnTo>
                    <a:pt x="8138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256551" y="9416657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2" y="13021"/>
                  </a:lnTo>
                  <a:lnTo>
                    <a:pt x="63312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56551" y="9413057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2" y="20220"/>
                  </a:lnTo>
                  <a:lnTo>
                    <a:pt x="66912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56551" y="9426905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2" y="13021"/>
                  </a:lnTo>
                  <a:lnTo>
                    <a:pt x="63312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56551" y="9423306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12" y="20220"/>
                  </a:lnTo>
                  <a:lnTo>
                    <a:pt x="66912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241621" y="9409078"/>
              <a:ext cx="11430" cy="71120"/>
            </a:xfrm>
            <a:custGeom>
              <a:avLst/>
              <a:gdLst/>
              <a:ahLst/>
              <a:cxnLst/>
              <a:rect l="l" t="t" r="r" b="b"/>
              <a:pathLst>
                <a:path w="11429" h="71120">
                  <a:moveTo>
                    <a:pt x="11329" y="0"/>
                  </a:moveTo>
                  <a:lnTo>
                    <a:pt x="0" y="0"/>
                  </a:lnTo>
                  <a:lnTo>
                    <a:pt x="0" y="71113"/>
                  </a:lnTo>
                  <a:lnTo>
                    <a:pt x="11329" y="71113"/>
                  </a:lnTo>
                  <a:lnTo>
                    <a:pt x="1132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597433" y="9406354"/>
              <a:ext cx="131393" cy="2699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50576" y="9489930"/>
              <a:ext cx="53975" cy="676275"/>
            </a:xfrm>
            <a:custGeom>
              <a:avLst/>
              <a:gdLst/>
              <a:ahLst/>
              <a:cxnLst/>
              <a:rect l="l" t="t" r="r" b="b"/>
              <a:pathLst>
                <a:path w="53975" h="676275">
                  <a:moveTo>
                    <a:pt x="0" y="7"/>
                  </a:moveTo>
                  <a:lnTo>
                    <a:pt x="53496" y="0"/>
                  </a:lnTo>
                  <a:lnTo>
                    <a:pt x="53541" y="675820"/>
                  </a:lnTo>
                  <a:lnTo>
                    <a:pt x="43" y="675827"/>
                  </a:lnTo>
                  <a:lnTo>
                    <a:pt x="0" y="7"/>
                  </a:lnTo>
                  <a:close/>
                </a:path>
              </a:pathLst>
            </a:custGeom>
            <a:ln w="7199">
              <a:solidFill>
                <a:srgbClr val="6868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47761" y="9487422"/>
              <a:ext cx="23495" cy="661035"/>
            </a:xfrm>
            <a:custGeom>
              <a:avLst/>
              <a:gdLst/>
              <a:ahLst/>
              <a:cxnLst/>
              <a:rect l="l" t="t" r="r" b="b"/>
              <a:pathLst>
                <a:path w="23494" h="661034">
                  <a:moveTo>
                    <a:pt x="0" y="660539"/>
                  </a:moveTo>
                  <a:lnTo>
                    <a:pt x="23348" y="660539"/>
                  </a:lnTo>
                  <a:lnTo>
                    <a:pt x="23348" y="0"/>
                  </a:lnTo>
                  <a:lnTo>
                    <a:pt x="0" y="0"/>
                  </a:lnTo>
                  <a:lnTo>
                    <a:pt x="0" y="66053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62589" y="9491432"/>
              <a:ext cx="17145" cy="671830"/>
            </a:xfrm>
            <a:custGeom>
              <a:avLst/>
              <a:gdLst/>
              <a:ahLst/>
              <a:cxnLst/>
              <a:rect l="l" t="t" r="r" b="b"/>
              <a:pathLst>
                <a:path w="17144" h="671829">
                  <a:moveTo>
                    <a:pt x="16887" y="0"/>
                  </a:moveTo>
                  <a:lnTo>
                    <a:pt x="0" y="0"/>
                  </a:lnTo>
                  <a:lnTo>
                    <a:pt x="43" y="671565"/>
                  </a:lnTo>
                  <a:lnTo>
                    <a:pt x="16934" y="671562"/>
                  </a:lnTo>
                  <a:lnTo>
                    <a:pt x="1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8989" y="9487832"/>
              <a:ext cx="24130" cy="660400"/>
            </a:xfrm>
            <a:custGeom>
              <a:avLst/>
              <a:gdLst/>
              <a:ahLst/>
              <a:cxnLst/>
              <a:rect l="l" t="t" r="r" b="b"/>
              <a:pathLst>
                <a:path w="24130" h="660400">
                  <a:moveTo>
                    <a:pt x="0" y="660128"/>
                  </a:moveTo>
                  <a:lnTo>
                    <a:pt x="24133" y="660128"/>
                  </a:lnTo>
                  <a:lnTo>
                    <a:pt x="24133" y="0"/>
                  </a:lnTo>
                  <a:lnTo>
                    <a:pt x="0" y="0"/>
                  </a:lnTo>
                  <a:lnTo>
                    <a:pt x="0" y="66012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39006" y="9406354"/>
              <a:ext cx="131393" cy="132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202098" y="94132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748"/>
                  </a:moveTo>
                  <a:lnTo>
                    <a:pt x="62802" y="62748"/>
                  </a:lnTo>
                  <a:lnTo>
                    <a:pt x="62802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98447" y="9409078"/>
              <a:ext cx="81915" cy="71120"/>
            </a:xfrm>
            <a:custGeom>
              <a:avLst/>
              <a:gdLst/>
              <a:ahLst/>
              <a:cxnLst/>
              <a:rect l="l" t="t" r="r" b="b"/>
              <a:pathLst>
                <a:path w="81914" h="71120">
                  <a:moveTo>
                    <a:pt x="0" y="4183"/>
                  </a:moveTo>
                  <a:lnTo>
                    <a:pt x="70053" y="4183"/>
                  </a:lnTo>
                  <a:lnTo>
                    <a:pt x="70053" y="66931"/>
                  </a:lnTo>
                  <a:lnTo>
                    <a:pt x="0" y="66931"/>
                  </a:lnTo>
                  <a:lnTo>
                    <a:pt x="0" y="4183"/>
                  </a:lnTo>
                  <a:close/>
                </a:path>
                <a:path w="81914" h="71120">
                  <a:moveTo>
                    <a:pt x="81381" y="0"/>
                  </a:moveTo>
                  <a:lnTo>
                    <a:pt x="70053" y="0"/>
                  </a:lnTo>
                  <a:lnTo>
                    <a:pt x="70053" y="71113"/>
                  </a:lnTo>
                  <a:lnTo>
                    <a:pt x="81381" y="71113"/>
                  </a:lnTo>
                  <a:lnTo>
                    <a:pt x="8138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02098" y="9416657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0" y="13021"/>
                  </a:lnTo>
                  <a:lnTo>
                    <a:pt x="63310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202098" y="9413057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09" y="20220"/>
                  </a:lnTo>
                  <a:lnTo>
                    <a:pt x="66909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202098" y="9426905"/>
              <a:ext cx="63500" cy="13335"/>
            </a:xfrm>
            <a:custGeom>
              <a:avLst/>
              <a:gdLst/>
              <a:ahLst/>
              <a:cxnLst/>
              <a:rect l="l" t="t" r="r" b="b"/>
              <a:pathLst>
                <a:path w="63500" h="13334">
                  <a:moveTo>
                    <a:pt x="0" y="13021"/>
                  </a:moveTo>
                  <a:lnTo>
                    <a:pt x="63310" y="13021"/>
                  </a:lnTo>
                  <a:lnTo>
                    <a:pt x="63310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202098" y="9423306"/>
              <a:ext cx="67310" cy="20320"/>
            </a:xfrm>
            <a:custGeom>
              <a:avLst/>
              <a:gdLst/>
              <a:ahLst/>
              <a:cxnLst/>
              <a:rect l="l" t="t" r="r" b="b"/>
              <a:pathLst>
                <a:path w="67310" h="20320">
                  <a:moveTo>
                    <a:pt x="0" y="20220"/>
                  </a:moveTo>
                  <a:lnTo>
                    <a:pt x="66909" y="20220"/>
                  </a:lnTo>
                  <a:lnTo>
                    <a:pt x="66909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87166" y="9409078"/>
              <a:ext cx="11430" cy="71120"/>
            </a:xfrm>
            <a:custGeom>
              <a:avLst/>
              <a:gdLst/>
              <a:ahLst/>
              <a:cxnLst/>
              <a:rect l="l" t="t" r="r" b="b"/>
              <a:pathLst>
                <a:path w="11430" h="71120">
                  <a:moveTo>
                    <a:pt x="11332" y="0"/>
                  </a:moveTo>
                  <a:lnTo>
                    <a:pt x="0" y="0"/>
                  </a:lnTo>
                  <a:lnTo>
                    <a:pt x="0" y="71113"/>
                  </a:lnTo>
                  <a:lnTo>
                    <a:pt x="11332" y="71113"/>
                  </a:lnTo>
                  <a:lnTo>
                    <a:pt x="11332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597433" y="9601764"/>
              <a:ext cx="131393" cy="1323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73768" y="9661186"/>
              <a:ext cx="21590" cy="62865"/>
            </a:xfrm>
            <a:custGeom>
              <a:avLst/>
              <a:gdLst/>
              <a:ahLst/>
              <a:cxnLst/>
              <a:rect l="l" t="t" r="r" b="b"/>
              <a:pathLst>
                <a:path w="21589" h="62865">
                  <a:moveTo>
                    <a:pt x="0" y="62748"/>
                  </a:moveTo>
                  <a:lnTo>
                    <a:pt x="21153" y="62748"/>
                  </a:lnTo>
                  <a:lnTo>
                    <a:pt x="21153" y="0"/>
                  </a:lnTo>
                  <a:lnTo>
                    <a:pt x="0" y="0"/>
                  </a:lnTo>
                  <a:lnTo>
                    <a:pt x="0" y="62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70149" y="9657003"/>
              <a:ext cx="33020" cy="71120"/>
            </a:xfrm>
            <a:custGeom>
              <a:avLst/>
              <a:gdLst/>
              <a:ahLst/>
              <a:cxnLst/>
              <a:rect l="l" t="t" r="r" b="b"/>
              <a:pathLst>
                <a:path w="33020" h="71120">
                  <a:moveTo>
                    <a:pt x="0" y="4183"/>
                  </a:moveTo>
                  <a:lnTo>
                    <a:pt x="28371" y="4183"/>
                  </a:lnTo>
                  <a:lnTo>
                    <a:pt x="28371" y="66931"/>
                  </a:lnTo>
                  <a:lnTo>
                    <a:pt x="0" y="66931"/>
                  </a:lnTo>
                  <a:lnTo>
                    <a:pt x="0" y="4183"/>
                  </a:lnTo>
                  <a:close/>
                </a:path>
                <a:path w="33020" h="71120">
                  <a:moveTo>
                    <a:pt x="32961" y="0"/>
                  </a:moveTo>
                  <a:lnTo>
                    <a:pt x="28371" y="0"/>
                  </a:lnTo>
                  <a:lnTo>
                    <a:pt x="28371" y="71114"/>
                  </a:lnTo>
                  <a:lnTo>
                    <a:pt x="32961" y="71114"/>
                  </a:lnTo>
                  <a:lnTo>
                    <a:pt x="3296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73768" y="9664577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5" h="13334">
                  <a:moveTo>
                    <a:pt x="0" y="13021"/>
                  </a:moveTo>
                  <a:lnTo>
                    <a:pt x="23500" y="13021"/>
                  </a:lnTo>
                  <a:lnTo>
                    <a:pt x="23500" y="0"/>
                  </a:lnTo>
                  <a:lnTo>
                    <a:pt x="0" y="0"/>
                  </a:lnTo>
                  <a:lnTo>
                    <a:pt x="0" y="13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73768" y="9660977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20">
                  <a:moveTo>
                    <a:pt x="0" y="20220"/>
                  </a:moveTo>
                  <a:lnTo>
                    <a:pt x="27100" y="20220"/>
                  </a:lnTo>
                  <a:lnTo>
                    <a:pt x="27100" y="0"/>
                  </a:lnTo>
                  <a:lnTo>
                    <a:pt x="0" y="0"/>
                  </a:lnTo>
                  <a:lnTo>
                    <a:pt x="0" y="2022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73768" y="9674827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5" h="13334">
                  <a:moveTo>
                    <a:pt x="0" y="13020"/>
                  </a:moveTo>
                  <a:lnTo>
                    <a:pt x="23500" y="13020"/>
                  </a:lnTo>
                  <a:lnTo>
                    <a:pt x="23500" y="0"/>
                  </a:lnTo>
                  <a:lnTo>
                    <a:pt x="0" y="0"/>
                  </a:lnTo>
                  <a:lnTo>
                    <a:pt x="0" y="13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73768" y="9671227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20">
                  <a:moveTo>
                    <a:pt x="0" y="20219"/>
                  </a:moveTo>
                  <a:lnTo>
                    <a:pt x="27100" y="20219"/>
                  </a:lnTo>
                  <a:lnTo>
                    <a:pt x="27100" y="0"/>
                  </a:lnTo>
                  <a:lnTo>
                    <a:pt x="0" y="0"/>
                  </a:lnTo>
                  <a:lnTo>
                    <a:pt x="0" y="20219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65577" y="9657003"/>
              <a:ext cx="5080" cy="71120"/>
            </a:xfrm>
            <a:custGeom>
              <a:avLst/>
              <a:gdLst/>
              <a:ahLst/>
              <a:cxnLst/>
              <a:rect l="l" t="t" r="r" b="b"/>
              <a:pathLst>
                <a:path w="5079" h="71120">
                  <a:moveTo>
                    <a:pt x="4591" y="0"/>
                  </a:moveTo>
                  <a:lnTo>
                    <a:pt x="0" y="0"/>
                  </a:lnTo>
                  <a:lnTo>
                    <a:pt x="0" y="71114"/>
                  </a:lnTo>
                  <a:lnTo>
                    <a:pt x="4591" y="71114"/>
                  </a:lnTo>
                  <a:lnTo>
                    <a:pt x="459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178719" y="6070089"/>
              <a:ext cx="598107" cy="4082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38194" y="10147961"/>
              <a:ext cx="5206365" cy="194945"/>
            </a:xfrm>
            <a:custGeom>
              <a:avLst/>
              <a:gdLst/>
              <a:ahLst/>
              <a:cxnLst/>
              <a:rect l="l" t="t" r="r" b="b"/>
              <a:pathLst>
                <a:path w="5206365" h="194945">
                  <a:moveTo>
                    <a:pt x="5206366" y="0"/>
                  </a:moveTo>
                  <a:lnTo>
                    <a:pt x="0" y="0"/>
                  </a:lnTo>
                  <a:lnTo>
                    <a:pt x="0" y="194751"/>
                  </a:lnTo>
                  <a:lnTo>
                    <a:pt x="5206366" y="194751"/>
                  </a:lnTo>
                  <a:lnTo>
                    <a:pt x="5206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38194" y="10147961"/>
              <a:ext cx="5206365" cy="194945"/>
            </a:xfrm>
            <a:custGeom>
              <a:avLst/>
              <a:gdLst/>
              <a:ahLst/>
              <a:cxnLst/>
              <a:rect l="l" t="t" r="r" b="b"/>
              <a:pathLst>
                <a:path w="5206365" h="194945">
                  <a:moveTo>
                    <a:pt x="0" y="0"/>
                  </a:moveTo>
                  <a:lnTo>
                    <a:pt x="5206366" y="0"/>
                  </a:lnTo>
                  <a:lnTo>
                    <a:pt x="5206366" y="194751"/>
                  </a:lnTo>
                  <a:lnTo>
                    <a:pt x="0" y="19475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39061" y="6753030"/>
              <a:ext cx="1609599" cy="23373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275776" y="7573121"/>
              <a:ext cx="1228725" cy="582295"/>
            </a:xfrm>
            <a:custGeom>
              <a:avLst/>
              <a:gdLst/>
              <a:ahLst/>
              <a:cxnLst/>
              <a:rect l="l" t="t" r="r" b="b"/>
              <a:pathLst>
                <a:path w="1228725" h="582295">
                  <a:moveTo>
                    <a:pt x="218694" y="383133"/>
                  </a:moveTo>
                  <a:lnTo>
                    <a:pt x="214109" y="341109"/>
                  </a:lnTo>
                  <a:lnTo>
                    <a:pt x="200761" y="303009"/>
                  </a:lnTo>
                  <a:lnTo>
                    <a:pt x="179336" y="270141"/>
                  </a:lnTo>
                  <a:lnTo>
                    <a:pt x="150507" y="243827"/>
                  </a:lnTo>
                  <a:lnTo>
                    <a:pt x="115011" y="225386"/>
                  </a:lnTo>
                  <a:lnTo>
                    <a:pt x="73609" y="216115"/>
                  </a:lnTo>
                  <a:lnTo>
                    <a:pt x="60833" y="215379"/>
                  </a:lnTo>
                  <a:lnTo>
                    <a:pt x="60833" y="215252"/>
                  </a:lnTo>
                  <a:lnTo>
                    <a:pt x="60833" y="185394"/>
                  </a:lnTo>
                  <a:lnTo>
                    <a:pt x="0" y="218859"/>
                  </a:lnTo>
                  <a:lnTo>
                    <a:pt x="60833" y="252310"/>
                  </a:lnTo>
                  <a:lnTo>
                    <a:pt x="60833" y="222580"/>
                  </a:lnTo>
                  <a:lnTo>
                    <a:pt x="64338" y="222669"/>
                  </a:lnTo>
                  <a:lnTo>
                    <a:pt x="105067" y="229641"/>
                  </a:lnTo>
                  <a:lnTo>
                    <a:pt x="140106" y="245567"/>
                  </a:lnTo>
                  <a:lnTo>
                    <a:pt x="173837" y="274789"/>
                  </a:lnTo>
                  <a:lnTo>
                    <a:pt x="197485" y="313105"/>
                  </a:lnTo>
                  <a:lnTo>
                    <a:pt x="208648" y="350507"/>
                  </a:lnTo>
                  <a:lnTo>
                    <a:pt x="211493" y="383133"/>
                  </a:lnTo>
                  <a:lnTo>
                    <a:pt x="211328" y="391769"/>
                  </a:lnTo>
                  <a:lnTo>
                    <a:pt x="206019" y="431342"/>
                  </a:lnTo>
                  <a:lnTo>
                    <a:pt x="189915" y="473468"/>
                  </a:lnTo>
                  <a:lnTo>
                    <a:pt x="163690" y="507441"/>
                  </a:lnTo>
                  <a:lnTo>
                    <a:pt x="127749" y="531279"/>
                  </a:lnTo>
                  <a:lnTo>
                    <a:pt x="90525" y="541972"/>
                  </a:lnTo>
                  <a:lnTo>
                    <a:pt x="70332" y="543687"/>
                  </a:lnTo>
                  <a:lnTo>
                    <a:pt x="70332" y="513943"/>
                  </a:lnTo>
                  <a:lnTo>
                    <a:pt x="9499" y="547408"/>
                  </a:lnTo>
                  <a:lnTo>
                    <a:pt x="70332" y="580872"/>
                  </a:lnTo>
                  <a:lnTo>
                    <a:pt x="70332" y="551002"/>
                  </a:lnTo>
                  <a:lnTo>
                    <a:pt x="115836" y="543496"/>
                  </a:lnTo>
                  <a:lnTo>
                    <a:pt x="150914" y="526745"/>
                  </a:lnTo>
                  <a:lnTo>
                    <a:pt x="183743" y="495998"/>
                  </a:lnTo>
                  <a:lnTo>
                    <a:pt x="203034" y="463105"/>
                  </a:lnTo>
                  <a:lnTo>
                    <a:pt x="214744" y="425056"/>
                  </a:lnTo>
                  <a:lnTo>
                    <a:pt x="218541" y="391502"/>
                  </a:lnTo>
                  <a:lnTo>
                    <a:pt x="218694" y="383133"/>
                  </a:lnTo>
                  <a:close/>
                </a:path>
                <a:path w="1228725" h="582295">
                  <a:moveTo>
                    <a:pt x="496646" y="217906"/>
                  </a:moveTo>
                  <a:lnTo>
                    <a:pt x="490105" y="214312"/>
                  </a:lnTo>
                  <a:lnTo>
                    <a:pt x="435813" y="184442"/>
                  </a:lnTo>
                  <a:lnTo>
                    <a:pt x="435813" y="214439"/>
                  </a:lnTo>
                  <a:lnTo>
                    <a:pt x="396582" y="219608"/>
                  </a:lnTo>
                  <a:lnTo>
                    <a:pt x="356158" y="234645"/>
                  </a:lnTo>
                  <a:lnTo>
                    <a:pt x="321271" y="258102"/>
                  </a:lnTo>
                  <a:lnTo>
                    <a:pt x="293281" y="288658"/>
                  </a:lnTo>
                  <a:lnTo>
                    <a:pt x="273621" y="325018"/>
                  </a:lnTo>
                  <a:lnTo>
                    <a:pt x="263702" y="365848"/>
                  </a:lnTo>
                  <a:lnTo>
                    <a:pt x="262775" y="383133"/>
                  </a:lnTo>
                  <a:lnTo>
                    <a:pt x="263004" y="391833"/>
                  </a:lnTo>
                  <a:lnTo>
                    <a:pt x="270802" y="433387"/>
                  </a:lnTo>
                  <a:lnTo>
                    <a:pt x="288632" y="470750"/>
                  </a:lnTo>
                  <a:lnTo>
                    <a:pt x="315074" y="502577"/>
                  </a:lnTo>
                  <a:lnTo>
                    <a:pt x="348703" y="527558"/>
                  </a:lnTo>
                  <a:lnTo>
                    <a:pt x="388124" y="544385"/>
                  </a:lnTo>
                  <a:lnTo>
                    <a:pt x="431927" y="551738"/>
                  </a:lnTo>
                  <a:lnTo>
                    <a:pt x="435813" y="551827"/>
                  </a:lnTo>
                  <a:lnTo>
                    <a:pt x="435813" y="581812"/>
                  </a:lnTo>
                  <a:lnTo>
                    <a:pt x="490105" y="551954"/>
                  </a:lnTo>
                  <a:lnTo>
                    <a:pt x="496646" y="548360"/>
                  </a:lnTo>
                  <a:lnTo>
                    <a:pt x="435813" y="514896"/>
                  </a:lnTo>
                  <a:lnTo>
                    <a:pt x="435813" y="544626"/>
                  </a:lnTo>
                  <a:lnTo>
                    <a:pt x="432269" y="544537"/>
                  </a:lnTo>
                  <a:lnTo>
                    <a:pt x="390156" y="537476"/>
                  </a:lnTo>
                  <a:lnTo>
                    <a:pt x="352285" y="521309"/>
                  </a:lnTo>
                  <a:lnTo>
                    <a:pt x="320014" y="497344"/>
                  </a:lnTo>
                  <a:lnTo>
                    <a:pt x="294690" y="466852"/>
                  </a:lnTo>
                  <a:lnTo>
                    <a:pt x="277647" y="431139"/>
                  </a:lnTo>
                  <a:lnTo>
                    <a:pt x="270192" y="391439"/>
                  </a:lnTo>
                  <a:lnTo>
                    <a:pt x="269976" y="383133"/>
                  </a:lnTo>
                  <a:lnTo>
                    <a:pt x="270192" y="374815"/>
                  </a:lnTo>
                  <a:lnTo>
                    <a:pt x="277647" y="335127"/>
                  </a:lnTo>
                  <a:lnTo>
                    <a:pt x="294690" y="299402"/>
                  </a:lnTo>
                  <a:lnTo>
                    <a:pt x="320014" y="268922"/>
                  </a:lnTo>
                  <a:lnTo>
                    <a:pt x="352285" y="244944"/>
                  </a:lnTo>
                  <a:lnTo>
                    <a:pt x="390156" y="228790"/>
                  </a:lnTo>
                  <a:lnTo>
                    <a:pt x="432269" y="221716"/>
                  </a:lnTo>
                  <a:lnTo>
                    <a:pt x="435813" y="221640"/>
                  </a:lnTo>
                  <a:lnTo>
                    <a:pt x="435813" y="251371"/>
                  </a:lnTo>
                  <a:lnTo>
                    <a:pt x="496646" y="217906"/>
                  </a:lnTo>
                  <a:close/>
                </a:path>
                <a:path w="1228725" h="582295">
                  <a:moveTo>
                    <a:pt x="944791" y="401586"/>
                  </a:moveTo>
                  <a:lnTo>
                    <a:pt x="939076" y="363613"/>
                  </a:lnTo>
                  <a:lnTo>
                    <a:pt x="924318" y="326186"/>
                  </a:lnTo>
                  <a:lnTo>
                    <a:pt x="901153" y="290525"/>
                  </a:lnTo>
                  <a:lnTo>
                    <a:pt x="871588" y="260896"/>
                  </a:lnTo>
                  <a:lnTo>
                    <a:pt x="837565" y="239763"/>
                  </a:lnTo>
                  <a:lnTo>
                    <a:pt x="818400" y="232346"/>
                  </a:lnTo>
                  <a:lnTo>
                    <a:pt x="815530" y="231419"/>
                  </a:lnTo>
                  <a:lnTo>
                    <a:pt x="777036" y="225183"/>
                  </a:lnTo>
                  <a:lnTo>
                    <a:pt x="769175" y="225145"/>
                  </a:lnTo>
                  <a:lnTo>
                    <a:pt x="761276" y="225513"/>
                  </a:lnTo>
                  <a:lnTo>
                    <a:pt x="721753" y="233705"/>
                  </a:lnTo>
                  <a:lnTo>
                    <a:pt x="683145" y="252882"/>
                  </a:lnTo>
                  <a:lnTo>
                    <a:pt x="679996" y="255079"/>
                  </a:lnTo>
                  <a:lnTo>
                    <a:pt x="662305" y="230873"/>
                  </a:lnTo>
                  <a:lnTo>
                    <a:pt x="632929" y="293776"/>
                  </a:lnTo>
                  <a:lnTo>
                    <a:pt x="701789" y="284911"/>
                  </a:lnTo>
                  <a:lnTo>
                    <a:pt x="686447" y="263906"/>
                  </a:lnTo>
                  <a:lnTo>
                    <a:pt x="684237" y="260896"/>
                  </a:lnTo>
                  <a:lnTo>
                    <a:pt x="687120" y="258902"/>
                  </a:lnTo>
                  <a:lnTo>
                    <a:pt x="724103" y="240499"/>
                  </a:lnTo>
                  <a:lnTo>
                    <a:pt x="761809" y="232689"/>
                  </a:lnTo>
                  <a:lnTo>
                    <a:pt x="769327" y="232346"/>
                  </a:lnTo>
                  <a:lnTo>
                    <a:pt x="776808" y="232384"/>
                  </a:lnTo>
                  <a:lnTo>
                    <a:pt x="820597" y="240614"/>
                  </a:lnTo>
                  <a:lnTo>
                    <a:pt x="860894" y="261810"/>
                  </a:lnTo>
                  <a:lnTo>
                    <a:pt x="890244" y="288683"/>
                  </a:lnTo>
                  <a:lnTo>
                    <a:pt x="914082" y="322427"/>
                  </a:lnTo>
                  <a:lnTo>
                    <a:pt x="929970" y="358254"/>
                  </a:lnTo>
                  <a:lnTo>
                    <a:pt x="937577" y="401586"/>
                  </a:lnTo>
                  <a:lnTo>
                    <a:pt x="937577" y="409130"/>
                  </a:lnTo>
                  <a:lnTo>
                    <a:pt x="929665" y="450850"/>
                  </a:lnTo>
                  <a:lnTo>
                    <a:pt x="907427" y="489432"/>
                  </a:lnTo>
                  <a:lnTo>
                    <a:pt x="881354" y="514553"/>
                  </a:lnTo>
                  <a:lnTo>
                    <a:pt x="863815" y="490537"/>
                  </a:lnTo>
                  <a:lnTo>
                    <a:pt x="834440" y="553453"/>
                  </a:lnTo>
                  <a:lnTo>
                    <a:pt x="903300" y="544576"/>
                  </a:lnTo>
                  <a:lnTo>
                    <a:pt x="887958" y="523582"/>
                  </a:lnTo>
                  <a:lnTo>
                    <a:pt x="885609" y="520369"/>
                  </a:lnTo>
                  <a:lnTo>
                    <a:pt x="888631" y="518033"/>
                  </a:lnTo>
                  <a:lnTo>
                    <a:pt x="917981" y="487565"/>
                  </a:lnTo>
                  <a:lnTo>
                    <a:pt x="936421" y="453339"/>
                  </a:lnTo>
                  <a:lnTo>
                    <a:pt x="944791" y="409130"/>
                  </a:lnTo>
                  <a:lnTo>
                    <a:pt x="944791" y="401586"/>
                  </a:lnTo>
                  <a:close/>
                </a:path>
                <a:path w="1228725" h="582295">
                  <a:moveTo>
                    <a:pt x="1228318" y="266801"/>
                  </a:moveTo>
                  <a:lnTo>
                    <a:pt x="1159459" y="275678"/>
                  </a:lnTo>
                  <a:lnTo>
                    <a:pt x="1176997" y="299681"/>
                  </a:lnTo>
                  <a:lnTo>
                    <a:pt x="1174089" y="301701"/>
                  </a:lnTo>
                  <a:lnTo>
                    <a:pt x="1135913" y="320852"/>
                  </a:lnTo>
                  <a:lnTo>
                    <a:pt x="1095806" y="330149"/>
                  </a:lnTo>
                  <a:lnTo>
                    <a:pt x="1079639" y="331152"/>
                  </a:lnTo>
                  <a:lnTo>
                    <a:pt x="1071587" y="331089"/>
                  </a:lnTo>
                  <a:lnTo>
                    <a:pt x="1032217" y="325132"/>
                  </a:lnTo>
                  <a:lnTo>
                    <a:pt x="995730" y="309968"/>
                  </a:lnTo>
                  <a:lnTo>
                    <a:pt x="963917" y="285826"/>
                  </a:lnTo>
                  <a:lnTo>
                    <a:pt x="938796" y="253288"/>
                  </a:lnTo>
                  <a:lnTo>
                    <a:pt x="923429" y="216204"/>
                  </a:lnTo>
                  <a:lnTo>
                    <a:pt x="918108" y="177114"/>
                  </a:lnTo>
                  <a:lnTo>
                    <a:pt x="918222" y="168833"/>
                  </a:lnTo>
                  <a:lnTo>
                    <a:pt x="924483" y="129794"/>
                  </a:lnTo>
                  <a:lnTo>
                    <a:pt x="940092" y="92379"/>
                  </a:lnTo>
                  <a:lnTo>
                    <a:pt x="964692" y="58712"/>
                  </a:lnTo>
                  <a:lnTo>
                    <a:pt x="986434" y="38900"/>
                  </a:lnTo>
                  <a:lnTo>
                    <a:pt x="1003985" y="62903"/>
                  </a:lnTo>
                  <a:lnTo>
                    <a:pt x="1019403" y="29870"/>
                  </a:lnTo>
                  <a:lnTo>
                    <a:pt x="1033360" y="0"/>
                  </a:lnTo>
                  <a:lnTo>
                    <a:pt x="964488" y="8864"/>
                  </a:lnTo>
                  <a:lnTo>
                    <a:pt x="982192" y="33083"/>
                  </a:lnTo>
                  <a:lnTo>
                    <a:pt x="979106" y="35458"/>
                  </a:lnTo>
                  <a:lnTo>
                    <a:pt x="948080" y="67233"/>
                  </a:lnTo>
                  <a:lnTo>
                    <a:pt x="926172" y="104076"/>
                  </a:lnTo>
                  <a:lnTo>
                    <a:pt x="913765" y="144094"/>
                  </a:lnTo>
                  <a:lnTo>
                    <a:pt x="910907" y="177114"/>
                  </a:lnTo>
                  <a:lnTo>
                    <a:pt x="911199" y="185381"/>
                  </a:lnTo>
                  <a:lnTo>
                    <a:pt x="918845" y="226072"/>
                  </a:lnTo>
                  <a:lnTo>
                    <a:pt x="937056" y="264236"/>
                  </a:lnTo>
                  <a:lnTo>
                    <a:pt x="965022" y="296748"/>
                  </a:lnTo>
                  <a:lnTo>
                    <a:pt x="999477" y="320154"/>
                  </a:lnTo>
                  <a:lnTo>
                    <a:pt x="1038339" y="334098"/>
                  </a:lnTo>
                  <a:lnTo>
                    <a:pt x="1079754" y="338353"/>
                  </a:lnTo>
                  <a:lnTo>
                    <a:pt x="1088161" y="338023"/>
                  </a:lnTo>
                  <a:lnTo>
                    <a:pt x="1127315" y="331152"/>
                  </a:lnTo>
                  <a:lnTo>
                    <a:pt x="1170381" y="312534"/>
                  </a:lnTo>
                  <a:lnTo>
                    <a:pt x="1181252" y="305498"/>
                  </a:lnTo>
                  <a:lnTo>
                    <a:pt x="1198943" y="329717"/>
                  </a:lnTo>
                  <a:lnTo>
                    <a:pt x="1214374" y="296672"/>
                  </a:lnTo>
                  <a:lnTo>
                    <a:pt x="1228318" y="266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24745" y="6753030"/>
              <a:ext cx="1609599" cy="23373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27619" y="6636038"/>
              <a:ext cx="4090670" cy="2113280"/>
            </a:xfrm>
            <a:custGeom>
              <a:avLst/>
              <a:gdLst/>
              <a:ahLst/>
              <a:cxnLst/>
              <a:rect l="l" t="t" r="r" b="b"/>
              <a:pathLst>
                <a:path w="4090670" h="2113279">
                  <a:moveTo>
                    <a:pt x="278218" y="1972894"/>
                  </a:moveTo>
                  <a:lnTo>
                    <a:pt x="271526" y="1931606"/>
                  </a:lnTo>
                  <a:lnTo>
                    <a:pt x="253428" y="1890953"/>
                  </a:lnTo>
                  <a:lnTo>
                    <a:pt x="230695" y="1860245"/>
                  </a:lnTo>
                  <a:lnTo>
                    <a:pt x="196938" y="1832622"/>
                  </a:lnTo>
                  <a:lnTo>
                    <a:pt x="168541" y="1819465"/>
                  </a:lnTo>
                  <a:lnTo>
                    <a:pt x="164833" y="1818220"/>
                  </a:lnTo>
                  <a:lnTo>
                    <a:pt x="123202" y="1812264"/>
                  </a:lnTo>
                  <a:lnTo>
                    <a:pt x="116078" y="1812544"/>
                  </a:lnTo>
                  <a:lnTo>
                    <a:pt x="73025" y="1822323"/>
                  </a:lnTo>
                  <a:lnTo>
                    <a:pt x="49288" y="1834134"/>
                  </a:lnTo>
                  <a:lnTo>
                    <a:pt x="33058" y="1808911"/>
                  </a:lnTo>
                  <a:lnTo>
                    <a:pt x="0" y="1869960"/>
                  </a:lnTo>
                  <a:lnTo>
                    <a:pt x="69265" y="1865198"/>
                  </a:lnTo>
                  <a:lnTo>
                    <a:pt x="54952" y="1842935"/>
                  </a:lnTo>
                  <a:lnTo>
                    <a:pt x="53187" y="1840179"/>
                  </a:lnTo>
                  <a:lnTo>
                    <a:pt x="89306" y="1824418"/>
                  </a:lnTo>
                  <a:lnTo>
                    <a:pt x="123291" y="1819465"/>
                  </a:lnTo>
                  <a:lnTo>
                    <a:pt x="130009" y="1819554"/>
                  </a:lnTo>
                  <a:lnTo>
                    <a:pt x="169037" y="1827212"/>
                  </a:lnTo>
                  <a:lnTo>
                    <a:pt x="204584" y="1846414"/>
                  </a:lnTo>
                  <a:lnTo>
                    <a:pt x="234772" y="1876171"/>
                  </a:lnTo>
                  <a:lnTo>
                    <a:pt x="257276" y="1914017"/>
                  </a:lnTo>
                  <a:lnTo>
                    <a:pt x="269252" y="1953450"/>
                  </a:lnTo>
                  <a:lnTo>
                    <a:pt x="271018" y="1972894"/>
                  </a:lnTo>
                  <a:lnTo>
                    <a:pt x="270954" y="1979701"/>
                  </a:lnTo>
                  <a:lnTo>
                    <a:pt x="261315" y="2022754"/>
                  </a:lnTo>
                  <a:lnTo>
                    <a:pt x="239458" y="2055939"/>
                  </a:lnTo>
                  <a:lnTo>
                    <a:pt x="215366" y="2076615"/>
                  </a:lnTo>
                  <a:lnTo>
                    <a:pt x="199288" y="2051596"/>
                  </a:lnTo>
                  <a:lnTo>
                    <a:pt x="166217" y="2112657"/>
                  </a:lnTo>
                  <a:lnTo>
                    <a:pt x="235496" y="2107882"/>
                  </a:lnTo>
                  <a:lnTo>
                    <a:pt x="221170" y="2085632"/>
                  </a:lnTo>
                  <a:lnTo>
                    <a:pt x="219265" y="2082673"/>
                  </a:lnTo>
                  <a:lnTo>
                    <a:pt x="249555" y="2055317"/>
                  </a:lnTo>
                  <a:lnTo>
                    <a:pt x="270459" y="2019325"/>
                  </a:lnTo>
                  <a:lnTo>
                    <a:pt x="278168" y="1979701"/>
                  </a:lnTo>
                  <a:lnTo>
                    <a:pt x="278218" y="1972894"/>
                  </a:lnTo>
                  <a:close/>
                </a:path>
                <a:path w="4090670" h="2113279">
                  <a:moveTo>
                    <a:pt x="285597" y="397662"/>
                  </a:moveTo>
                  <a:lnTo>
                    <a:pt x="280009" y="357632"/>
                  </a:lnTo>
                  <a:lnTo>
                    <a:pt x="261366" y="320890"/>
                  </a:lnTo>
                  <a:lnTo>
                    <a:pt x="229031" y="289496"/>
                  </a:lnTo>
                  <a:lnTo>
                    <a:pt x="226644" y="287883"/>
                  </a:lnTo>
                  <a:lnTo>
                    <a:pt x="228549" y="284924"/>
                  </a:lnTo>
                  <a:lnTo>
                    <a:pt x="242862" y="262661"/>
                  </a:lnTo>
                  <a:lnTo>
                    <a:pt x="173596" y="257898"/>
                  </a:lnTo>
                  <a:lnTo>
                    <a:pt x="206654" y="318947"/>
                  </a:lnTo>
                  <a:lnTo>
                    <a:pt x="222745" y="293941"/>
                  </a:lnTo>
                  <a:lnTo>
                    <a:pt x="224840" y="295363"/>
                  </a:lnTo>
                  <a:lnTo>
                    <a:pt x="255574" y="325170"/>
                  </a:lnTo>
                  <a:lnTo>
                    <a:pt x="273138" y="359765"/>
                  </a:lnTo>
                  <a:lnTo>
                    <a:pt x="278384" y="397662"/>
                  </a:lnTo>
                  <a:lnTo>
                    <a:pt x="278117" y="404025"/>
                  </a:lnTo>
                  <a:lnTo>
                    <a:pt x="269862" y="443433"/>
                  </a:lnTo>
                  <a:lnTo>
                    <a:pt x="250685" y="482282"/>
                  </a:lnTo>
                  <a:lnTo>
                    <a:pt x="222707" y="515353"/>
                  </a:lnTo>
                  <a:lnTo>
                    <a:pt x="188734" y="538175"/>
                  </a:lnTo>
                  <a:lnTo>
                    <a:pt x="150672" y="549795"/>
                  </a:lnTo>
                  <a:lnTo>
                    <a:pt x="130670" y="551091"/>
                  </a:lnTo>
                  <a:lnTo>
                    <a:pt x="123926" y="550824"/>
                  </a:lnTo>
                  <a:lnTo>
                    <a:pt x="83045" y="541528"/>
                  </a:lnTo>
                  <a:lnTo>
                    <a:pt x="60553" y="530364"/>
                  </a:lnTo>
                  <a:lnTo>
                    <a:pt x="62331" y="527621"/>
                  </a:lnTo>
                  <a:lnTo>
                    <a:pt x="76644" y="505358"/>
                  </a:lnTo>
                  <a:lnTo>
                    <a:pt x="7378" y="500595"/>
                  </a:lnTo>
                  <a:lnTo>
                    <a:pt x="40436" y="561644"/>
                  </a:lnTo>
                  <a:lnTo>
                    <a:pt x="56667" y="536422"/>
                  </a:lnTo>
                  <a:lnTo>
                    <a:pt x="59143" y="537933"/>
                  </a:lnTo>
                  <a:lnTo>
                    <a:pt x="94742" y="553059"/>
                  </a:lnTo>
                  <a:lnTo>
                    <a:pt x="130581" y="558292"/>
                  </a:lnTo>
                  <a:lnTo>
                    <a:pt x="137668" y="558190"/>
                  </a:lnTo>
                  <a:lnTo>
                    <a:pt x="175907" y="551091"/>
                  </a:lnTo>
                  <a:lnTo>
                    <a:pt x="210362" y="534073"/>
                  </a:lnTo>
                  <a:lnTo>
                    <a:pt x="243052" y="504698"/>
                  </a:lnTo>
                  <a:lnTo>
                    <a:pt x="264579" y="472935"/>
                  </a:lnTo>
                  <a:lnTo>
                    <a:pt x="280835" y="432054"/>
                  </a:lnTo>
                  <a:lnTo>
                    <a:pt x="285305" y="404495"/>
                  </a:lnTo>
                  <a:lnTo>
                    <a:pt x="285597" y="397662"/>
                  </a:lnTo>
                  <a:close/>
                </a:path>
                <a:path w="4090670" h="2113279">
                  <a:moveTo>
                    <a:pt x="308165" y="1381671"/>
                  </a:moveTo>
                  <a:lnTo>
                    <a:pt x="293535" y="1354645"/>
                  </a:lnTo>
                  <a:lnTo>
                    <a:pt x="275107" y="1320622"/>
                  </a:lnTo>
                  <a:lnTo>
                    <a:pt x="258889" y="1345844"/>
                  </a:lnTo>
                  <a:lnTo>
                    <a:pt x="256413" y="1344333"/>
                  </a:lnTo>
                  <a:lnTo>
                    <a:pt x="227203" y="1331175"/>
                  </a:lnTo>
                  <a:lnTo>
                    <a:pt x="220814" y="1329194"/>
                  </a:lnTo>
                  <a:lnTo>
                    <a:pt x="184975" y="1323975"/>
                  </a:lnTo>
                  <a:lnTo>
                    <a:pt x="177876" y="1324063"/>
                  </a:lnTo>
                  <a:lnTo>
                    <a:pt x="136690" y="1332153"/>
                  </a:lnTo>
                  <a:lnTo>
                    <a:pt x="99301" y="1352334"/>
                  </a:lnTo>
                  <a:lnTo>
                    <a:pt x="67716" y="1383474"/>
                  </a:lnTo>
                  <a:lnTo>
                    <a:pt x="47498" y="1416037"/>
                  </a:lnTo>
                  <a:lnTo>
                    <a:pt x="33108" y="1457096"/>
                  </a:lnTo>
                  <a:lnTo>
                    <a:pt x="29959" y="1484604"/>
                  </a:lnTo>
                  <a:lnTo>
                    <a:pt x="30010" y="1491411"/>
                  </a:lnTo>
                  <a:lnTo>
                    <a:pt x="37719" y="1531035"/>
                  </a:lnTo>
                  <a:lnTo>
                    <a:pt x="58623" y="1567027"/>
                  </a:lnTo>
                  <a:lnTo>
                    <a:pt x="88912" y="1594383"/>
                  </a:lnTo>
                  <a:lnTo>
                    <a:pt x="72682" y="1619605"/>
                  </a:lnTo>
                  <a:lnTo>
                    <a:pt x="141947" y="1624368"/>
                  </a:lnTo>
                  <a:lnTo>
                    <a:pt x="127317" y="1597342"/>
                  </a:lnTo>
                  <a:lnTo>
                    <a:pt x="108889" y="1563306"/>
                  </a:lnTo>
                  <a:lnTo>
                    <a:pt x="92811" y="1588325"/>
                  </a:lnTo>
                  <a:lnTo>
                    <a:pt x="90716" y="1586903"/>
                  </a:lnTo>
                  <a:lnTo>
                    <a:pt x="59982" y="1557096"/>
                  </a:lnTo>
                  <a:lnTo>
                    <a:pt x="42418" y="1522501"/>
                  </a:lnTo>
                  <a:lnTo>
                    <a:pt x="37160" y="1484604"/>
                  </a:lnTo>
                  <a:lnTo>
                    <a:pt x="37426" y="1478229"/>
                  </a:lnTo>
                  <a:lnTo>
                    <a:pt x="45694" y="1438833"/>
                  </a:lnTo>
                  <a:lnTo>
                    <a:pt x="64871" y="1399971"/>
                  </a:lnTo>
                  <a:lnTo>
                    <a:pt x="92849" y="1366913"/>
                  </a:lnTo>
                  <a:lnTo>
                    <a:pt x="126809" y="1344091"/>
                  </a:lnTo>
                  <a:lnTo>
                    <a:pt x="164871" y="1332471"/>
                  </a:lnTo>
                  <a:lnTo>
                    <a:pt x="184873" y="1331175"/>
                  </a:lnTo>
                  <a:lnTo>
                    <a:pt x="191630" y="1331429"/>
                  </a:lnTo>
                  <a:lnTo>
                    <a:pt x="232511" y="1340726"/>
                  </a:lnTo>
                  <a:lnTo>
                    <a:pt x="254990" y="1351902"/>
                  </a:lnTo>
                  <a:lnTo>
                    <a:pt x="238912" y="1376908"/>
                  </a:lnTo>
                  <a:lnTo>
                    <a:pt x="308165" y="1381671"/>
                  </a:lnTo>
                  <a:close/>
                </a:path>
                <a:path w="4090670" h="2113279">
                  <a:moveTo>
                    <a:pt x="315544" y="988872"/>
                  </a:moveTo>
                  <a:lnTo>
                    <a:pt x="246278" y="993648"/>
                  </a:lnTo>
                  <a:lnTo>
                    <a:pt x="262369" y="1018654"/>
                  </a:lnTo>
                  <a:lnTo>
                    <a:pt x="260057" y="1020051"/>
                  </a:lnTo>
                  <a:lnTo>
                    <a:pt x="219405" y="1036154"/>
                  </a:lnTo>
                  <a:lnTo>
                    <a:pt x="192252" y="1039380"/>
                  </a:lnTo>
                  <a:lnTo>
                    <a:pt x="185534" y="1039291"/>
                  </a:lnTo>
                  <a:lnTo>
                    <a:pt x="146507" y="1031633"/>
                  </a:lnTo>
                  <a:lnTo>
                    <a:pt x="110972" y="1012431"/>
                  </a:lnTo>
                  <a:lnTo>
                    <a:pt x="80784" y="982675"/>
                  </a:lnTo>
                  <a:lnTo>
                    <a:pt x="58267" y="944829"/>
                  </a:lnTo>
                  <a:lnTo>
                    <a:pt x="46304" y="905395"/>
                  </a:lnTo>
                  <a:lnTo>
                    <a:pt x="44538" y="885952"/>
                  </a:lnTo>
                  <a:lnTo>
                    <a:pt x="44589" y="879144"/>
                  </a:lnTo>
                  <a:lnTo>
                    <a:pt x="54241" y="836091"/>
                  </a:lnTo>
                  <a:lnTo>
                    <a:pt x="76085" y="802906"/>
                  </a:lnTo>
                  <a:lnTo>
                    <a:pt x="100177" y="782231"/>
                  </a:lnTo>
                  <a:lnTo>
                    <a:pt x="116268" y="807237"/>
                  </a:lnTo>
                  <a:lnTo>
                    <a:pt x="134683" y="773214"/>
                  </a:lnTo>
                  <a:lnTo>
                    <a:pt x="149326" y="746188"/>
                  </a:lnTo>
                  <a:lnTo>
                    <a:pt x="80060" y="750951"/>
                  </a:lnTo>
                  <a:lnTo>
                    <a:pt x="96278" y="776173"/>
                  </a:lnTo>
                  <a:lnTo>
                    <a:pt x="93903" y="777786"/>
                  </a:lnTo>
                  <a:lnTo>
                    <a:pt x="61569" y="809180"/>
                  </a:lnTo>
                  <a:lnTo>
                    <a:pt x="42913" y="845921"/>
                  </a:lnTo>
                  <a:lnTo>
                    <a:pt x="37325" y="885952"/>
                  </a:lnTo>
                  <a:lnTo>
                    <a:pt x="37617" y="892797"/>
                  </a:lnTo>
                  <a:lnTo>
                    <a:pt x="46266" y="934110"/>
                  </a:lnTo>
                  <a:lnTo>
                    <a:pt x="66179" y="974471"/>
                  </a:lnTo>
                  <a:lnTo>
                    <a:pt x="95402" y="1008989"/>
                  </a:lnTo>
                  <a:lnTo>
                    <a:pt x="131076" y="1032954"/>
                  </a:lnTo>
                  <a:lnTo>
                    <a:pt x="171221" y="1045210"/>
                  </a:lnTo>
                  <a:lnTo>
                    <a:pt x="192341" y="1046581"/>
                  </a:lnTo>
                  <a:lnTo>
                    <a:pt x="199478" y="1046302"/>
                  </a:lnTo>
                  <a:lnTo>
                    <a:pt x="242519" y="1036523"/>
                  </a:lnTo>
                  <a:lnTo>
                    <a:pt x="266255" y="1024712"/>
                  </a:lnTo>
                  <a:lnTo>
                    <a:pt x="282486" y="1049934"/>
                  </a:lnTo>
                  <a:lnTo>
                    <a:pt x="300913" y="1015911"/>
                  </a:lnTo>
                  <a:lnTo>
                    <a:pt x="315544" y="988872"/>
                  </a:lnTo>
                  <a:close/>
                </a:path>
                <a:path w="4090670" h="2113279">
                  <a:moveTo>
                    <a:pt x="737362" y="198691"/>
                  </a:moveTo>
                  <a:lnTo>
                    <a:pt x="733412" y="156768"/>
                  </a:lnTo>
                  <a:lnTo>
                    <a:pt x="721702" y="118719"/>
                  </a:lnTo>
                  <a:lnTo>
                    <a:pt x="702411" y="85826"/>
                  </a:lnTo>
                  <a:lnTo>
                    <a:pt x="669569" y="55079"/>
                  </a:lnTo>
                  <a:lnTo>
                    <a:pt x="634492" y="38328"/>
                  </a:lnTo>
                  <a:lnTo>
                    <a:pt x="592823" y="31038"/>
                  </a:lnTo>
                  <a:lnTo>
                    <a:pt x="589000" y="30937"/>
                  </a:lnTo>
                  <a:lnTo>
                    <a:pt x="589000" y="952"/>
                  </a:lnTo>
                  <a:lnTo>
                    <a:pt x="528167" y="34417"/>
                  </a:lnTo>
                  <a:lnTo>
                    <a:pt x="589000" y="67881"/>
                  </a:lnTo>
                  <a:lnTo>
                    <a:pt x="589000" y="38138"/>
                  </a:lnTo>
                  <a:lnTo>
                    <a:pt x="592480" y="38227"/>
                  </a:lnTo>
                  <a:lnTo>
                    <a:pt x="632320" y="45186"/>
                  </a:lnTo>
                  <a:lnTo>
                    <a:pt x="671449" y="65214"/>
                  </a:lnTo>
                  <a:lnTo>
                    <a:pt x="700951" y="96024"/>
                  </a:lnTo>
                  <a:lnTo>
                    <a:pt x="720471" y="135661"/>
                  </a:lnTo>
                  <a:lnTo>
                    <a:pt x="728776" y="173964"/>
                  </a:lnTo>
                  <a:lnTo>
                    <a:pt x="730161" y="198691"/>
                  </a:lnTo>
                  <a:lnTo>
                    <a:pt x="729983" y="207035"/>
                  </a:lnTo>
                  <a:lnTo>
                    <a:pt x="723836" y="246786"/>
                  </a:lnTo>
                  <a:lnTo>
                    <a:pt x="709460" y="282371"/>
                  </a:lnTo>
                  <a:lnTo>
                    <a:pt x="682332" y="317881"/>
                  </a:lnTo>
                  <a:lnTo>
                    <a:pt x="645477" y="343623"/>
                  </a:lnTo>
                  <a:lnTo>
                    <a:pt x="608088" y="356120"/>
                  </a:lnTo>
                  <a:lnTo>
                    <a:pt x="579501" y="359244"/>
                  </a:lnTo>
                  <a:lnTo>
                    <a:pt x="579501" y="329501"/>
                  </a:lnTo>
                  <a:lnTo>
                    <a:pt x="518668" y="362966"/>
                  </a:lnTo>
                  <a:lnTo>
                    <a:pt x="579501" y="396430"/>
                  </a:lnTo>
                  <a:lnTo>
                    <a:pt x="579501" y="366572"/>
                  </a:lnTo>
                  <a:lnTo>
                    <a:pt x="579501" y="366445"/>
                  </a:lnTo>
                  <a:lnTo>
                    <a:pt x="617778" y="361315"/>
                  </a:lnTo>
                  <a:lnTo>
                    <a:pt x="655739" y="346392"/>
                  </a:lnTo>
                  <a:lnTo>
                    <a:pt x="687324" y="323075"/>
                  </a:lnTo>
                  <a:lnTo>
                    <a:pt x="711784" y="292658"/>
                  </a:lnTo>
                  <a:lnTo>
                    <a:pt x="728446" y="256489"/>
                  </a:lnTo>
                  <a:lnTo>
                    <a:pt x="736612" y="215887"/>
                  </a:lnTo>
                  <a:lnTo>
                    <a:pt x="737171" y="207352"/>
                  </a:lnTo>
                  <a:lnTo>
                    <a:pt x="737362" y="198691"/>
                  </a:lnTo>
                  <a:close/>
                </a:path>
                <a:path w="4090670" h="2113279">
                  <a:moveTo>
                    <a:pt x="1015314" y="33464"/>
                  </a:moveTo>
                  <a:lnTo>
                    <a:pt x="1008773" y="29870"/>
                  </a:lnTo>
                  <a:lnTo>
                    <a:pt x="954481" y="0"/>
                  </a:lnTo>
                  <a:lnTo>
                    <a:pt x="954481" y="29997"/>
                  </a:lnTo>
                  <a:lnTo>
                    <a:pt x="915238" y="35166"/>
                  </a:lnTo>
                  <a:lnTo>
                    <a:pt x="874826" y="50203"/>
                  </a:lnTo>
                  <a:lnTo>
                    <a:pt x="839927" y="73660"/>
                  </a:lnTo>
                  <a:lnTo>
                    <a:pt x="811949" y="104216"/>
                  </a:lnTo>
                  <a:lnTo>
                    <a:pt x="792276" y="140576"/>
                  </a:lnTo>
                  <a:lnTo>
                    <a:pt x="782358" y="181406"/>
                  </a:lnTo>
                  <a:lnTo>
                    <a:pt x="781431" y="198691"/>
                  </a:lnTo>
                  <a:lnTo>
                    <a:pt x="781659" y="207391"/>
                  </a:lnTo>
                  <a:lnTo>
                    <a:pt x="789470" y="248945"/>
                  </a:lnTo>
                  <a:lnTo>
                    <a:pt x="807300" y="286321"/>
                  </a:lnTo>
                  <a:lnTo>
                    <a:pt x="833729" y="318147"/>
                  </a:lnTo>
                  <a:lnTo>
                    <a:pt x="867371" y="343115"/>
                  </a:lnTo>
                  <a:lnTo>
                    <a:pt x="906792" y="359943"/>
                  </a:lnTo>
                  <a:lnTo>
                    <a:pt x="950595" y="367296"/>
                  </a:lnTo>
                  <a:lnTo>
                    <a:pt x="954481" y="367398"/>
                  </a:lnTo>
                  <a:lnTo>
                    <a:pt x="954481" y="397383"/>
                  </a:lnTo>
                  <a:lnTo>
                    <a:pt x="1008773" y="367512"/>
                  </a:lnTo>
                  <a:lnTo>
                    <a:pt x="1015314" y="363918"/>
                  </a:lnTo>
                  <a:lnTo>
                    <a:pt x="954481" y="330454"/>
                  </a:lnTo>
                  <a:lnTo>
                    <a:pt x="954481" y="360197"/>
                  </a:lnTo>
                  <a:lnTo>
                    <a:pt x="950937" y="360108"/>
                  </a:lnTo>
                  <a:lnTo>
                    <a:pt x="908812" y="353034"/>
                  </a:lnTo>
                  <a:lnTo>
                    <a:pt x="870953" y="336880"/>
                  </a:lnTo>
                  <a:lnTo>
                    <a:pt x="838682" y="312915"/>
                  </a:lnTo>
                  <a:lnTo>
                    <a:pt x="813358" y="282422"/>
                  </a:lnTo>
                  <a:lnTo>
                    <a:pt x="796315" y="246697"/>
                  </a:lnTo>
                  <a:lnTo>
                    <a:pt x="788860" y="207010"/>
                  </a:lnTo>
                  <a:lnTo>
                    <a:pt x="788631" y="198691"/>
                  </a:lnTo>
                  <a:lnTo>
                    <a:pt x="788860" y="190385"/>
                  </a:lnTo>
                  <a:lnTo>
                    <a:pt x="796315" y="150685"/>
                  </a:lnTo>
                  <a:lnTo>
                    <a:pt x="813358" y="114960"/>
                  </a:lnTo>
                  <a:lnTo>
                    <a:pt x="838682" y="84480"/>
                  </a:lnTo>
                  <a:lnTo>
                    <a:pt x="870953" y="60502"/>
                  </a:lnTo>
                  <a:lnTo>
                    <a:pt x="908812" y="44348"/>
                  </a:lnTo>
                  <a:lnTo>
                    <a:pt x="950937" y="37274"/>
                  </a:lnTo>
                  <a:lnTo>
                    <a:pt x="954481" y="37198"/>
                  </a:lnTo>
                  <a:lnTo>
                    <a:pt x="954481" y="66929"/>
                  </a:lnTo>
                  <a:lnTo>
                    <a:pt x="1015314" y="33464"/>
                  </a:lnTo>
                  <a:close/>
                </a:path>
                <a:path w="4090670" h="2113279">
                  <a:moveTo>
                    <a:pt x="1463459" y="172681"/>
                  </a:moveTo>
                  <a:lnTo>
                    <a:pt x="1455089" y="128485"/>
                  </a:lnTo>
                  <a:lnTo>
                    <a:pt x="1436649" y="94259"/>
                  </a:lnTo>
                  <a:lnTo>
                    <a:pt x="1407299" y="63779"/>
                  </a:lnTo>
                  <a:lnTo>
                    <a:pt x="1404277" y="61455"/>
                  </a:lnTo>
                  <a:lnTo>
                    <a:pt x="1406626" y="58242"/>
                  </a:lnTo>
                  <a:lnTo>
                    <a:pt x="1421968" y="37249"/>
                  </a:lnTo>
                  <a:lnTo>
                    <a:pt x="1353108" y="28371"/>
                  </a:lnTo>
                  <a:lnTo>
                    <a:pt x="1382483" y="91287"/>
                  </a:lnTo>
                  <a:lnTo>
                    <a:pt x="1400022" y="67271"/>
                  </a:lnTo>
                  <a:lnTo>
                    <a:pt x="1402778" y="69380"/>
                  </a:lnTo>
                  <a:lnTo>
                    <a:pt x="1430832" y="98513"/>
                  </a:lnTo>
                  <a:lnTo>
                    <a:pt x="1450619" y="137769"/>
                  </a:lnTo>
                  <a:lnTo>
                    <a:pt x="1456245" y="172681"/>
                  </a:lnTo>
                  <a:lnTo>
                    <a:pt x="1456245" y="180238"/>
                  </a:lnTo>
                  <a:lnTo>
                    <a:pt x="1448638" y="223570"/>
                  </a:lnTo>
                  <a:lnTo>
                    <a:pt x="1432750" y="259397"/>
                  </a:lnTo>
                  <a:lnTo>
                    <a:pt x="1408912" y="293128"/>
                  </a:lnTo>
                  <a:lnTo>
                    <a:pt x="1379562" y="320014"/>
                  </a:lnTo>
                  <a:lnTo>
                    <a:pt x="1339265" y="341198"/>
                  </a:lnTo>
                  <a:lnTo>
                    <a:pt x="1295476" y="349440"/>
                  </a:lnTo>
                  <a:lnTo>
                    <a:pt x="1287995" y="349478"/>
                  </a:lnTo>
                  <a:lnTo>
                    <a:pt x="1280464" y="349135"/>
                  </a:lnTo>
                  <a:lnTo>
                    <a:pt x="1242771" y="341312"/>
                  </a:lnTo>
                  <a:lnTo>
                    <a:pt x="1205788" y="322922"/>
                  </a:lnTo>
                  <a:lnTo>
                    <a:pt x="1202905" y="320929"/>
                  </a:lnTo>
                  <a:lnTo>
                    <a:pt x="1205103" y="317919"/>
                  </a:lnTo>
                  <a:lnTo>
                    <a:pt x="1220457" y="296913"/>
                  </a:lnTo>
                  <a:lnTo>
                    <a:pt x="1151597" y="288036"/>
                  </a:lnTo>
                  <a:lnTo>
                    <a:pt x="1180960" y="350951"/>
                  </a:lnTo>
                  <a:lnTo>
                    <a:pt x="1198664" y="326732"/>
                  </a:lnTo>
                  <a:lnTo>
                    <a:pt x="1201813" y="328930"/>
                  </a:lnTo>
                  <a:lnTo>
                    <a:pt x="1240421" y="348119"/>
                  </a:lnTo>
                  <a:lnTo>
                    <a:pt x="1279944" y="356311"/>
                  </a:lnTo>
                  <a:lnTo>
                    <a:pt x="1287843" y="356679"/>
                  </a:lnTo>
                  <a:lnTo>
                    <a:pt x="1295704" y="356641"/>
                  </a:lnTo>
                  <a:lnTo>
                    <a:pt x="1334198" y="350405"/>
                  </a:lnTo>
                  <a:lnTo>
                    <a:pt x="1370304" y="334657"/>
                  </a:lnTo>
                  <a:lnTo>
                    <a:pt x="1402702" y="310045"/>
                  </a:lnTo>
                  <a:lnTo>
                    <a:pt x="1430045" y="277368"/>
                  </a:lnTo>
                  <a:lnTo>
                    <a:pt x="1449933" y="240804"/>
                  </a:lnTo>
                  <a:lnTo>
                    <a:pt x="1461147" y="203022"/>
                  </a:lnTo>
                  <a:lnTo>
                    <a:pt x="1463446" y="180238"/>
                  </a:lnTo>
                  <a:lnTo>
                    <a:pt x="1463459" y="172681"/>
                  </a:lnTo>
                  <a:close/>
                </a:path>
                <a:path w="4090670" h="2113279">
                  <a:moveTo>
                    <a:pt x="1746986" y="315023"/>
                  </a:moveTo>
                  <a:lnTo>
                    <a:pt x="1733042" y="285140"/>
                  </a:lnTo>
                  <a:lnTo>
                    <a:pt x="1717611" y="252107"/>
                  </a:lnTo>
                  <a:lnTo>
                    <a:pt x="1699920" y="276326"/>
                  </a:lnTo>
                  <a:lnTo>
                    <a:pt x="1696732" y="274104"/>
                  </a:lnTo>
                  <a:lnTo>
                    <a:pt x="1657019" y="254203"/>
                  </a:lnTo>
                  <a:lnTo>
                    <a:pt x="1615262" y="244525"/>
                  </a:lnTo>
                  <a:lnTo>
                    <a:pt x="1598422" y="243471"/>
                  </a:lnTo>
                  <a:lnTo>
                    <a:pt x="1590014" y="243535"/>
                  </a:lnTo>
                  <a:lnTo>
                    <a:pt x="1548968" y="249745"/>
                  </a:lnTo>
                  <a:lnTo>
                    <a:pt x="1510817" y="265607"/>
                  </a:lnTo>
                  <a:lnTo>
                    <a:pt x="1477518" y="290868"/>
                  </a:lnTo>
                  <a:lnTo>
                    <a:pt x="1451216" y="324929"/>
                  </a:lnTo>
                  <a:lnTo>
                    <a:pt x="1435138" y="363753"/>
                  </a:lnTo>
                  <a:lnTo>
                    <a:pt x="1429562" y="404710"/>
                  </a:lnTo>
                  <a:lnTo>
                    <a:pt x="1429677" y="412991"/>
                  </a:lnTo>
                  <a:lnTo>
                    <a:pt x="1436230" y="453999"/>
                  </a:lnTo>
                  <a:lnTo>
                    <a:pt x="1452473" y="492963"/>
                  </a:lnTo>
                  <a:lnTo>
                    <a:pt x="1478076" y="528015"/>
                  </a:lnTo>
                  <a:lnTo>
                    <a:pt x="1500860" y="548741"/>
                  </a:lnTo>
                  <a:lnTo>
                    <a:pt x="1483156" y="572947"/>
                  </a:lnTo>
                  <a:lnTo>
                    <a:pt x="1552016" y="581825"/>
                  </a:lnTo>
                  <a:lnTo>
                    <a:pt x="1538071" y="551954"/>
                  </a:lnTo>
                  <a:lnTo>
                    <a:pt x="1522653" y="518922"/>
                  </a:lnTo>
                  <a:lnTo>
                    <a:pt x="1505102" y="542925"/>
                  </a:lnTo>
                  <a:lnTo>
                    <a:pt x="1502295" y="540766"/>
                  </a:lnTo>
                  <a:lnTo>
                    <a:pt x="1495640" y="535127"/>
                  </a:lnTo>
                  <a:lnTo>
                    <a:pt x="1467535" y="503453"/>
                  </a:lnTo>
                  <a:lnTo>
                    <a:pt x="1448295" y="467321"/>
                  </a:lnTo>
                  <a:lnTo>
                    <a:pt x="1438249" y="428548"/>
                  </a:lnTo>
                  <a:lnTo>
                    <a:pt x="1436776" y="404710"/>
                  </a:lnTo>
                  <a:lnTo>
                    <a:pt x="1437043" y="396875"/>
                  </a:lnTo>
                  <a:lnTo>
                    <a:pt x="1444358" y="357974"/>
                  </a:lnTo>
                  <a:lnTo>
                    <a:pt x="1461757" y="321525"/>
                  </a:lnTo>
                  <a:lnTo>
                    <a:pt x="1488478" y="290461"/>
                  </a:lnTo>
                  <a:lnTo>
                    <a:pt x="1521383" y="268097"/>
                  </a:lnTo>
                  <a:lnTo>
                    <a:pt x="1558594" y="254749"/>
                  </a:lnTo>
                  <a:lnTo>
                    <a:pt x="1599907" y="250723"/>
                  </a:lnTo>
                  <a:lnTo>
                    <a:pt x="1606384" y="250977"/>
                  </a:lnTo>
                  <a:lnTo>
                    <a:pt x="1646656" y="258330"/>
                  </a:lnTo>
                  <a:lnTo>
                    <a:pt x="1685366" y="275488"/>
                  </a:lnTo>
                  <a:lnTo>
                    <a:pt x="1695665" y="282143"/>
                  </a:lnTo>
                  <a:lnTo>
                    <a:pt x="1678127" y="306146"/>
                  </a:lnTo>
                  <a:lnTo>
                    <a:pt x="1746986" y="315023"/>
                  </a:lnTo>
                  <a:close/>
                </a:path>
                <a:path w="4090670" h="2113279">
                  <a:moveTo>
                    <a:pt x="2649524" y="404710"/>
                  </a:moveTo>
                  <a:lnTo>
                    <a:pt x="2643949" y="363753"/>
                  </a:lnTo>
                  <a:lnTo>
                    <a:pt x="2627871" y="324929"/>
                  </a:lnTo>
                  <a:lnTo>
                    <a:pt x="2601582" y="290868"/>
                  </a:lnTo>
                  <a:lnTo>
                    <a:pt x="2568270" y="265607"/>
                  </a:lnTo>
                  <a:lnTo>
                    <a:pt x="2533129" y="250659"/>
                  </a:lnTo>
                  <a:lnTo>
                    <a:pt x="2530132" y="249745"/>
                  </a:lnTo>
                  <a:lnTo>
                    <a:pt x="2489073" y="243535"/>
                  </a:lnTo>
                  <a:lnTo>
                    <a:pt x="2480678" y="243471"/>
                  </a:lnTo>
                  <a:lnTo>
                    <a:pt x="2472258" y="243801"/>
                  </a:lnTo>
                  <a:lnTo>
                    <a:pt x="2430322" y="251447"/>
                  </a:lnTo>
                  <a:lnTo>
                    <a:pt x="2390051" y="269290"/>
                  </a:lnTo>
                  <a:lnTo>
                    <a:pt x="2379180" y="276326"/>
                  </a:lnTo>
                  <a:lnTo>
                    <a:pt x="2361488" y="252107"/>
                  </a:lnTo>
                  <a:lnTo>
                    <a:pt x="2332113" y="315023"/>
                  </a:lnTo>
                  <a:lnTo>
                    <a:pt x="2400973" y="306146"/>
                  </a:lnTo>
                  <a:lnTo>
                    <a:pt x="2385618" y="285140"/>
                  </a:lnTo>
                  <a:lnTo>
                    <a:pt x="2383421" y="282143"/>
                  </a:lnTo>
                  <a:lnTo>
                    <a:pt x="2386342" y="280111"/>
                  </a:lnTo>
                  <a:lnTo>
                    <a:pt x="2424519" y="260972"/>
                  </a:lnTo>
                  <a:lnTo>
                    <a:pt x="2464625" y="251675"/>
                  </a:lnTo>
                  <a:lnTo>
                    <a:pt x="2480792" y="250659"/>
                  </a:lnTo>
                  <a:lnTo>
                    <a:pt x="2488844" y="250736"/>
                  </a:lnTo>
                  <a:lnTo>
                    <a:pt x="2528201" y="256692"/>
                  </a:lnTo>
                  <a:lnTo>
                    <a:pt x="2564701" y="271856"/>
                  </a:lnTo>
                  <a:lnTo>
                    <a:pt x="2596515" y="295998"/>
                  </a:lnTo>
                  <a:lnTo>
                    <a:pt x="2621635" y="328536"/>
                  </a:lnTo>
                  <a:lnTo>
                    <a:pt x="2637002" y="365607"/>
                  </a:lnTo>
                  <a:lnTo>
                    <a:pt x="2642324" y="404710"/>
                  </a:lnTo>
                  <a:lnTo>
                    <a:pt x="2642197" y="412991"/>
                  </a:lnTo>
                  <a:lnTo>
                    <a:pt x="2635948" y="452018"/>
                  </a:lnTo>
                  <a:lnTo>
                    <a:pt x="2620340" y="489432"/>
                  </a:lnTo>
                  <a:lnTo>
                    <a:pt x="2595740" y="523113"/>
                  </a:lnTo>
                  <a:lnTo>
                    <a:pt x="2573998" y="542925"/>
                  </a:lnTo>
                  <a:lnTo>
                    <a:pt x="2556446" y="518922"/>
                  </a:lnTo>
                  <a:lnTo>
                    <a:pt x="2527071" y="581825"/>
                  </a:lnTo>
                  <a:lnTo>
                    <a:pt x="2595930" y="572947"/>
                  </a:lnTo>
                  <a:lnTo>
                    <a:pt x="2580589" y="551954"/>
                  </a:lnTo>
                  <a:lnTo>
                    <a:pt x="2578239" y="548741"/>
                  </a:lnTo>
                  <a:lnTo>
                    <a:pt x="2581325" y="546366"/>
                  </a:lnTo>
                  <a:lnTo>
                    <a:pt x="2612352" y="514591"/>
                  </a:lnTo>
                  <a:lnTo>
                    <a:pt x="2634259" y="477748"/>
                  </a:lnTo>
                  <a:lnTo>
                    <a:pt x="2646667" y="437730"/>
                  </a:lnTo>
                  <a:lnTo>
                    <a:pt x="2649410" y="412991"/>
                  </a:lnTo>
                  <a:lnTo>
                    <a:pt x="2649524" y="404710"/>
                  </a:lnTo>
                  <a:close/>
                </a:path>
                <a:path w="4090670" h="2113279">
                  <a:moveTo>
                    <a:pt x="2679014" y="1114196"/>
                  </a:moveTo>
                  <a:lnTo>
                    <a:pt x="2674455" y="1073010"/>
                  </a:lnTo>
                  <a:lnTo>
                    <a:pt x="2660116" y="1033475"/>
                  </a:lnTo>
                  <a:lnTo>
                    <a:pt x="2636355" y="997496"/>
                  </a:lnTo>
                  <a:lnTo>
                    <a:pt x="2607729" y="970165"/>
                  </a:lnTo>
                  <a:lnTo>
                    <a:pt x="2610078" y="966952"/>
                  </a:lnTo>
                  <a:lnTo>
                    <a:pt x="2625433" y="945946"/>
                  </a:lnTo>
                  <a:lnTo>
                    <a:pt x="2556560" y="937082"/>
                  </a:lnTo>
                  <a:lnTo>
                    <a:pt x="2585936" y="999985"/>
                  </a:lnTo>
                  <a:lnTo>
                    <a:pt x="2603487" y="975982"/>
                  </a:lnTo>
                  <a:lnTo>
                    <a:pt x="2606294" y="978141"/>
                  </a:lnTo>
                  <a:lnTo>
                    <a:pt x="2636126" y="1008697"/>
                  </a:lnTo>
                  <a:lnTo>
                    <a:pt x="2657170" y="1044092"/>
                  </a:lnTo>
                  <a:lnTo>
                    <a:pt x="2669082" y="1082471"/>
                  </a:lnTo>
                  <a:lnTo>
                    <a:pt x="2671813" y="1114196"/>
                  </a:lnTo>
                  <a:lnTo>
                    <a:pt x="2671546" y="1122032"/>
                  </a:lnTo>
                  <a:lnTo>
                    <a:pt x="2664231" y="1160932"/>
                  </a:lnTo>
                  <a:lnTo>
                    <a:pt x="2646819" y="1197381"/>
                  </a:lnTo>
                  <a:lnTo>
                    <a:pt x="2620099" y="1228445"/>
                  </a:lnTo>
                  <a:lnTo>
                    <a:pt x="2587206" y="1250810"/>
                  </a:lnTo>
                  <a:lnTo>
                    <a:pt x="2549995" y="1264158"/>
                  </a:lnTo>
                  <a:lnTo>
                    <a:pt x="2510282" y="1268234"/>
                  </a:lnTo>
                  <a:lnTo>
                    <a:pt x="2502204" y="1267929"/>
                  </a:lnTo>
                  <a:lnTo>
                    <a:pt x="2461933" y="1260563"/>
                  </a:lnTo>
                  <a:lnTo>
                    <a:pt x="2423223" y="1243418"/>
                  </a:lnTo>
                  <a:lnTo>
                    <a:pt x="2412911" y="1236764"/>
                  </a:lnTo>
                  <a:lnTo>
                    <a:pt x="2415121" y="1233754"/>
                  </a:lnTo>
                  <a:lnTo>
                    <a:pt x="2430462" y="1212761"/>
                  </a:lnTo>
                  <a:lnTo>
                    <a:pt x="2361603" y="1203883"/>
                  </a:lnTo>
                  <a:lnTo>
                    <a:pt x="2390978" y="1266799"/>
                  </a:lnTo>
                  <a:lnTo>
                    <a:pt x="2408669" y="1242580"/>
                  </a:lnTo>
                  <a:lnTo>
                    <a:pt x="2411857" y="1244803"/>
                  </a:lnTo>
                  <a:lnTo>
                    <a:pt x="2451570" y="1264704"/>
                  </a:lnTo>
                  <a:lnTo>
                    <a:pt x="2493327" y="1274381"/>
                  </a:lnTo>
                  <a:lnTo>
                    <a:pt x="2510167" y="1275435"/>
                  </a:lnTo>
                  <a:lnTo>
                    <a:pt x="2518562" y="1275372"/>
                  </a:lnTo>
                  <a:lnTo>
                    <a:pt x="2559621" y="1269161"/>
                  </a:lnTo>
                  <a:lnTo>
                    <a:pt x="2562631" y="1268234"/>
                  </a:lnTo>
                  <a:lnTo>
                    <a:pt x="2567546" y="1266748"/>
                  </a:lnTo>
                  <a:lnTo>
                    <a:pt x="2604871" y="1248994"/>
                  </a:lnTo>
                  <a:lnTo>
                    <a:pt x="2636977" y="1221879"/>
                  </a:lnTo>
                  <a:lnTo>
                    <a:pt x="2661437" y="1186484"/>
                  </a:lnTo>
                  <a:lnTo>
                    <a:pt x="2675394" y="1147076"/>
                  </a:lnTo>
                  <a:lnTo>
                    <a:pt x="2678722" y="1122464"/>
                  </a:lnTo>
                  <a:lnTo>
                    <a:pt x="2679014" y="1114196"/>
                  </a:lnTo>
                  <a:close/>
                </a:path>
                <a:path w="4090670" h="2113279">
                  <a:moveTo>
                    <a:pt x="2927502" y="288036"/>
                  </a:moveTo>
                  <a:lnTo>
                    <a:pt x="2858643" y="296913"/>
                  </a:lnTo>
                  <a:lnTo>
                    <a:pt x="2876181" y="320929"/>
                  </a:lnTo>
                  <a:lnTo>
                    <a:pt x="2873311" y="322922"/>
                  </a:lnTo>
                  <a:lnTo>
                    <a:pt x="2836316" y="341312"/>
                  </a:lnTo>
                  <a:lnTo>
                    <a:pt x="2798622" y="349135"/>
                  </a:lnTo>
                  <a:lnTo>
                    <a:pt x="2791104" y="349478"/>
                  </a:lnTo>
                  <a:lnTo>
                    <a:pt x="2783624" y="349440"/>
                  </a:lnTo>
                  <a:lnTo>
                    <a:pt x="2739834" y="341198"/>
                  </a:lnTo>
                  <a:lnTo>
                    <a:pt x="2699537" y="320014"/>
                  </a:lnTo>
                  <a:lnTo>
                    <a:pt x="2670187" y="293128"/>
                  </a:lnTo>
                  <a:lnTo>
                    <a:pt x="2646349" y="259397"/>
                  </a:lnTo>
                  <a:lnTo>
                    <a:pt x="2630462" y="223570"/>
                  </a:lnTo>
                  <a:lnTo>
                    <a:pt x="2622854" y="180238"/>
                  </a:lnTo>
                  <a:lnTo>
                    <a:pt x="2622854" y="172681"/>
                  </a:lnTo>
                  <a:lnTo>
                    <a:pt x="2630767" y="130975"/>
                  </a:lnTo>
                  <a:lnTo>
                    <a:pt x="2653004" y="92392"/>
                  </a:lnTo>
                  <a:lnTo>
                    <a:pt x="2679065" y="67271"/>
                  </a:lnTo>
                  <a:lnTo>
                    <a:pt x="2696616" y="91287"/>
                  </a:lnTo>
                  <a:lnTo>
                    <a:pt x="2712034" y="58242"/>
                  </a:lnTo>
                  <a:lnTo>
                    <a:pt x="2725991" y="28371"/>
                  </a:lnTo>
                  <a:lnTo>
                    <a:pt x="2657132" y="37249"/>
                  </a:lnTo>
                  <a:lnTo>
                    <a:pt x="2674823" y="61455"/>
                  </a:lnTo>
                  <a:lnTo>
                    <a:pt x="2671800" y="63779"/>
                  </a:lnTo>
                  <a:lnTo>
                    <a:pt x="2642451" y="94259"/>
                  </a:lnTo>
                  <a:lnTo>
                    <a:pt x="2624010" y="128485"/>
                  </a:lnTo>
                  <a:lnTo>
                    <a:pt x="2615641" y="172681"/>
                  </a:lnTo>
                  <a:lnTo>
                    <a:pt x="2615641" y="180238"/>
                  </a:lnTo>
                  <a:lnTo>
                    <a:pt x="2621356" y="218211"/>
                  </a:lnTo>
                  <a:lnTo>
                    <a:pt x="2636113" y="255638"/>
                  </a:lnTo>
                  <a:lnTo>
                    <a:pt x="2659265" y="291299"/>
                  </a:lnTo>
                  <a:lnTo>
                    <a:pt x="2688831" y="320929"/>
                  </a:lnTo>
                  <a:lnTo>
                    <a:pt x="2722867" y="342061"/>
                  </a:lnTo>
                  <a:lnTo>
                    <a:pt x="2760091" y="354076"/>
                  </a:lnTo>
                  <a:lnTo>
                    <a:pt x="2791256" y="356679"/>
                  </a:lnTo>
                  <a:lnTo>
                    <a:pt x="2799156" y="356311"/>
                  </a:lnTo>
                  <a:lnTo>
                    <a:pt x="2834398" y="349478"/>
                  </a:lnTo>
                  <a:lnTo>
                    <a:pt x="2838678" y="348119"/>
                  </a:lnTo>
                  <a:lnTo>
                    <a:pt x="2877274" y="328930"/>
                  </a:lnTo>
                  <a:lnTo>
                    <a:pt x="2880436" y="326732"/>
                  </a:lnTo>
                  <a:lnTo>
                    <a:pt x="2898127" y="350951"/>
                  </a:lnTo>
                  <a:lnTo>
                    <a:pt x="2913557" y="317919"/>
                  </a:lnTo>
                  <a:lnTo>
                    <a:pt x="2927502" y="288036"/>
                  </a:lnTo>
                  <a:close/>
                </a:path>
                <a:path w="4090670" h="2113279">
                  <a:moveTo>
                    <a:pt x="2956991" y="1230858"/>
                  </a:moveTo>
                  <a:lnTo>
                    <a:pt x="2943047" y="1200988"/>
                  </a:lnTo>
                  <a:lnTo>
                    <a:pt x="2927616" y="1167955"/>
                  </a:lnTo>
                  <a:lnTo>
                    <a:pt x="2909925" y="1192161"/>
                  </a:lnTo>
                  <a:lnTo>
                    <a:pt x="2906776" y="1189964"/>
                  </a:lnTo>
                  <a:lnTo>
                    <a:pt x="2868168" y="1170787"/>
                  </a:lnTo>
                  <a:lnTo>
                    <a:pt x="2828645" y="1162596"/>
                  </a:lnTo>
                  <a:lnTo>
                    <a:pt x="2820746" y="1162227"/>
                  </a:lnTo>
                  <a:lnTo>
                    <a:pt x="2812885" y="1162265"/>
                  </a:lnTo>
                  <a:lnTo>
                    <a:pt x="2774391" y="1168501"/>
                  </a:lnTo>
                  <a:lnTo>
                    <a:pt x="2738285" y="1184249"/>
                  </a:lnTo>
                  <a:lnTo>
                    <a:pt x="2705887" y="1208862"/>
                  </a:lnTo>
                  <a:lnTo>
                    <a:pt x="2678531" y="1241539"/>
                  </a:lnTo>
                  <a:lnTo>
                    <a:pt x="2658656" y="1278102"/>
                  </a:lnTo>
                  <a:lnTo>
                    <a:pt x="2647442" y="1315885"/>
                  </a:lnTo>
                  <a:lnTo>
                    <a:pt x="2645130" y="1338668"/>
                  </a:lnTo>
                  <a:lnTo>
                    <a:pt x="2645130" y="1346212"/>
                  </a:lnTo>
                  <a:lnTo>
                    <a:pt x="2653500" y="1390421"/>
                  </a:lnTo>
                  <a:lnTo>
                    <a:pt x="2671940" y="1424647"/>
                  </a:lnTo>
                  <a:lnTo>
                    <a:pt x="2701290" y="1455115"/>
                  </a:lnTo>
                  <a:lnTo>
                    <a:pt x="2704312" y="1457452"/>
                  </a:lnTo>
                  <a:lnTo>
                    <a:pt x="2686621" y="1481658"/>
                  </a:lnTo>
                  <a:lnTo>
                    <a:pt x="2755481" y="1490535"/>
                  </a:lnTo>
                  <a:lnTo>
                    <a:pt x="2741536" y="1460665"/>
                  </a:lnTo>
                  <a:lnTo>
                    <a:pt x="2726105" y="1427619"/>
                  </a:lnTo>
                  <a:lnTo>
                    <a:pt x="2708554" y="1451635"/>
                  </a:lnTo>
                  <a:lnTo>
                    <a:pt x="2705811" y="1449514"/>
                  </a:lnTo>
                  <a:lnTo>
                    <a:pt x="2677744" y="1420393"/>
                  </a:lnTo>
                  <a:lnTo>
                    <a:pt x="2657970" y="1381137"/>
                  </a:lnTo>
                  <a:lnTo>
                    <a:pt x="2652344" y="1346212"/>
                  </a:lnTo>
                  <a:lnTo>
                    <a:pt x="2652344" y="1338668"/>
                  </a:lnTo>
                  <a:lnTo>
                    <a:pt x="2659951" y="1295336"/>
                  </a:lnTo>
                  <a:lnTo>
                    <a:pt x="2675839" y="1259509"/>
                  </a:lnTo>
                  <a:lnTo>
                    <a:pt x="2699677" y="1225765"/>
                  </a:lnTo>
                  <a:lnTo>
                    <a:pt x="2729026" y="1198892"/>
                  </a:lnTo>
                  <a:lnTo>
                    <a:pt x="2769324" y="1177696"/>
                  </a:lnTo>
                  <a:lnTo>
                    <a:pt x="2813113" y="1169466"/>
                  </a:lnTo>
                  <a:lnTo>
                    <a:pt x="2821292" y="1169466"/>
                  </a:lnTo>
                  <a:lnTo>
                    <a:pt x="2865818" y="1177582"/>
                  </a:lnTo>
                  <a:lnTo>
                    <a:pt x="2902801" y="1195984"/>
                  </a:lnTo>
                  <a:lnTo>
                    <a:pt x="2905683" y="1197978"/>
                  </a:lnTo>
                  <a:lnTo>
                    <a:pt x="2888132" y="1221994"/>
                  </a:lnTo>
                  <a:lnTo>
                    <a:pt x="2956991" y="1230858"/>
                  </a:lnTo>
                  <a:close/>
                </a:path>
                <a:path w="4090670" h="2113279">
                  <a:moveTo>
                    <a:pt x="3297656" y="198691"/>
                  </a:moveTo>
                  <a:lnTo>
                    <a:pt x="3292030" y="156451"/>
                  </a:lnTo>
                  <a:lnTo>
                    <a:pt x="3276092" y="118148"/>
                  </a:lnTo>
                  <a:lnTo>
                    <a:pt x="3251263" y="85102"/>
                  </a:lnTo>
                  <a:lnTo>
                    <a:pt x="3218967" y="58648"/>
                  </a:lnTo>
                  <a:lnTo>
                    <a:pt x="3180588" y="40093"/>
                  </a:lnTo>
                  <a:lnTo>
                    <a:pt x="3137547" y="30734"/>
                  </a:lnTo>
                  <a:lnTo>
                    <a:pt x="3124619" y="29997"/>
                  </a:lnTo>
                  <a:lnTo>
                    <a:pt x="3124619" y="29870"/>
                  </a:lnTo>
                  <a:lnTo>
                    <a:pt x="3124619" y="0"/>
                  </a:lnTo>
                  <a:lnTo>
                    <a:pt x="3063786" y="33464"/>
                  </a:lnTo>
                  <a:lnTo>
                    <a:pt x="3124619" y="66929"/>
                  </a:lnTo>
                  <a:lnTo>
                    <a:pt x="3124619" y="37198"/>
                  </a:lnTo>
                  <a:lnTo>
                    <a:pt x="3128149" y="37274"/>
                  </a:lnTo>
                  <a:lnTo>
                    <a:pt x="3170275" y="44348"/>
                  </a:lnTo>
                  <a:lnTo>
                    <a:pt x="3208147" y="60502"/>
                  </a:lnTo>
                  <a:lnTo>
                    <a:pt x="3240405" y="84480"/>
                  </a:lnTo>
                  <a:lnTo>
                    <a:pt x="3265741" y="114960"/>
                  </a:lnTo>
                  <a:lnTo>
                    <a:pt x="3282785" y="150685"/>
                  </a:lnTo>
                  <a:lnTo>
                    <a:pt x="3290239" y="190385"/>
                  </a:lnTo>
                  <a:lnTo>
                    <a:pt x="3290455" y="198691"/>
                  </a:lnTo>
                  <a:lnTo>
                    <a:pt x="3290239" y="207010"/>
                  </a:lnTo>
                  <a:lnTo>
                    <a:pt x="3282785" y="246697"/>
                  </a:lnTo>
                  <a:lnTo>
                    <a:pt x="3265741" y="282422"/>
                  </a:lnTo>
                  <a:lnTo>
                    <a:pt x="3240405" y="312915"/>
                  </a:lnTo>
                  <a:lnTo>
                    <a:pt x="3208147" y="336880"/>
                  </a:lnTo>
                  <a:lnTo>
                    <a:pt x="3170275" y="353034"/>
                  </a:lnTo>
                  <a:lnTo>
                    <a:pt x="3128149" y="360108"/>
                  </a:lnTo>
                  <a:lnTo>
                    <a:pt x="3124619" y="360197"/>
                  </a:lnTo>
                  <a:lnTo>
                    <a:pt x="3124619" y="330454"/>
                  </a:lnTo>
                  <a:lnTo>
                    <a:pt x="3063786" y="363918"/>
                  </a:lnTo>
                  <a:lnTo>
                    <a:pt x="3124619" y="397383"/>
                  </a:lnTo>
                  <a:lnTo>
                    <a:pt x="3124619" y="367512"/>
                  </a:lnTo>
                  <a:lnTo>
                    <a:pt x="3163849" y="362216"/>
                  </a:lnTo>
                  <a:lnTo>
                    <a:pt x="3204273" y="347179"/>
                  </a:lnTo>
                  <a:lnTo>
                    <a:pt x="3239160" y="323723"/>
                  </a:lnTo>
                  <a:lnTo>
                    <a:pt x="3267151" y="293166"/>
                  </a:lnTo>
                  <a:lnTo>
                    <a:pt x="3286810" y="256806"/>
                  </a:lnTo>
                  <a:lnTo>
                    <a:pt x="3296729" y="215976"/>
                  </a:lnTo>
                  <a:lnTo>
                    <a:pt x="3297428" y="207391"/>
                  </a:lnTo>
                  <a:lnTo>
                    <a:pt x="3297656" y="198691"/>
                  </a:lnTo>
                  <a:close/>
                </a:path>
                <a:path w="4090670" h="2113279">
                  <a:moveTo>
                    <a:pt x="3327146" y="1320215"/>
                  </a:moveTo>
                  <a:lnTo>
                    <a:pt x="3321520" y="1277975"/>
                  </a:lnTo>
                  <a:lnTo>
                    <a:pt x="3305581" y="1239659"/>
                  </a:lnTo>
                  <a:lnTo>
                    <a:pt x="3280753" y="1206627"/>
                  </a:lnTo>
                  <a:lnTo>
                    <a:pt x="3248456" y="1180172"/>
                  </a:lnTo>
                  <a:lnTo>
                    <a:pt x="3210077" y="1161618"/>
                  </a:lnTo>
                  <a:lnTo>
                    <a:pt x="3167037" y="1152258"/>
                  </a:lnTo>
                  <a:lnTo>
                    <a:pt x="3154108" y="1151521"/>
                  </a:lnTo>
                  <a:lnTo>
                    <a:pt x="3154108" y="1151394"/>
                  </a:lnTo>
                  <a:lnTo>
                    <a:pt x="3154108" y="1121524"/>
                  </a:lnTo>
                  <a:lnTo>
                    <a:pt x="3093275" y="1154988"/>
                  </a:lnTo>
                  <a:lnTo>
                    <a:pt x="3154108" y="1188453"/>
                  </a:lnTo>
                  <a:lnTo>
                    <a:pt x="3154108" y="1158722"/>
                  </a:lnTo>
                  <a:lnTo>
                    <a:pt x="3157651" y="1158798"/>
                  </a:lnTo>
                  <a:lnTo>
                    <a:pt x="3199765" y="1165872"/>
                  </a:lnTo>
                  <a:lnTo>
                    <a:pt x="3237636" y="1182027"/>
                  </a:lnTo>
                  <a:lnTo>
                    <a:pt x="3269907" y="1206004"/>
                  </a:lnTo>
                  <a:lnTo>
                    <a:pt x="3295231" y="1236484"/>
                  </a:lnTo>
                  <a:lnTo>
                    <a:pt x="3312274" y="1272209"/>
                  </a:lnTo>
                  <a:lnTo>
                    <a:pt x="3319729" y="1311897"/>
                  </a:lnTo>
                  <a:lnTo>
                    <a:pt x="3319945" y="1320215"/>
                  </a:lnTo>
                  <a:lnTo>
                    <a:pt x="3319729" y="1328521"/>
                  </a:lnTo>
                  <a:lnTo>
                    <a:pt x="3312274" y="1368221"/>
                  </a:lnTo>
                  <a:lnTo>
                    <a:pt x="3295231" y="1403934"/>
                  </a:lnTo>
                  <a:lnTo>
                    <a:pt x="3269907" y="1434426"/>
                  </a:lnTo>
                  <a:lnTo>
                    <a:pt x="3237636" y="1458391"/>
                  </a:lnTo>
                  <a:lnTo>
                    <a:pt x="3199765" y="1474558"/>
                  </a:lnTo>
                  <a:lnTo>
                    <a:pt x="3157651" y="1481620"/>
                  </a:lnTo>
                  <a:lnTo>
                    <a:pt x="3154108" y="1481709"/>
                  </a:lnTo>
                  <a:lnTo>
                    <a:pt x="3154108" y="1451978"/>
                  </a:lnTo>
                  <a:lnTo>
                    <a:pt x="3093275" y="1485442"/>
                  </a:lnTo>
                  <a:lnTo>
                    <a:pt x="3154108" y="1518894"/>
                  </a:lnTo>
                  <a:lnTo>
                    <a:pt x="3154108" y="1489036"/>
                  </a:lnTo>
                  <a:lnTo>
                    <a:pt x="3154108" y="1488909"/>
                  </a:lnTo>
                  <a:lnTo>
                    <a:pt x="3193338" y="1483728"/>
                  </a:lnTo>
                  <a:lnTo>
                    <a:pt x="3233763" y="1468704"/>
                  </a:lnTo>
                  <a:lnTo>
                    <a:pt x="3268649" y="1445247"/>
                  </a:lnTo>
                  <a:lnTo>
                    <a:pt x="3296640" y="1414678"/>
                  </a:lnTo>
                  <a:lnTo>
                    <a:pt x="3316300" y="1378318"/>
                  </a:lnTo>
                  <a:lnTo>
                    <a:pt x="3326219" y="1337487"/>
                  </a:lnTo>
                  <a:lnTo>
                    <a:pt x="3326917" y="1328915"/>
                  </a:lnTo>
                  <a:lnTo>
                    <a:pt x="3327146" y="1320215"/>
                  </a:lnTo>
                  <a:close/>
                </a:path>
                <a:path w="4090670" h="2113279">
                  <a:moveTo>
                    <a:pt x="3560419" y="362966"/>
                  </a:moveTo>
                  <a:lnTo>
                    <a:pt x="3499586" y="329501"/>
                  </a:lnTo>
                  <a:lnTo>
                    <a:pt x="3499586" y="359244"/>
                  </a:lnTo>
                  <a:lnTo>
                    <a:pt x="3496094" y="359156"/>
                  </a:lnTo>
                  <a:lnTo>
                    <a:pt x="3455365" y="352183"/>
                  </a:lnTo>
                  <a:lnTo>
                    <a:pt x="3420326" y="336257"/>
                  </a:lnTo>
                  <a:lnTo>
                    <a:pt x="3386594" y="307035"/>
                  </a:lnTo>
                  <a:lnTo>
                    <a:pt x="3362934" y="268719"/>
                  </a:lnTo>
                  <a:lnTo>
                    <a:pt x="3351784" y="231317"/>
                  </a:lnTo>
                  <a:lnTo>
                    <a:pt x="3348939" y="198691"/>
                  </a:lnTo>
                  <a:lnTo>
                    <a:pt x="3349104" y="190055"/>
                  </a:lnTo>
                  <a:lnTo>
                    <a:pt x="3354413" y="150482"/>
                  </a:lnTo>
                  <a:lnTo>
                    <a:pt x="3370516" y="108356"/>
                  </a:lnTo>
                  <a:lnTo>
                    <a:pt x="3396729" y="74383"/>
                  </a:lnTo>
                  <a:lnTo>
                    <a:pt x="3432670" y="50546"/>
                  </a:lnTo>
                  <a:lnTo>
                    <a:pt x="3469906" y="39852"/>
                  </a:lnTo>
                  <a:lnTo>
                    <a:pt x="3490087" y="38138"/>
                  </a:lnTo>
                  <a:lnTo>
                    <a:pt x="3490087" y="67881"/>
                  </a:lnTo>
                  <a:lnTo>
                    <a:pt x="3550920" y="34417"/>
                  </a:lnTo>
                  <a:lnTo>
                    <a:pt x="3544379" y="30822"/>
                  </a:lnTo>
                  <a:lnTo>
                    <a:pt x="3490087" y="952"/>
                  </a:lnTo>
                  <a:lnTo>
                    <a:pt x="3490087" y="30937"/>
                  </a:lnTo>
                  <a:lnTo>
                    <a:pt x="3444595" y="38328"/>
                  </a:lnTo>
                  <a:lnTo>
                    <a:pt x="3409518" y="55079"/>
                  </a:lnTo>
                  <a:lnTo>
                    <a:pt x="3376688" y="85826"/>
                  </a:lnTo>
                  <a:lnTo>
                    <a:pt x="3357397" y="118719"/>
                  </a:lnTo>
                  <a:lnTo>
                    <a:pt x="3345688" y="156768"/>
                  </a:lnTo>
                  <a:lnTo>
                    <a:pt x="3341738" y="198691"/>
                  </a:lnTo>
                  <a:lnTo>
                    <a:pt x="3341928" y="207352"/>
                  </a:lnTo>
                  <a:lnTo>
                    <a:pt x="3348317" y="248691"/>
                  </a:lnTo>
                  <a:lnTo>
                    <a:pt x="3363328" y="285851"/>
                  </a:lnTo>
                  <a:lnTo>
                    <a:pt x="3386290" y="317512"/>
                  </a:lnTo>
                  <a:lnTo>
                    <a:pt x="3416503" y="342366"/>
                  </a:lnTo>
                  <a:lnTo>
                    <a:pt x="3453257" y="359067"/>
                  </a:lnTo>
                  <a:lnTo>
                    <a:pt x="3495738" y="366356"/>
                  </a:lnTo>
                  <a:lnTo>
                    <a:pt x="3499586" y="366445"/>
                  </a:lnTo>
                  <a:lnTo>
                    <a:pt x="3499586" y="396430"/>
                  </a:lnTo>
                  <a:lnTo>
                    <a:pt x="3553879" y="366572"/>
                  </a:lnTo>
                  <a:lnTo>
                    <a:pt x="3560419" y="362966"/>
                  </a:lnTo>
                  <a:close/>
                </a:path>
                <a:path w="4090670" h="2113279">
                  <a:moveTo>
                    <a:pt x="3589909" y="1155941"/>
                  </a:moveTo>
                  <a:lnTo>
                    <a:pt x="3583368" y="1152334"/>
                  </a:lnTo>
                  <a:lnTo>
                    <a:pt x="3529076" y="1122476"/>
                  </a:lnTo>
                  <a:lnTo>
                    <a:pt x="3529076" y="1152461"/>
                  </a:lnTo>
                  <a:lnTo>
                    <a:pt x="3525240" y="1152550"/>
                  </a:lnTo>
                  <a:lnTo>
                    <a:pt x="3482746" y="1159840"/>
                  </a:lnTo>
                  <a:lnTo>
                    <a:pt x="3446005" y="1176540"/>
                  </a:lnTo>
                  <a:lnTo>
                    <a:pt x="3415779" y="1201394"/>
                  </a:lnTo>
                  <a:lnTo>
                    <a:pt x="3392817" y="1233055"/>
                  </a:lnTo>
                  <a:lnTo>
                    <a:pt x="3377806" y="1270215"/>
                  </a:lnTo>
                  <a:lnTo>
                    <a:pt x="3371418" y="1311554"/>
                  </a:lnTo>
                  <a:lnTo>
                    <a:pt x="3371227" y="1320215"/>
                  </a:lnTo>
                  <a:lnTo>
                    <a:pt x="3371380" y="1328851"/>
                  </a:lnTo>
                  <a:lnTo>
                    <a:pt x="3376904" y="1370088"/>
                  </a:lnTo>
                  <a:lnTo>
                    <a:pt x="3390150" y="1407223"/>
                  </a:lnTo>
                  <a:lnTo>
                    <a:pt x="3416008" y="1444523"/>
                  </a:lnTo>
                  <a:lnTo>
                    <a:pt x="3452228" y="1471587"/>
                  </a:lnTo>
                  <a:lnTo>
                    <a:pt x="3489998" y="1484706"/>
                  </a:lnTo>
                  <a:lnTo>
                    <a:pt x="3519589" y="1487970"/>
                  </a:lnTo>
                  <a:lnTo>
                    <a:pt x="3519589" y="1517954"/>
                  </a:lnTo>
                  <a:lnTo>
                    <a:pt x="3573869" y="1488084"/>
                  </a:lnTo>
                  <a:lnTo>
                    <a:pt x="3580422" y="1484490"/>
                  </a:lnTo>
                  <a:lnTo>
                    <a:pt x="3519589" y="1451025"/>
                  </a:lnTo>
                  <a:lnTo>
                    <a:pt x="3519589" y="1480769"/>
                  </a:lnTo>
                  <a:lnTo>
                    <a:pt x="3516109" y="1480680"/>
                  </a:lnTo>
                  <a:lnTo>
                    <a:pt x="3507625" y="1480070"/>
                  </a:lnTo>
                  <a:lnTo>
                    <a:pt x="3469094" y="1471218"/>
                  </a:lnTo>
                  <a:lnTo>
                    <a:pt x="3431552" y="1449247"/>
                  </a:lnTo>
                  <a:lnTo>
                    <a:pt x="3403689" y="1416837"/>
                  </a:lnTo>
                  <a:lnTo>
                    <a:pt x="3385870" y="1375930"/>
                  </a:lnTo>
                  <a:lnTo>
                    <a:pt x="3379038" y="1336827"/>
                  </a:lnTo>
                  <a:lnTo>
                    <a:pt x="3378428" y="1320215"/>
                  </a:lnTo>
                  <a:lnTo>
                    <a:pt x="3378606" y="1311871"/>
                  </a:lnTo>
                  <a:lnTo>
                    <a:pt x="3384753" y="1272120"/>
                  </a:lnTo>
                  <a:lnTo>
                    <a:pt x="3399129" y="1236535"/>
                  </a:lnTo>
                  <a:lnTo>
                    <a:pt x="3426256" y="1201026"/>
                  </a:lnTo>
                  <a:lnTo>
                    <a:pt x="3463112" y="1175283"/>
                  </a:lnTo>
                  <a:lnTo>
                    <a:pt x="3500501" y="1162786"/>
                  </a:lnTo>
                  <a:lnTo>
                    <a:pt x="3529076" y="1159662"/>
                  </a:lnTo>
                  <a:lnTo>
                    <a:pt x="3529076" y="1189393"/>
                  </a:lnTo>
                  <a:lnTo>
                    <a:pt x="3589909" y="1155941"/>
                  </a:lnTo>
                  <a:close/>
                </a:path>
                <a:path w="4090670" h="2113279">
                  <a:moveTo>
                    <a:pt x="4053255" y="885952"/>
                  </a:moveTo>
                  <a:lnTo>
                    <a:pt x="4047667" y="845921"/>
                  </a:lnTo>
                  <a:lnTo>
                    <a:pt x="4029024" y="809180"/>
                  </a:lnTo>
                  <a:lnTo>
                    <a:pt x="3996690" y="777786"/>
                  </a:lnTo>
                  <a:lnTo>
                    <a:pt x="3994302" y="776173"/>
                  </a:lnTo>
                  <a:lnTo>
                    <a:pt x="3996207" y="773214"/>
                  </a:lnTo>
                  <a:lnTo>
                    <a:pt x="4010533" y="750951"/>
                  </a:lnTo>
                  <a:lnTo>
                    <a:pt x="3941267" y="746188"/>
                  </a:lnTo>
                  <a:lnTo>
                    <a:pt x="3974325" y="807237"/>
                  </a:lnTo>
                  <a:lnTo>
                    <a:pt x="3990403" y="782231"/>
                  </a:lnTo>
                  <a:lnTo>
                    <a:pt x="3992499" y="783653"/>
                  </a:lnTo>
                  <a:lnTo>
                    <a:pt x="4023233" y="813460"/>
                  </a:lnTo>
                  <a:lnTo>
                    <a:pt x="4040797" y="848055"/>
                  </a:lnTo>
                  <a:lnTo>
                    <a:pt x="4046055" y="885952"/>
                  </a:lnTo>
                  <a:lnTo>
                    <a:pt x="4045788" y="892314"/>
                  </a:lnTo>
                  <a:lnTo>
                    <a:pt x="4037520" y="931722"/>
                  </a:lnTo>
                  <a:lnTo>
                    <a:pt x="4018343" y="970584"/>
                  </a:lnTo>
                  <a:lnTo>
                    <a:pt x="3990365" y="1003642"/>
                  </a:lnTo>
                  <a:lnTo>
                    <a:pt x="3956405" y="1026464"/>
                  </a:lnTo>
                  <a:lnTo>
                    <a:pt x="3918343" y="1038085"/>
                  </a:lnTo>
                  <a:lnTo>
                    <a:pt x="3898341" y="1039380"/>
                  </a:lnTo>
                  <a:lnTo>
                    <a:pt x="3891584" y="1039114"/>
                  </a:lnTo>
                  <a:lnTo>
                    <a:pt x="3850703" y="1029830"/>
                  </a:lnTo>
                  <a:lnTo>
                    <a:pt x="3828224" y="1018654"/>
                  </a:lnTo>
                  <a:lnTo>
                    <a:pt x="3829989" y="1015911"/>
                  </a:lnTo>
                  <a:lnTo>
                    <a:pt x="3844302" y="993648"/>
                  </a:lnTo>
                  <a:lnTo>
                    <a:pt x="3775049" y="988872"/>
                  </a:lnTo>
                  <a:lnTo>
                    <a:pt x="3808107" y="1049934"/>
                  </a:lnTo>
                  <a:lnTo>
                    <a:pt x="3824325" y="1024712"/>
                  </a:lnTo>
                  <a:lnTo>
                    <a:pt x="3826802" y="1026223"/>
                  </a:lnTo>
                  <a:lnTo>
                    <a:pt x="3862400" y="1041349"/>
                  </a:lnTo>
                  <a:lnTo>
                    <a:pt x="3898239" y="1046581"/>
                  </a:lnTo>
                  <a:lnTo>
                    <a:pt x="3905339" y="1046492"/>
                  </a:lnTo>
                  <a:lnTo>
                    <a:pt x="3943578" y="1039380"/>
                  </a:lnTo>
                  <a:lnTo>
                    <a:pt x="3946525" y="1038402"/>
                  </a:lnTo>
                  <a:lnTo>
                    <a:pt x="3983913" y="1018209"/>
                  </a:lnTo>
                  <a:lnTo>
                    <a:pt x="4015498" y="987082"/>
                  </a:lnTo>
                  <a:lnTo>
                    <a:pt x="4035717" y="954519"/>
                  </a:lnTo>
                  <a:lnTo>
                    <a:pt x="4050106" y="913447"/>
                  </a:lnTo>
                  <a:lnTo>
                    <a:pt x="4052976" y="892797"/>
                  </a:lnTo>
                  <a:lnTo>
                    <a:pt x="4053255" y="885952"/>
                  </a:lnTo>
                  <a:close/>
                </a:path>
                <a:path w="4090670" h="2113279">
                  <a:moveTo>
                    <a:pt x="4060634" y="1484604"/>
                  </a:moveTo>
                  <a:lnTo>
                    <a:pt x="4053941" y="1443316"/>
                  </a:lnTo>
                  <a:lnTo>
                    <a:pt x="4035844" y="1402664"/>
                  </a:lnTo>
                  <a:lnTo>
                    <a:pt x="4013111" y="1371942"/>
                  </a:lnTo>
                  <a:lnTo>
                    <a:pt x="3979354" y="1344333"/>
                  </a:lnTo>
                  <a:lnTo>
                    <a:pt x="3950944" y="1331175"/>
                  </a:lnTo>
                  <a:lnTo>
                    <a:pt x="3947236" y="1329931"/>
                  </a:lnTo>
                  <a:lnTo>
                    <a:pt x="3905618" y="1323975"/>
                  </a:lnTo>
                  <a:lnTo>
                    <a:pt x="3898481" y="1324254"/>
                  </a:lnTo>
                  <a:lnTo>
                    <a:pt x="3855440" y="1334033"/>
                  </a:lnTo>
                  <a:lnTo>
                    <a:pt x="3831691" y="1345844"/>
                  </a:lnTo>
                  <a:lnTo>
                    <a:pt x="3815473" y="1320622"/>
                  </a:lnTo>
                  <a:lnTo>
                    <a:pt x="3782415" y="1381671"/>
                  </a:lnTo>
                  <a:lnTo>
                    <a:pt x="3851681" y="1376908"/>
                  </a:lnTo>
                  <a:lnTo>
                    <a:pt x="3837355" y="1354645"/>
                  </a:lnTo>
                  <a:lnTo>
                    <a:pt x="3835590" y="1351902"/>
                  </a:lnTo>
                  <a:lnTo>
                    <a:pt x="3837889" y="1350492"/>
                  </a:lnTo>
                  <a:lnTo>
                    <a:pt x="3878554" y="1334401"/>
                  </a:lnTo>
                  <a:lnTo>
                    <a:pt x="3905707" y="1331175"/>
                  </a:lnTo>
                  <a:lnTo>
                    <a:pt x="3912425" y="1331252"/>
                  </a:lnTo>
                  <a:lnTo>
                    <a:pt x="3951452" y="1338922"/>
                  </a:lnTo>
                  <a:lnTo>
                    <a:pt x="3986987" y="1358125"/>
                  </a:lnTo>
                  <a:lnTo>
                    <a:pt x="4017175" y="1387881"/>
                  </a:lnTo>
                  <a:lnTo>
                    <a:pt x="4039692" y="1425727"/>
                  </a:lnTo>
                  <a:lnTo>
                    <a:pt x="4051655" y="1465160"/>
                  </a:lnTo>
                  <a:lnTo>
                    <a:pt x="4053421" y="1484604"/>
                  </a:lnTo>
                  <a:lnTo>
                    <a:pt x="4053370" y="1491411"/>
                  </a:lnTo>
                  <a:lnTo>
                    <a:pt x="4043718" y="1534464"/>
                  </a:lnTo>
                  <a:lnTo>
                    <a:pt x="4021874" y="1567649"/>
                  </a:lnTo>
                  <a:lnTo>
                    <a:pt x="3997782" y="1588325"/>
                  </a:lnTo>
                  <a:lnTo>
                    <a:pt x="3981691" y="1563306"/>
                  </a:lnTo>
                  <a:lnTo>
                    <a:pt x="3948633" y="1624368"/>
                  </a:lnTo>
                  <a:lnTo>
                    <a:pt x="4017899" y="1619605"/>
                  </a:lnTo>
                  <a:lnTo>
                    <a:pt x="4003573" y="1597342"/>
                  </a:lnTo>
                  <a:lnTo>
                    <a:pt x="4001681" y="1594383"/>
                  </a:lnTo>
                  <a:lnTo>
                    <a:pt x="4031970" y="1567027"/>
                  </a:lnTo>
                  <a:lnTo>
                    <a:pt x="4052862" y="1531035"/>
                  </a:lnTo>
                  <a:lnTo>
                    <a:pt x="4060571" y="1491411"/>
                  </a:lnTo>
                  <a:lnTo>
                    <a:pt x="4060634" y="1484604"/>
                  </a:lnTo>
                  <a:close/>
                </a:path>
                <a:path w="4090670" h="2113279">
                  <a:moveTo>
                    <a:pt x="4083202" y="500595"/>
                  </a:moveTo>
                  <a:lnTo>
                    <a:pt x="4013936" y="505358"/>
                  </a:lnTo>
                  <a:lnTo>
                    <a:pt x="4030027" y="530364"/>
                  </a:lnTo>
                  <a:lnTo>
                    <a:pt x="4027728" y="531761"/>
                  </a:lnTo>
                  <a:lnTo>
                    <a:pt x="3987076" y="547865"/>
                  </a:lnTo>
                  <a:lnTo>
                    <a:pt x="3959910" y="551091"/>
                  </a:lnTo>
                  <a:lnTo>
                    <a:pt x="3953192" y="551002"/>
                  </a:lnTo>
                  <a:lnTo>
                    <a:pt x="3914178" y="543344"/>
                  </a:lnTo>
                  <a:lnTo>
                    <a:pt x="3878630" y="524141"/>
                  </a:lnTo>
                  <a:lnTo>
                    <a:pt x="3848443" y="494385"/>
                  </a:lnTo>
                  <a:lnTo>
                    <a:pt x="3825938" y="456526"/>
                  </a:lnTo>
                  <a:lnTo>
                    <a:pt x="3813962" y="417106"/>
                  </a:lnTo>
                  <a:lnTo>
                    <a:pt x="3812197" y="397662"/>
                  </a:lnTo>
                  <a:lnTo>
                    <a:pt x="3812260" y="390842"/>
                  </a:lnTo>
                  <a:lnTo>
                    <a:pt x="3821900" y="347802"/>
                  </a:lnTo>
                  <a:lnTo>
                    <a:pt x="3843744" y="314617"/>
                  </a:lnTo>
                  <a:lnTo>
                    <a:pt x="3867835" y="293941"/>
                  </a:lnTo>
                  <a:lnTo>
                    <a:pt x="3883926" y="318947"/>
                  </a:lnTo>
                  <a:lnTo>
                    <a:pt x="3902354" y="284924"/>
                  </a:lnTo>
                  <a:lnTo>
                    <a:pt x="3916984" y="257898"/>
                  </a:lnTo>
                  <a:lnTo>
                    <a:pt x="3847719" y="262661"/>
                  </a:lnTo>
                  <a:lnTo>
                    <a:pt x="3863949" y="287883"/>
                  </a:lnTo>
                  <a:lnTo>
                    <a:pt x="3861562" y="289496"/>
                  </a:lnTo>
                  <a:lnTo>
                    <a:pt x="3829227" y="320890"/>
                  </a:lnTo>
                  <a:lnTo>
                    <a:pt x="3810584" y="357632"/>
                  </a:lnTo>
                  <a:lnTo>
                    <a:pt x="3804996" y="397662"/>
                  </a:lnTo>
                  <a:lnTo>
                    <a:pt x="3805275" y="404495"/>
                  </a:lnTo>
                  <a:lnTo>
                    <a:pt x="3813924" y="445808"/>
                  </a:lnTo>
                  <a:lnTo>
                    <a:pt x="3833850" y="486181"/>
                  </a:lnTo>
                  <a:lnTo>
                    <a:pt x="3863073" y="520700"/>
                  </a:lnTo>
                  <a:lnTo>
                    <a:pt x="3898747" y="544664"/>
                  </a:lnTo>
                  <a:lnTo>
                    <a:pt x="3938892" y="556920"/>
                  </a:lnTo>
                  <a:lnTo>
                    <a:pt x="3960012" y="558292"/>
                  </a:lnTo>
                  <a:lnTo>
                    <a:pt x="3967137" y="558012"/>
                  </a:lnTo>
                  <a:lnTo>
                    <a:pt x="4010190" y="548233"/>
                  </a:lnTo>
                  <a:lnTo>
                    <a:pt x="4033926" y="536422"/>
                  </a:lnTo>
                  <a:lnTo>
                    <a:pt x="4050144" y="561644"/>
                  </a:lnTo>
                  <a:lnTo>
                    <a:pt x="4068572" y="527621"/>
                  </a:lnTo>
                  <a:lnTo>
                    <a:pt x="4083202" y="500595"/>
                  </a:lnTo>
                  <a:close/>
                </a:path>
                <a:path w="4090670" h="2113279">
                  <a:moveTo>
                    <a:pt x="4090581" y="1869960"/>
                  </a:moveTo>
                  <a:lnTo>
                    <a:pt x="4075950" y="1842935"/>
                  </a:lnTo>
                  <a:lnTo>
                    <a:pt x="4057523" y="1808911"/>
                  </a:lnTo>
                  <a:lnTo>
                    <a:pt x="4041305" y="1834134"/>
                  </a:lnTo>
                  <a:lnTo>
                    <a:pt x="4038828" y="1832622"/>
                  </a:lnTo>
                  <a:lnTo>
                    <a:pt x="4003230" y="1817484"/>
                  </a:lnTo>
                  <a:lnTo>
                    <a:pt x="3967378" y="1812264"/>
                  </a:lnTo>
                  <a:lnTo>
                    <a:pt x="3960291" y="1812353"/>
                  </a:lnTo>
                  <a:lnTo>
                    <a:pt x="3919105" y="1820443"/>
                  </a:lnTo>
                  <a:lnTo>
                    <a:pt x="3881717" y="1840636"/>
                  </a:lnTo>
                  <a:lnTo>
                    <a:pt x="3850119" y="1871764"/>
                  </a:lnTo>
                  <a:lnTo>
                    <a:pt x="3829901" y="1904326"/>
                  </a:lnTo>
                  <a:lnTo>
                    <a:pt x="3815524" y="1945398"/>
                  </a:lnTo>
                  <a:lnTo>
                    <a:pt x="3812362" y="1972894"/>
                  </a:lnTo>
                  <a:lnTo>
                    <a:pt x="3812425" y="1979701"/>
                  </a:lnTo>
                  <a:lnTo>
                    <a:pt x="3820134" y="2019325"/>
                  </a:lnTo>
                  <a:lnTo>
                    <a:pt x="3841026" y="2055317"/>
                  </a:lnTo>
                  <a:lnTo>
                    <a:pt x="3871315" y="2082673"/>
                  </a:lnTo>
                  <a:lnTo>
                    <a:pt x="3855097" y="2107882"/>
                  </a:lnTo>
                  <a:lnTo>
                    <a:pt x="3924363" y="2112657"/>
                  </a:lnTo>
                  <a:lnTo>
                    <a:pt x="3909733" y="2085632"/>
                  </a:lnTo>
                  <a:lnTo>
                    <a:pt x="3891305" y="2051596"/>
                  </a:lnTo>
                  <a:lnTo>
                    <a:pt x="3875214" y="2076615"/>
                  </a:lnTo>
                  <a:lnTo>
                    <a:pt x="3873119" y="2075192"/>
                  </a:lnTo>
                  <a:lnTo>
                    <a:pt x="3842397" y="2045385"/>
                  </a:lnTo>
                  <a:lnTo>
                    <a:pt x="3824833" y="2010791"/>
                  </a:lnTo>
                  <a:lnTo>
                    <a:pt x="3819575" y="1972894"/>
                  </a:lnTo>
                  <a:lnTo>
                    <a:pt x="3819842" y="1966531"/>
                  </a:lnTo>
                  <a:lnTo>
                    <a:pt x="3828097" y="1927123"/>
                  </a:lnTo>
                  <a:lnTo>
                    <a:pt x="3847274" y="1888261"/>
                  </a:lnTo>
                  <a:lnTo>
                    <a:pt x="3875252" y="1855203"/>
                  </a:lnTo>
                  <a:lnTo>
                    <a:pt x="3909225" y="1832381"/>
                  </a:lnTo>
                  <a:lnTo>
                    <a:pt x="3947287" y="1820760"/>
                  </a:lnTo>
                  <a:lnTo>
                    <a:pt x="3967289" y="1819465"/>
                  </a:lnTo>
                  <a:lnTo>
                    <a:pt x="3974046" y="1819732"/>
                  </a:lnTo>
                  <a:lnTo>
                    <a:pt x="4014914" y="1829015"/>
                  </a:lnTo>
                  <a:lnTo>
                    <a:pt x="4037406" y="1840179"/>
                  </a:lnTo>
                  <a:lnTo>
                    <a:pt x="4021315" y="1865198"/>
                  </a:lnTo>
                  <a:lnTo>
                    <a:pt x="4090581" y="1869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215768" y="9875880"/>
              <a:ext cx="66923" cy="2433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941156" y="9495888"/>
              <a:ext cx="3609975" cy="627380"/>
            </a:xfrm>
            <a:custGeom>
              <a:avLst/>
              <a:gdLst/>
              <a:ahLst/>
              <a:cxnLst/>
              <a:rect l="l" t="t" r="r" b="b"/>
              <a:pathLst>
                <a:path w="3609975" h="627379">
                  <a:moveTo>
                    <a:pt x="66916" y="566166"/>
                  </a:moveTo>
                  <a:lnTo>
                    <a:pt x="37058" y="566166"/>
                  </a:lnTo>
                  <a:lnTo>
                    <a:pt x="37058" y="155117"/>
                  </a:lnTo>
                  <a:lnTo>
                    <a:pt x="29857" y="155117"/>
                  </a:lnTo>
                  <a:lnTo>
                    <a:pt x="29857" y="566166"/>
                  </a:lnTo>
                  <a:lnTo>
                    <a:pt x="0" y="566166"/>
                  </a:lnTo>
                  <a:lnTo>
                    <a:pt x="33464" y="626999"/>
                  </a:lnTo>
                  <a:lnTo>
                    <a:pt x="64020" y="571436"/>
                  </a:lnTo>
                  <a:lnTo>
                    <a:pt x="66916" y="566166"/>
                  </a:lnTo>
                  <a:close/>
                </a:path>
                <a:path w="3609975" h="627379">
                  <a:moveTo>
                    <a:pt x="593813" y="29857"/>
                  </a:moveTo>
                  <a:lnTo>
                    <a:pt x="182765" y="29857"/>
                  </a:lnTo>
                  <a:lnTo>
                    <a:pt x="182765" y="0"/>
                  </a:lnTo>
                  <a:lnTo>
                    <a:pt x="121932" y="33451"/>
                  </a:lnTo>
                  <a:lnTo>
                    <a:pt x="182765" y="66916"/>
                  </a:lnTo>
                  <a:lnTo>
                    <a:pt x="182765" y="37058"/>
                  </a:lnTo>
                  <a:lnTo>
                    <a:pt x="593813" y="37058"/>
                  </a:lnTo>
                  <a:lnTo>
                    <a:pt x="593813" y="29857"/>
                  </a:lnTo>
                  <a:close/>
                </a:path>
                <a:path w="3609975" h="627379">
                  <a:moveTo>
                    <a:pt x="2138489" y="29857"/>
                  </a:moveTo>
                  <a:lnTo>
                    <a:pt x="1727441" y="29857"/>
                  </a:lnTo>
                  <a:lnTo>
                    <a:pt x="1727441" y="0"/>
                  </a:lnTo>
                  <a:lnTo>
                    <a:pt x="1666608" y="33451"/>
                  </a:lnTo>
                  <a:lnTo>
                    <a:pt x="1727441" y="66916"/>
                  </a:lnTo>
                  <a:lnTo>
                    <a:pt x="1727441" y="37058"/>
                  </a:lnTo>
                  <a:lnTo>
                    <a:pt x="2138489" y="37058"/>
                  </a:lnTo>
                  <a:lnTo>
                    <a:pt x="2138489" y="29857"/>
                  </a:lnTo>
                  <a:close/>
                </a:path>
                <a:path w="3609975" h="627379">
                  <a:moveTo>
                    <a:pt x="3609429" y="29857"/>
                  </a:moveTo>
                  <a:lnTo>
                    <a:pt x="3198380" y="29857"/>
                  </a:lnTo>
                  <a:lnTo>
                    <a:pt x="3198380" y="0"/>
                  </a:lnTo>
                  <a:lnTo>
                    <a:pt x="3137547" y="33451"/>
                  </a:lnTo>
                  <a:lnTo>
                    <a:pt x="3198380" y="66916"/>
                  </a:lnTo>
                  <a:lnTo>
                    <a:pt x="3198380" y="37058"/>
                  </a:lnTo>
                  <a:lnTo>
                    <a:pt x="3609429" y="37058"/>
                  </a:lnTo>
                  <a:lnTo>
                    <a:pt x="3609429" y="29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3" name="object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66260"/>
              </p:ext>
            </p:extLst>
          </p:nvPr>
        </p:nvGraphicFramePr>
        <p:xfrm>
          <a:off x="1673766" y="6433222"/>
          <a:ext cx="4224653" cy="162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object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65579"/>
              </p:ext>
            </p:extLst>
          </p:nvPr>
        </p:nvGraphicFramePr>
        <p:xfrm>
          <a:off x="1746828" y="9078325"/>
          <a:ext cx="4030336" cy="160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2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82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60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28575">
                      <a:solidFill>
                        <a:srgbClr val="151616"/>
                      </a:solidFill>
                      <a:prstDash val="solid"/>
                    </a:lnT>
                    <a:lnB w="2857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6FCEE28-AB4F-4C2C-9D59-430C70E72713}"/>
              </a:ext>
            </a:extLst>
          </p:cNvPr>
          <p:cNvGrpSpPr/>
          <p:nvPr/>
        </p:nvGrpSpPr>
        <p:grpSpPr>
          <a:xfrm>
            <a:off x="321671" y="0"/>
            <a:ext cx="6929420" cy="5739134"/>
            <a:chOff x="321671" y="0"/>
            <a:chExt cx="6929420" cy="5739134"/>
          </a:xfrm>
        </p:grpSpPr>
        <p:sp>
          <p:nvSpPr>
            <p:cNvPr id="2" name="object 2"/>
            <p:cNvSpPr txBox="1"/>
            <p:nvPr/>
          </p:nvSpPr>
          <p:spPr>
            <a:xfrm>
              <a:off x="1054562" y="584838"/>
              <a:ext cx="5381625" cy="29210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6350" rIns="0" bIns="0" rtlCol="0">
              <a:spAutoFit/>
            </a:bodyPr>
            <a:lstStyle/>
            <a:p>
              <a:pPr marL="75565">
                <a:lnSpc>
                  <a:spcPct val="100000"/>
                </a:lnSpc>
                <a:spcBef>
                  <a:spcPts val="50"/>
                </a:spcBef>
                <a:tabLst>
                  <a:tab pos="1616075" algn="l"/>
                </a:tabLst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1600" spc="-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9"/>
                </a:rPr>
                <a:t>https://www.technologystudent.com/joints/forest5a.html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5130191" y="378724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10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10"/>
                </a:rPr>
                <a:t>©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808453" y="0"/>
              <a:ext cx="2111375" cy="543560"/>
            </a:xfrm>
            <a:prstGeom prst="rect">
              <a:avLst/>
            </a:prstGeom>
          </p:spPr>
          <p:txBody>
            <a:bodyPr vert="horz" wrap="square" lIns="0" tIns="130810" rIns="0" bIns="0" rtlCol="0">
              <a:spAutoFit/>
            </a:bodyPr>
            <a:lstStyle/>
            <a:p>
              <a:pPr marL="112395">
                <a:lnSpc>
                  <a:spcPct val="100000"/>
                </a:lnSpc>
                <a:spcBef>
                  <a:spcPts val="1030"/>
                </a:spcBef>
              </a:pP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KILN</a:t>
              </a:r>
              <a:r>
                <a:rPr sz="1600" b="1" u="sng" spc="-2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SEASONING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434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11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21671" y="393861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65408" y="912743"/>
              <a:ext cx="3938904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1.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Explain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/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describe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processed called Kiln</a:t>
              </a:r>
              <a:r>
                <a:rPr sz="1200" spc="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Seasoning.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71754" y="2638404"/>
              <a:ext cx="6650355" cy="7918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2.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Briefly describe and name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two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other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types 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natural wood seasoning, other than Air</a:t>
              </a:r>
              <a:r>
                <a:rPr sz="1200" spc="2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Seasoning.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3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A.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71754" y="4392740"/>
              <a:ext cx="217804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B.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74944" y="5530855"/>
              <a:ext cx="615061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Complete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drawing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kiln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below.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Add labels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identify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various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parts /</a:t>
              </a:r>
              <a:r>
                <a:rPr sz="1200" spc="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aspects.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765440" y="4159219"/>
              <a:ext cx="1693545" cy="1092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10"/>
                </a:rPr>
                <a:t>www.technologystudent.com ©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550" spc="-1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937836" y="4171267"/>
              <a:ext cx="3665220" cy="1092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991995" algn="l"/>
                </a:tabLst>
              </a:pP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550" spc="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TECHNOLOGY TEACHERS	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11"/>
                </a:rPr>
                <a:t>https://www.facebook.com/groups/254963448192823/</a:t>
              </a:r>
              <a:endParaRPr sz="5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6A45744-9BD1-4FB0-AFD7-1D31127E9849}"/>
              </a:ext>
            </a:extLst>
          </p:cNvPr>
          <p:cNvGrpSpPr/>
          <p:nvPr/>
        </p:nvGrpSpPr>
        <p:grpSpPr>
          <a:xfrm>
            <a:off x="321671" y="131388"/>
            <a:ext cx="6929644" cy="10154006"/>
            <a:chOff x="321671" y="131388"/>
            <a:chExt cx="6929644" cy="10154006"/>
          </a:xfrm>
        </p:grpSpPr>
        <p:sp>
          <p:nvSpPr>
            <p:cNvPr id="2" name="object 2"/>
            <p:cNvSpPr txBox="1"/>
            <p:nvPr/>
          </p:nvSpPr>
          <p:spPr>
            <a:xfrm>
              <a:off x="2635286" y="131388"/>
              <a:ext cx="249428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STOCK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FORMS -</a:t>
              </a:r>
              <a:r>
                <a:rPr sz="1600" b="1" u="sng" spc="-6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WOODS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88433" y="1098025"/>
              <a:ext cx="2738755" cy="10356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Timber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supplied in a number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20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forms.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1950">
                <a:latin typeface="Arial"/>
                <a:cs typeface="Arial"/>
              </a:endParaRPr>
            </a:p>
            <a:p>
              <a:pPr marL="37465">
                <a:lnSpc>
                  <a:spcPct val="100000"/>
                </a:lnSpc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1.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a ‘board’?</a:t>
              </a:r>
              <a:endParaRPr sz="1200">
                <a:latin typeface="Arial"/>
                <a:cs typeface="Arial"/>
              </a:endParaRPr>
            </a:p>
            <a:p>
              <a:pPr marL="62865">
                <a:lnSpc>
                  <a:spcPct val="100000"/>
                </a:lnSpc>
                <a:spcBef>
                  <a:spcPts val="137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NOTES: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39233" y="2572952"/>
              <a:ext cx="88963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SKETCHES: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13832" y="3396725"/>
              <a:ext cx="2360930" cy="5657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2.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 ‘square section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5" dirty="0">
                  <a:solidFill>
                    <a:srgbClr val="151616"/>
                  </a:solidFill>
                  <a:latin typeface="Arial"/>
                  <a:cs typeface="Arial"/>
                </a:rPr>
                <a:t>timber’?</a:t>
              </a:r>
              <a:endParaRPr sz="1200">
                <a:latin typeface="Arial"/>
                <a:cs typeface="Arial"/>
              </a:endParaRPr>
            </a:p>
            <a:p>
              <a:pPr marL="38100">
                <a:lnSpc>
                  <a:spcPct val="100000"/>
                </a:lnSpc>
                <a:spcBef>
                  <a:spcPts val="137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NOTES: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39233" y="4314767"/>
              <a:ext cx="4252595" cy="2952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00075">
                <a:lnSpc>
                  <a:spcPct val="100000"/>
                </a:lnSpc>
                <a:spcBef>
                  <a:spcPts val="95"/>
                </a:spcBef>
                <a:tabLst>
                  <a:tab pos="2579370" algn="l"/>
                </a:tabLst>
              </a:pP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550" spc="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10" dirty="0">
                  <a:solidFill>
                    <a:srgbClr val="3C2B98"/>
                  </a:solidFill>
                  <a:latin typeface="Arial"/>
                  <a:cs typeface="Arial"/>
                </a:rPr>
                <a:t>TECHNOLOGY TEACHERS	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5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SKETCHES: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13832" y="5327125"/>
              <a:ext cx="1296035" cy="5657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200" spc="-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‘dowel’?</a:t>
              </a:r>
              <a:endParaRPr sz="1200">
                <a:latin typeface="Arial"/>
                <a:cs typeface="Arial"/>
              </a:endParaRPr>
            </a:p>
            <a:p>
              <a:pPr marL="38100">
                <a:lnSpc>
                  <a:spcPct val="100000"/>
                </a:lnSpc>
                <a:spcBef>
                  <a:spcPts val="137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NOTES: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39233" y="6332151"/>
              <a:ext cx="88963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SKETCHES: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13832" y="7333721"/>
              <a:ext cx="2702560" cy="5657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 What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are manmade boards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20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sheets?</a:t>
              </a:r>
              <a:endParaRPr sz="1200">
                <a:latin typeface="Arial"/>
                <a:cs typeface="Arial"/>
              </a:endParaRPr>
            </a:p>
            <a:p>
              <a:pPr marL="38100">
                <a:lnSpc>
                  <a:spcPct val="100000"/>
                </a:lnSpc>
                <a:spcBef>
                  <a:spcPts val="137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NOTES: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51934" y="8326046"/>
              <a:ext cx="269303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SKETCH WITH SIZES /</a:t>
              </a:r>
              <a:r>
                <a:rPr sz="12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DIMENSIONS: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04752" y="8448158"/>
              <a:ext cx="3166110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4. Sketch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shapes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sections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moulds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/ 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mouldings,</a:t>
              </a:r>
              <a:r>
                <a:rPr sz="1200" spc="-1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in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box</a:t>
              </a:r>
              <a:r>
                <a:rPr sz="1200" spc="-13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below.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011109" y="8943004"/>
              <a:ext cx="3175000" cy="1342390"/>
            </a:xfrm>
            <a:custGeom>
              <a:avLst/>
              <a:gdLst/>
              <a:ahLst/>
              <a:cxnLst/>
              <a:rect l="l" t="t" r="r" b="b"/>
              <a:pathLst>
                <a:path w="3175000" h="1342390">
                  <a:moveTo>
                    <a:pt x="0" y="0"/>
                  </a:moveTo>
                  <a:lnTo>
                    <a:pt x="3175001" y="0"/>
                  </a:lnTo>
                  <a:lnTo>
                    <a:pt x="3175001" y="1342033"/>
                  </a:lnTo>
                  <a:lnTo>
                    <a:pt x="0" y="134203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130759" y="642480"/>
              <a:ext cx="145097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USEFUL</a:t>
              </a:r>
              <a:r>
                <a:rPr sz="160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LINKS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54562" y="584838"/>
              <a:ext cx="5381625" cy="440055"/>
            </a:xfrm>
            <a:custGeom>
              <a:avLst/>
              <a:gdLst/>
              <a:ahLst/>
              <a:cxnLst/>
              <a:rect l="l" t="t" r="r" b="b"/>
              <a:pathLst>
                <a:path w="5381625" h="440055">
                  <a:moveTo>
                    <a:pt x="0" y="0"/>
                  </a:moveTo>
                  <a:lnTo>
                    <a:pt x="5381626" y="0"/>
                  </a:lnTo>
                  <a:lnTo>
                    <a:pt x="5381626" y="439714"/>
                  </a:lnTo>
                  <a:lnTo>
                    <a:pt x="0" y="43971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702389" y="610732"/>
              <a:ext cx="3687445" cy="378460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6350" marR="5080" indent="-6985">
                <a:lnSpc>
                  <a:spcPts val="1340"/>
                </a:lnSpc>
                <a:spcBef>
                  <a:spcPts val="225"/>
                </a:spcBef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3"/>
                </a:rPr>
                <a:t>https://www.technologystudent.com/joints/timber1.html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4"/>
                </a:rPr>
                <a:t>https://www.technologystudent.com/joints/timber2.html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130191" y="357123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5"/>
                </a:rPr>
                <a:t>www.technologystudent.com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  <a:hlinkClick r:id="rId5"/>
                </a:rPr>
                <a:t>©</a:t>
              </a:r>
              <a:r>
                <a:rPr sz="650" spc="-10" dirty="0">
                  <a:solidFill>
                    <a:srgbClr val="3C2B98"/>
                  </a:solidFill>
                  <a:latin typeface="Arial"/>
                  <a:cs typeface="Arial"/>
                  <a:hlinkClick r:id="rId5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21671" y="372262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3C2B98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3C2B98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3C2B98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3C2B98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6640445" y="356862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854337" y="4302717"/>
              <a:ext cx="1693545" cy="1092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  <a:hlinkClick r:id="rId5"/>
                </a:rPr>
                <a:t>www.technologystudent.com ©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2018 </a:t>
              </a:r>
              <a:r>
                <a:rPr sz="550" spc="-15" dirty="0">
                  <a:solidFill>
                    <a:srgbClr val="3C2B98"/>
                  </a:solidFill>
                  <a:latin typeface="Arial"/>
                  <a:cs typeface="Arial"/>
                </a:rPr>
                <a:t>V.Ryan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©</a:t>
              </a:r>
              <a:r>
                <a:rPr sz="550" spc="30" dirty="0">
                  <a:solidFill>
                    <a:srgbClr val="3C2B98"/>
                  </a:solidFill>
                  <a:latin typeface="Arial"/>
                  <a:cs typeface="Arial"/>
                </a:rPr>
                <a:t> </a:t>
              </a:r>
              <a:r>
                <a:rPr sz="550" spc="-5" dirty="0">
                  <a:solidFill>
                    <a:srgbClr val="3C2B98"/>
                  </a:solidFill>
                  <a:latin typeface="Arial"/>
                  <a:cs typeface="Arial"/>
                </a:rPr>
                <a:t>2018</a:t>
              </a:r>
              <a:endParaRPr sz="5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1680</Words>
  <Application>Microsoft Office PowerPoint</Application>
  <PresentationFormat>Custom</PresentationFormat>
  <Paragraphs>161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RECORD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NATURAL_WOODS1.cdr</dc:title>
  <dc:creator>BY V.RYAN</dc:creator>
  <cp:keywords>NATURAL WOODS REVISION BOOKLET</cp:keywords>
  <cp:lastModifiedBy>Vincent RYan</cp:lastModifiedBy>
  <cp:revision>3</cp:revision>
  <dcterms:created xsi:type="dcterms:W3CDTF">2021-02-09T13:09:45Z</dcterms:created>
  <dcterms:modified xsi:type="dcterms:W3CDTF">2021-02-09T13:47:42Z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2021-02-09T00:00:00Z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2021-02-09T00:00:00Z</vt:filetime>
  </property>
</Properties>
</file>