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://www.technologystudent.com/elec_flsh/diodes2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67510" y="73517"/>
            <a:ext cx="52336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DIODES,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ZENER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DIODES</a:t>
            </a:r>
            <a:r>
              <a:rPr sz="1600" b="1" u="sng" spc="-7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RECTIFYING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CIRCUITS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6570" y="2921568"/>
            <a:ext cx="699770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meaning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term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‘breakdown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voltage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zener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voltage’,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zener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diode?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583" y="975293"/>
            <a:ext cx="617347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0735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meaning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term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‘threshold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value’,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silicon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diode?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5229" y="8051454"/>
            <a:ext cx="38106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Explained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process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called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‘Rectiﬁcation’.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17910" y="8051454"/>
            <a:ext cx="697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4429" y="5867041"/>
            <a:ext cx="45847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diﬀerence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between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AC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DC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electricity.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40731" y="5867041"/>
            <a:ext cx="697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0805" y="587966"/>
            <a:ext cx="6832600" cy="330200"/>
          </a:xfrm>
          <a:prstGeom prst="rect">
            <a:avLst/>
          </a:prstGeom>
          <a:ln w="9004">
            <a:solidFill>
              <a:srgbClr val="DD2B1C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570865">
              <a:lnSpc>
                <a:spcPct val="100000"/>
              </a:lnSpc>
              <a:spcBef>
                <a:spcPts val="325"/>
              </a:spcBef>
              <a:tabLst>
                <a:tab pos="2371725" algn="l"/>
              </a:tabLst>
            </a:pPr>
            <a:r>
              <a:rPr sz="2100" spc="-15" baseline="-3968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2100" spc="-75" baseline="-3968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2100" spc="-15" baseline="-3968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2100" baseline="-3968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http://www.technologystudent.com/elec_ﬂsh/diodes2.html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166029" y="360067"/>
            <a:ext cx="2124710" cy="1308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9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sz="650" spc="9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2019</a:t>
            </a:r>
            <a:r>
              <a:rPr sz="650" spc="345" dirty="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9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9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3C2B98"/>
                </a:solidFill>
                <a:latin typeface="Arial"/>
                <a:cs typeface="Arial"/>
              </a:rPr>
              <a:t>2019</a:t>
            </a:r>
            <a:endParaRPr sz="6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48488" y="375231"/>
            <a:ext cx="4606290" cy="1308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2503805" algn="l"/>
              </a:tabLst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15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229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204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45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650" spc="18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125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diodes_more1.cdr</dc:title>
  <dc:creator>BY V.RYAN</dc:creator>
  <cp:keywords>DIODES, ZENER DIODES AND RECTIFYING CIRCUITS</cp:keywords>
  <cp:lastModifiedBy>Vincent RYan</cp:lastModifiedBy>
  <cp:revision>1</cp:revision>
  <dcterms:created xsi:type="dcterms:W3CDTF">2022-08-24T14:16:13Z</dcterms:created>
  <dcterms:modified xsi:type="dcterms:W3CDTF">2022-08-24T14:16:38Z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2019-07-22T00:00:00Z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2022-08-24T00:00:00Z</vt:filetime>
  </property>
  <property fmtid="{D5CDD505-2E9C-101B-9397-08002B2CF9AE}" pid="5" name="Producer">
    <vt:lpwstr>Corel PDF Engine Version 19.1.0.419</vt:lpwstr>
  </property>
</Properties>
</file>