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1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9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0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55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5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64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3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4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2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DB8E-B26E-48BD-8740-C97C0546BD2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D29D8-A2DF-4FCF-90F6-D9A27FCC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aluminium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aluminium1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76800F3-F227-4ED2-BF9F-5194A94A6D98}"/>
              </a:ext>
            </a:extLst>
          </p:cNvPr>
          <p:cNvGrpSpPr/>
          <p:nvPr/>
        </p:nvGrpSpPr>
        <p:grpSpPr>
          <a:xfrm>
            <a:off x="263471" y="-15369"/>
            <a:ext cx="9074258" cy="12755629"/>
            <a:chOff x="263471" y="-15369"/>
            <a:chExt cx="9074258" cy="1275562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C129BB4-79C6-46E1-A70D-598D647EEB76}"/>
                </a:ext>
              </a:extLst>
            </p:cNvPr>
            <p:cNvGrpSpPr/>
            <p:nvPr/>
          </p:nvGrpSpPr>
          <p:grpSpPr>
            <a:xfrm>
              <a:off x="263471" y="-15369"/>
              <a:ext cx="9020013" cy="12755629"/>
              <a:chOff x="263471" y="-15369"/>
              <a:chExt cx="9020013" cy="12755629"/>
            </a:xfrm>
          </p:grpSpPr>
          <p:pic>
            <p:nvPicPr>
              <p:cNvPr id="5" name="Picture 4" descr="Calendar&#10;&#10;Description automatically generated">
                <a:extLst>
                  <a:ext uri="{FF2B5EF4-FFF2-40B4-BE49-F238E27FC236}">
                    <a16:creationId xmlns:a16="http://schemas.microsoft.com/office/drawing/2014/main" id="{E472BB72-8D08-4927-80F0-55775C1FB8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471" y="-15369"/>
                <a:ext cx="9020013" cy="12755629"/>
              </a:xfrm>
              <a:prstGeom prst="rect">
                <a:avLst/>
              </a:prstGeom>
            </p:spPr>
          </p:pic>
          <p:sp>
            <p:nvSpPr>
              <p:cNvPr id="6" name="Rectangle 5">
                <a:hlinkClick r:id="rId3"/>
                <a:extLst>
                  <a:ext uri="{FF2B5EF4-FFF2-40B4-BE49-F238E27FC236}">
                    <a16:creationId xmlns:a16="http://schemas.microsoft.com/office/drawing/2014/main" id="{986C5F2B-77ED-4AAC-9A4A-D80930F4750B}"/>
                  </a:ext>
                </a:extLst>
              </p:cNvPr>
              <p:cNvSpPr/>
              <p:nvPr/>
            </p:nvSpPr>
            <p:spPr>
              <a:xfrm>
                <a:off x="3518115" y="790414"/>
                <a:ext cx="5191932" cy="2789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6C4906-6119-4A8A-8133-C18B21B697CE}"/>
                </a:ext>
              </a:extLst>
            </p:cNvPr>
            <p:cNvSpPr/>
            <p:nvPr/>
          </p:nvSpPr>
          <p:spPr>
            <a:xfrm>
              <a:off x="619932" y="9097505"/>
              <a:ext cx="8717797" cy="34251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4945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75C7F5-8B97-492F-A8FA-F42409DE2F97}"/>
              </a:ext>
            </a:extLst>
          </p:cNvPr>
          <p:cNvGrpSpPr/>
          <p:nvPr/>
        </p:nvGrpSpPr>
        <p:grpSpPr>
          <a:xfrm>
            <a:off x="309966" y="50381"/>
            <a:ext cx="8942522" cy="12646045"/>
            <a:chOff x="309966" y="50381"/>
            <a:chExt cx="8942522" cy="1264604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54C372-8051-49C4-8A4B-3059E3E07411}"/>
                </a:ext>
              </a:extLst>
            </p:cNvPr>
            <p:cNvGrpSpPr/>
            <p:nvPr/>
          </p:nvGrpSpPr>
          <p:grpSpPr>
            <a:xfrm>
              <a:off x="309966" y="50381"/>
              <a:ext cx="8942522" cy="12646045"/>
              <a:chOff x="309966" y="50381"/>
              <a:chExt cx="8942522" cy="12646045"/>
            </a:xfrm>
          </p:grpSpPr>
          <p:pic>
            <p:nvPicPr>
              <p:cNvPr id="3" name="Picture 2" descr="Graphical user interface, text, application, email&#10;&#10;Description automatically generated">
                <a:extLst>
                  <a:ext uri="{FF2B5EF4-FFF2-40B4-BE49-F238E27FC236}">
                    <a16:creationId xmlns:a16="http://schemas.microsoft.com/office/drawing/2014/main" id="{7F46F4D4-2EE5-4581-9FD1-A5D9B81D4E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9966" y="50381"/>
                <a:ext cx="8942522" cy="12646045"/>
              </a:xfrm>
              <a:prstGeom prst="rect">
                <a:avLst/>
              </a:prstGeom>
            </p:spPr>
          </p:pic>
          <p:sp>
            <p:nvSpPr>
              <p:cNvPr id="4" name="Rectangle 3">
                <a:hlinkClick r:id="rId3"/>
                <a:extLst>
                  <a:ext uri="{FF2B5EF4-FFF2-40B4-BE49-F238E27FC236}">
                    <a16:creationId xmlns:a16="http://schemas.microsoft.com/office/drawing/2014/main" id="{DEBDBACB-81C5-4393-A1A3-C35F0D98B07D}"/>
                  </a:ext>
                </a:extLst>
              </p:cNvPr>
              <p:cNvSpPr/>
              <p:nvPr/>
            </p:nvSpPr>
            <p:spPr>
              <a:xfrm>
                <a:off x="3549112" y="852407"/>
                <a:ext cx="5129939" cy="2789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791F7B-1CEA-4B09-84AE-A6440A3DAB2A}"/>
                </a:ext>
              </a:extLst>
            </p:cNvPr>
            <p:cNvSpPr/>
            <p:nvPr/>
          </p:nvSpPr>
          <p:spPr>
            <a:xfrm>
              <a:off x="410704" y="2975674"/>
              <a:ext cx="8717797" cy="47269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0135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A3 Paper (297x420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2021-01-19T13:14:43Z</dcterms:created>
  <dcterms:modified xsi:type="dcterms:W3CDTF">2021-01-19T13:19:10Z</dcterms:modified>
</cp:coreProperties>
</file>