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2039" y="74186"/>
            <a:ext cx="24472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echteacher@technologystudent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technologystudent.com/equip1/cramp1.htm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technologystudent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s://www.technologystudent.com/equip1/sash1.htm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://www.technologystudent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s://www.technologystudent.com/equip1/sash1.ht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" TargetMode="External"/><Relationship Id="rId3" Type="http://schemas.openxmlformats.org/officeDocument/2006/relationships/image" Target="../media/image54.jpg"/><Relationship Id="rId7" Type="http://schemas.openxmlformats.org/officeDocument/2006/relationships/hyperlink" Target="https://www.technologystudent.com/equip1/planes1.htm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nologystudent.com/equip1/planes1.htm" TargetMode="External"/><Relationship Id="rId3" Type="http://schemas.openxmlformats.org/officeDocument/2006/relationships/image" Target="../media/image58.jpg"/><Relationship Id="rId7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technologystudent.com/equip1/try1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technologystudent.com/equip1/mgauge1.htm" TargetMode="Externa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" TargetMode="External"/><Relationship Id="rId3" Type="http://schemas.openxmlformats.org/officeDocument/2006/relationships/image" Target="../media/image66.png"/><Relationship Id="rId7" Type="http://schemas.openxmlformats.org/officeDocument/2006/relationships/hyperlink" Target="https://www.technologystudent.com/equip1/try2.htm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hyperlink" Target="https://www.facebook.com/groups/25496344819282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1/bevel1.htm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74.png"/><Relationship Id="rId7" Type="http://schemas.openxmlformats.org/officeDocument/2006/relationships/hyperlink" Target="https://www.technologystudent.com/equip1/bksaw1.htm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hyperlink" Target="http://www.technologystuden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technologystudent.com/equip1/coping1.htm" TargetMode="Externa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83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82.png"/><Relationship Id="rId9" Type="http://schemas.openxmlformats.org/officeDocument/2006/relationships/hyperlink" Target="https://www.technologystudent.com/equip_flsh/hacksw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technologystudent.com/equip1/punch1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1/chisels.htm" TargetMode="Externa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technologystudent.com/equip1/htglu1.htm" TargetMode="External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nologystudent.com/equip1/hfile2.htm" TargetMode="External"/><Relationship Id="rId3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s://www.technologystudent.com/equip1/hfile1.htm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hyperlink" Target="http://www.technologystuden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_flsh/disker2.html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hyperlink" Target="https://www.technologystudent.com/equip1/vacform1.htm" TargetMode="External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2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joints/desk17.htm" TargetMode="External"/><Relationship Id="rId5" Type="http://schemas.openxmlformats.org/officeDocument/2006/relationships/hyperlink" Target="https://www.technologystudent.com/equip1/stques1.htm" TargetMode="External"/><Relationship Id="rId4" Type="http://schemas.openxmlformats.org/officeDocument/2006/relationships/hyperlink" Target="http://www.technologystudent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technologystudent.com/equip1/fretsw1.ht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groups/2549634481928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1/macdrl1.htm" TargetMode="External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1/macdrl1.ht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technologystudent.com/equip_flsh/hdrill4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hyperlink" Target="http://www.technologystuden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technologystudent.com/equip1/drilly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chnologystudent.com/equip1/hdrill1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technologystudent.com/equip1/drilly.htm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technologystudent.com/equip1/hdrill1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hyperlink" Target="http://www.facebook.com/groups/254963448192823/" TargetMode="External"/><Relationship Id="rId5" Type="http://schemas.openxmlformats.org/officeDocument/2006/relationships/image" Target="../media/image30.png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equip1/cramp1.htm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chnologystude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7A05CD3-99EF-4A11-9303-45440D2FFFDD}"/>
              </a:ext>
            </a:extLst>
          </p:cNvPr>
          <p:cNvGrpSpPr/>
          <p:nvPr/>
        </p:nvGrpSpPr>
        <p:grpSpPr>
          <a:xfrm>
            <a:off x="139204" y="105936"/>
            <a:ext cx="7289800" cy="10493634"/>
            <a:chOff x="139204" y="105936"/>
            <a:chExt cx="7289800" cy="10493634"/>
          </a:xfrm>
        </p:grpSpPr>
        <p:grpSp>
          <p:nvGrpSpPr>
            <p:cNvPr id="2" name="object 2"/>
            <p:cNvGrpSpPr/>
            <p:nvPr/>
          </p:nvGrpSpPr>
          <p:grpSpPr>
            <a:xfrm>
              <a:off x="139204" y="105936"/>
              <a:ext cx="7289800" cy="10464800"/>
              <a:chOff x="139204" y="105936"/>
              <a:chExt cx="7289800" cy="104648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39204" y="105936"/>
                <a:ext cx="7289800" cy="10464800"/>
              </a:xfrm>
              <a:custGeom>
                <a:avLst/>
                <a:gdLst/>
                <a:ahLst/>
                <a:cxnLst/>
                <a:rect l="l" t="t" r="r" b="b"/>
                <a:pathLst>
                  <a:path w="7289800" h="10464800">
                    <a:moveTo>
                      <a:pt x="7289802" y="0"/>
                    </a:moveTo>
                    <a:lnTo>
                      <a:pt x="0" y="0"/>
                    </a:lnTo>
                    <a:lnTo>
                      <a:pt x="0" y="10464801"/>
                    </a:lnTo>
                    <a:lnTo>
                      <a:pt x="7289802" y="10464801"/>
                    </a:lnTo>
                    <a:lnTo>
                      <a:pt x="7289802" y="0"/>
                    </a:lnTo>
                    <a:close/>
                  </a:path>
                </a:pathLst>
              </a:custGeom>
              <a:solidFill>
                <a:srgbClr val="FCF8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98523" y="3991269"/>
                <a:ext cx="6867525" cy="3868420"/>
              </a:xfrm>
              <a:custGeom>
                <a:avLst/>
                <a:gdLst/>
                <a:ahLst/>
                <a:cxnLst/>
                <a:rect l="l" t="t" r="r" b="b"/>
                <a:pathLst>
                  <a:path w="6867525" h="3868420">
                    <a:moveTo>
                      <a:pt x="6867528" y="0"/>
                    </a:moveTo>
                    <a:lnTo>
                      <a:pt x="0" y="0"/>
                    </a:lnTo>
                    <a:lnTo>
                      <a:pt x="0" y="3868009"/>
                    </a:lnTo>
                    <a:lnTo>
                      <a:pt x="6867528" y="3868009"/>
                    </a:lnTo>
                    <a:lnTo>
                      <a:pt x="6867528" y="0"/>
                    </a:lnTo>
                    <a:close/>
                  </a:path>
                </a:pathLst>
              </a:custGeom>
              <a:solidFill>
                <a:srgbClr val="FFF5AB">
                  <a:alpha val="6099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98523" y="1400465"/>
                <a:ext cx="6867525" cy="2162175"/>
              </a:xfrm>
              <a:custGeom>
                <a:avLst/>
                <a:gdLst/>
                <a:ahLst/>
                <a:cxnLst/>
                <a:rect l="l" t="t" r="r" b="b"/>
                <a:pathLst>
                  <a:path w="6867525" h="2162175">
                    <a:moveTo>
                      <a:pt x="6867528" y="0"/>
                    </a:moveTo>
                    <a:lnTo>
                      <a:pt x="0" y="0"/>
                    </a:lnTo>
                    <a:lnTo>
                      <a:pt x="0" y="2162173"/>
                    </a:lnTo>
                    <a:lnTo>
                      <a:pt x="6867528" y="2162173"/>
                    </a:lnTo>
                    <a:lnTo>
                      <a:pt x="6867528" y="0"/>
                    </a:lnTo>
                    <a:close/>
                  </a:path>
                </a:pathLst>
              </a:custGeom>
              <a:solidFill>
                <a:srgbClr val="FFF5AB">
                  <a:alpha val="67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3470899" y="1788876"/>
              <a:ext cx="718820" cy="15494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0000" spc="-5" dirty="0">
                  <a:solidFill>
                    <a:srgbClr val="151616"/>
                  </a:solidFill>
                  <a:latin typeface="Arial"/>
                  <a:cs typeface="Arial"/>
                </a:rPr>
                <a:t>1</a:t>
              </a:r>
              <a:endParaRPr sz="100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98523" y="447965"/>
              <a:ext cx="6867525" cy="533400"/>
            </a:xfrm>
            <a:prstGeom prst="rect">
              <a:avLst/>
            </a:prstGeom>
            <a:solidFill>
              <a:srgbClr val="FFF5AB"/>
            </a:solidFill>
          </p:spPr>
          <p:txBody>
            <a:bodyPr vert="horz" wrap="square" lIns="0" tIns="107314" rIns="0" bIns="0" rtlCol="0">
              <a:spAutoFit/>
            </a:bodyPr>
            <a:lstStyle/>
            <a:p>
              <a:pPr marL="137160">
                <a:lnSpc>
                  <a:spcPct val="100000"/>
                </a:lnSpc>
                <a:spcBef>
                  <a:spcPts val="844"/>
                </a:spcBef>
                <a:tabLst>
                  <a:tab pos="4406900" algn="l"/>
                  <a:tab pos="6817995" algn="l"/>
                </a:tabLst>
              </a:pPr>
              <a:r>
                <a:rPr sz="1600" b="1" spc="-5" dirty="0">
                  <a:solidFill>
                    <a:srgbClr val="151616"/>
                  </a:solidFill>
                  <a:latin typeface="Arial"/>
                  <a:cs typeface="Arial"/>
                </a:rPr>
                <a:t>NAME:</a:t>
              </a:r>
              <a:r>
                <a:rPr sz="1600" b="1" u="heavy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600" b="1" dirty="0">
                  <a:solidFill>
                    <a:srgbClr val="151616"/>
                  </a:solidFill>
                  <a:latin typeface="Arial"/>
                  <a:cs typeface="Arial"/>
                </a:rPr>
                <a:t>FORM/GROUP</a:t>
              </a:r>
              <a:r>
                <a:rPr sz="1600" b="1" spc="-2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u="heavy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874423" y="3389737"/>
              <a:ext cx="2052320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42710" y="3391872"/>
              <a:ext cx="2283460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144752" y="3377073"/>
              <a:ext cx="206184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827502" y="8390131"/>
              <a:ext cx="211137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40719" y="8392315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149239" y="8377178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53419" y="10468760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161940" y="1045362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29194" y="9077083"/>
              <a:ext cx="7117080" cy="1295400"/>
            </a:xfrm>
            <a:prstGeom prst="rect">
              <a:avLst/>
            </a:prstGeom>
            <a:solidFill>
              <a:srgbClr val="FBE116"/>
            </a:solidFill>
          </p:spPr>
          <p:txBody>
            <a:bodyPr vert="horz" wrap="square" lIns="0" tIns="132715" rIns="0" bIns="0" rtlCol="0">
              <a:spAutoFit/>
            </a:bodyPr>
            <a:lstStyle/>
            <a:p>
              <a:pPr marL="105410" algn="ctr">
                <a:lnSpc>
                  <a:spcPts val="1390"/>
                </a:lnSpc>
                <a:spcBef>
                  <a:spcPts val="104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This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booklet can be duplicated and printed. Individual pages can be removed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if they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are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</a:t>
              </a:r>
              <a:r>
                <a:rPr sz="1200" spc="27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required.</a:t>
              </a:r>
              <a:endParaRPr sz="1200">
                <a:latin typeface="Arial"/>
                <a:cs typeface="Arial"/>
              </a:endParaRPr>
            </a:p>
            <a:p>
              <a:pPr marL="106680" algn="ctr">
                <a:lnSpc>
                  <a:spcPts val="1340"/>
                </a:lnSpc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Editing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text 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images 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allowed.</a:t>
              </a:r>
              <a:endParaRPr sz="1200">
                <a:latin typeface="Arial"/>
                <a:cs typeface="Arial"/>
              </a:endParaRPr>
            </a:p>
            <a:p>
              <a:pPr marL="106680" algn="ctr">
                <a:lnSpc>
                  <a:spcPts val="1340"/>
                </a:lnSpc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links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u="sng" spc="-5" dirty="0">
                  <a:solidFill>
                    <a:srgbClr val="0000C4"/>
                  </a:solidFill>
                  <a:uFill>
                    <a:solidFill>
                      <a:srgbClr val="0000C4"/>
                    </a:solidFill>
                  </a:uFill>
                  <a:latin typeface="Arial"/>
                  <a:cs typeface="Arial"/>
                  <a:hlinkClick r:id="rId3"/>
                </a:rPr>
                <a:t>www.technologystudent.com</a:t>
              </a:r>
              <a:r>
                <a:rPr sz="1200" spc="-5" dirty="0">
                  <a:solidFill>
                    <a:srgbClr val="0000C4"/>
                  </a:solidFill>
                  <a:latin typeface="Arial"/>
                  <a:cs typeface="Arial"/>
                  <a:hlinkClick r:id="rId3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cannot be</a:t>
              </a:r>
              <a:r>
                <a:rPr sz="1200" spc="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removed.</a:t>
              </a:r>
              <a:endParaRPr sz="1200">
                <a:latin typeface="Arial"/>
                <a:cs typeface="Arial"/>
              </a:endParaRPr>
            </a:p>
            <a:p>
              <a:pPr marL="278765" marR="164465" algn="ctr">
                <a:lnSpc>
                  <a:spcPts val="1340"/>
                </a:lnSpc>
                <a:spcBef>
                  <a:spcPts val="8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PDF ﬁle can be stored on school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/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college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systems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and distributed electronically</a:t>
              </a:r>
              <a:r>
                <a:rPr sz="1200" spc="2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(NO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EDITING  ALLOWED)</a:t>
              </a:r>
              <a:endParaRPr sz="1200">
                <a:latin typeface="Arial"/>
                <a:cs typeface="Arial"/>
              </a:endParaRPr>
            </a:p>
            <a:p>
              <a:pPr marL="106045" algn="ctr">
                <a:lnSpc>
                  <a:spcPts val="1315"/>
                </a:lnSpc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PLEASE RESPECT THE COPYRIGHT - report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infringers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techteacher@technologystudent.com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71082" y="1521701"/>
              <a:ext cx="6621145" cy="45402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2800" b="1" spc="5" dirty="0">
                  <a:solidFill>
                    <a:srgbClr val="151616"/>
                  </a:solidFill>
                  <a:latin typeface="Arial"/>
                  <a:cs typeface="Arial"/>
                </a:rPr>
                <a:t>EQUIPMENT AND </a:t>
              </a:r>
              <a:r>
                <a:rPr sz="2800" b="1" spc="-5" dirty="0">
                  <a:solidFill>
                    <a:srgbClr val="151616"/>
                  </a:solidFill>
                  <a:latin typeface="Arial"/>
                  <a:cs typeface="Arial"/>
                </a:rPr>
                <a:t>TOOLS</a:t>
              </a:r>
              <a:r>
                <a:rPr sz="2800" b="1" spc="-1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800" b="1" spc="5" dirty="0">
                  <a:solidFill>
                    <a:srgbClr val="151616"/>
                  </a:solidFill>
                  <a:latin typeface="Arial"/>
                  <a:cs typeface="Arial"/>
                </a:rPr>
                <a:t>WORKBOOK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228624" y="4518185"/>
              <a:ext cx="143700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Arial"/>
                  <a:cs typeface="Arial"/>
                </a:rPr>
                <a:t>THE G</a:t>
              </a:r>
              <a:r>
                <a:rPr sz="1600" spc="-9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CRAMP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026068" y="4111760"/>
              <a:ext cx="2027555" cy="6762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8279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Arial"/>
                  <a:cs typeface="Arial"/>
                </a:rPr>
                <a:t>THE </a:t>
              </a:r>
              <a:r>
                <a:rPr sz="1600" spc="-5" dirty="0">
                  <a:latin typeface="Arial"/>
                  <a:cs typeface="Arial"/>
                </a:rPr>
                <a:t>BENCH</a:t>
              </a:r>
              <a:r>
                <a:rPr sz="1600" spc="-5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DRILL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280"/>
                </a:spcBef>
              </a:pPr>
              <a:r>
                <a:rPr sz="1600" spc="-5" dirty="0">
                  <a:latin typeface="Arial"/>
                  <a:cs typeface="Arial"/>
                </a:rPr>
                <a:t>SASH CLAMPS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05254" y="4111760"/>
              <a:ext cx="409003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010410" algn="l"/>
                </a:tabLst>
              </a:pPr>
              <a:r>
                <a:rPr sz="1600" dirty="0">
                  <a:latin typeface="Arial"/>
                  <a:cs typeface="Arial"/>
                </a:rPr>
                <a:t>THE </a:t>
              </a:r>
              <a:r>
                <a:rPr sz="1600" spc="-10" dirty="0">
                  <a:latin typeface="Arial"/>
                  <a:cs typeface="Arial"/>
                </a:rPr>
                <a:t>FRETSAW	</a:t>
              </a:r>
              <a:r>
                <a:rPr sz="1600" dirty="0">
                  <a:latin typeface="Arial"/>
                  <a:cs typeface="Arial"/>
                </a:rPr>
                <a:t>DRILLING</a:t>
              </a:r>
              <a:r>
                <a:rPr sz="1600" spc="-8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MACHINES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59146" y="4515748"/>
              <a:ext cx="2592705" cy="150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18795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Arial"/>
                  <a:cs typeface="Arial"/>
                </a:rPr>
                <a:t>THE </a:t>
              </a:r>
              <a:r>
                <a:rPr sz="1600" spc="-5" dirty="0">
                  <a:latin typeface="Arial"/>
                  <a:cs typeface="Arial"/>
                </a:rPr>
                <a:t>HAND</a:t>
              </a:r>
              <a:r>
                <a:rPr sz="1600" spc="-15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DRILL</a:t>
              </a:r>
              <a:endParaRPr sz="1600">
                <a:latin typeface="Arial"/>
                <a:cs typeface="Arial"/>
              </a:endParaRPr>
            </a:p>
            <a:p>
              <a:pPr marL="15875">
                <a:lnSpc>
                  <a:spcPct val="100000"/>
                </a:lnSpc>
                <a:spcBef>
                  <a:spcPts val="1300"/>
                </a:spcBef>
              </a:pPr>
              <a:r>
                <a:rPr sz="1600" dirty="0">
                  <a:latin typeface="Arial"/>
                  <a:cs typeface="Arial"/>
                </a:rPr>
                <a:t>TYPES OF</a:t>
              </a:r>
              <a:r>
                <a:rPr sz="1600" spc="-15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PLANE</a:t>
              </a:r>
              <a:endParaRPr sz="1600">
                <a:latin typeface="Arial"/>
                <a:cs typeface="Arial"/>
              </a:endParaRPr>
            </a:p>
            <a:p>
              <a:pPr marL="12700" marR="5715" indent="365125">
                <a:lnSpc>
                  <a:spcPct val="170300"/>
                </a:lnSpc>
              </a:pPr>
              <a:r>
                <a:rPr sz="1600" dirty="0">
                  <a:latin typeface="Arial"/>
                  <a:cs typeface="Arial"/>
                </a:rPr>
                <a:t>THE</a:t>
              </a:r>
              <a:r>
                <a:rPr sz="1600" spc="-5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MARKING</a:t>
              </a:r>
              <a:r>
                <a:rPr sz="1600" spc="-5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GAUGE  THE SLIDING</a:t>
              </a:r>
              <a:r>
                <a:rPr sz="1600" spc="-2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BEVEL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3316032" y="4924587"/>
              <a:ext cx="3683635" cy="10998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0335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Arial"/>
                  <a:cs typeface="Arial"/>
                </a:rPr>
                <a:t>THE WOODWORKERS</a:t>
              </a:r>
              <a:r>
                <a:rPr sz="1600" spc="-110" dirty="0">
                  <a:latin typeface="Arial"/>
                  <a:cs typeface="Arial"/>
                </a:rPr>
                <a:t> </a:t>
              </a:r>
              <a:r>
                <a:rPr sz="1600" spc="-20" dirty="0">
                  <a:latin typeface="Arial"/>
                  <a:cs typeface="Arial"/>
                </a:rPr>
                <a:t>TRY-SQUARE</a:t>
              </a:r>
              <a:endParaRPr sz="1600">
                <a:latin typeface="Arial"/>
                <a:cs typeface="Arial"/>
              </a:endParaRPr>
            </a:p>
            <a:p>
              <a:pPr marL="12700" marR="9525" indent="273685">
                <a:lnSpc>
                  <a:spcPct val="170300"/>
                </a:lnSpc>
                <a:tabLst>
                  <a:tab pos="1889125" algn="l"/>
                </a:tabLst>
              </a:pPr>
              <a:r>
                <a:rPr sz="1600" dirty="0">
                  <a:latin typeface="Arial"/>
                  <a:cs typeface="Arial"/>
                </a:rPr>
                <a:t>THE ENGINEERS </a:t>
              </a:r>
              <a:r>
                <a:rPr sz="1600" spc="-20" dirty="0">
                  <a:latin typeface="Arial"/>
                  <a:cs typeface="Arial"/>
                </a:rPr>
                <a:t>TRY-SQUARE  </a:t>
              </a:r>
              <a:r>
                <a:rPr sz="1600" dirty="0">
                  <a:latin typeface="Arial"/>
                  <a:cs typeface="Arial"/>
                </a:rPr>
                <a:t>BACK </a:t>
              </a:r>
              <a:r>
                <a:rPr sz="1600" spc="-15" dirty="0">
                  <a:latin typeface="Arial"/>
                  <a:cs typeface="Arial"/>
                </a:rPr>
                <a:t>SAWS	</a:t>
              </a:r>
              <a:r>
                <a:rPr sz="1600" dirty="0">
                  <a:latin typeface="Arial"/>
                  <a:cs typeface="Arial"/>
                </a:rPr>
                <a:t>THE COPING</a:t>
              </a:r>
              <a:r>
                <a:rPr sz="1600" spc="-90" dirty="0">
                  <a:latin typeface="Arial"/>
                  <a:cs typeface="Arial"/>
                </a:rPr>
                <a:t> </a:t>
              </a:r>
              <a:r>
                <a:rPr sz="1600" spc="-25" dirty="0">
                  <a:latin typeface="Arial"/>
                  <a:cs typeface="Arial"/>
                </a:rPr>
                <a:t>SAW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6875" y="6161470"/>
              <a:ext cx="1866264" cy="1082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683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Arial"/>
                  <a:cs typeface="Arial"/>
                </a:rPr>
                <a:t>THE</a:t>
              </a:r>
              <a:r>
                <a:rPr sz="1600" spc="-9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HACKSAW</a:t>
              </a:r>
              <a:endParaRPr sz="1600">
                <a:latin typeface="Arial"/>
                <a:cs typeface="Arial"/>
              </a:endParaRPr>
            </a:p>
            <a:p>
              <a:pPr marL="12700" marR="5080" indent="643255">
                <a:lnSpc>
                  <a:spcPct val="166700"/>
                </a:lnSpc>
              </a:pPr>
              <a:r>
                <a:rPr sz="1600" spc="-5" dirty="0">
                  <a:latin typeface="Arial"/>
                  <a:cs typeface="Arial"/>
                </a:rPr>
                <a:t>CHISELS  THE DISK</a:t>
              </a:r>
              <a:r>
                <a:rPr sz="1600" spc="-35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SANDER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2488627" y="6161470"/>
              <a:ext cx="4639310" cy="14973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61645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THE CENTRE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PUNCH AND </a:t>
              </a:r>
              <a:r>
                <a:rPr sz="1600" dirty="0">
                  <a:solidFill>
                    <a:srgbClr val="151616"/>
                  </a:solidFill>
                  <a:latin typeface="Arial"/>
                  <a:cs typeface="Arial"/>
                </a:rPr>
                <a:t>DOT</a:t>
              </a:r>
              <a:r>
                <a:rPr sz="1600" spc="-1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151616"/>
                  </a:solidFill>
                  <a:latin typeface="Arial"/>
                  <a:cs typeface="Arial"/>
                </a:rPr>
                <a:t>PUNCH</a:t>
              </a:r>
              <a:endParaRPr sz="1600">
                <a:latin typeface="Arial"/>
                <a:cs typeface="Arial"/>
              </a:endParaRPr>
            </a:p>
            <a:p>
              <a:pPr marL="392430" marR="5080" indent="-380365">
                <a:lnSpc>
                  <a:spcPct val="166700"/>
                </a:lnSpc>
                <a:tabLst>
                  <a:tab pos="2450465" algn="l"/>
                </a:tabLst>
              </a:pPr>
              <a:r>
                <a:rPr sz="1600" dirty="0">
                  <a:latin typeface="Arial"/>
                  <a:cs typeface="Arial"/>
                </a:rPr>
                <a:t>THE HOT</a:t>
              </a:r>
              <a:r>
                <a:rPr sz="1600" spc="-30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GLUE GUN	THE </a:t>
              </a:r>
              <a:r>
                <a:rPr sz="1600" spc="-5" dirty="0">
                  <a:latin typeface="Arial"/>
                  <a:cs typeface="Arial"/>
                </a:rPr>
                <a:t>HAND </a:t>
              </a:r>
              <a:r>
                <a:rPr sz="1600" dirty="0">
                  <a:latin typeface="Arial"/>
                  <a:cs typeface="Arial"/>
                </a:rPr>
                <a:t>FILE  SEQUENCE </a:t>
              </a:r>
              <a:r>
                <a:rPr sz="1600" spc="-10" dirty="0">
                  <a:latin typeface="Arial"/>
                  <a:cs typeface="Arial"/>
                </a:rPr>
                <a:t>DRAWING </a:t>
              </a:r>
              <a:r>
                <a:rPr sz="1600" dirty="0">
                  <a:latin typeface="Arial"/>
                  <a:cs typeface="Arial"/>
                </a:rPr>
                <a:t>- </a:t>
              </a:r>
              <a:r>
                <a:rPr sz="1600" spc="-25" dirty="0">
                  <a:latin typeface="Arial"/>
                  <a:cs typeface="Arial"/>
                </a:rPr>
                <a:t>VACUUM</a:t>
              </a:r>
              <a:r>
                <a:rPr sz="1600" spc="-55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FORMING</a:t>
              </a:r>
              <a:endParaRPr sz="1600">
                <a:latin typeface="Arial"/>
                <a:cs typeface="Arial"/>
              </a:endParaRPr>
            </a:p>
            <a:p>
              <a:pPr marL="376555">
                <a:lnSpc>
                  <a:spcPct val="100000"/>
                </a:lnSpc>
                <a:spcBef>
                  <a:spcPts val="1345"/>
                </a:spcBef>
              </a:pPr>
              <a:r>
                <a:rPr sz="1600" dirty="0">
                  <a:latin typeface="Arial"/>
                  <a:cs typeface="Arial"/>
                </a:rPr>
                <a:t>THE STRIP</a:t>
              </a:r>
              <a:r>
                <a:rPr sz="1600" spc="-35" dirty="0">
                  <a:latin typeface="Arial"/>
                  <a:cs typeface="Arial"/>
                </a:rPr>
                <a:t> </a:t>
              </a:r>
              <a:r>
                <a:rPr sz="1600" spc="-20" dirty="0">
                  <a:latin typeface="Arial"/>
                  <a:cs typeface="Arial"/>
                </a:rPr>
                <a:t>HEATER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30010" y="191472"/>
              <a:ext cx="449643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2444115" algn="l"/>
                </a:tabLst>
              </a:pP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3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132052" y="176673"/>
              <a:ext cx="2074545" cy="1282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www.technologystudent.com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©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1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DD5B828-428A-4664-A6BB-0260E83CB12C}"/>
              </a:ext>
            </a:extLst>
          </p:cNvPr>
          <p:cNvGrpSpPr/>
          <p:nvPr/>
        </p:nvGrpSpPr>
        <p:grpSpPr>
          <a:xfrm>
            <a:off x="318542" y="133767"/>
            <a:ext cx="6929645" cy="6690703"/>
            <a:chOff x="318542" y="133767"/>
            <a:chExt cx="6929645" cy="6690703"/>
          </a:xfrm>
        </p:grpSpPr>
        <p:sp>
          <p:nvSpPr>
            <p:cNvPr id="2" name="object 2"/>
            <p:cNvSpPr txBox="1"/>
            <p:nvPr/>
          </p:nvSpPr>
          <p:spPr>
            <a:xfrm>
              <a:off x="2805325" y="133767"/>
              <a:ext cx="2111375" cy="558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1615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G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CRAMP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8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098594" y="788806"/>
              <a:ext cx="5119370" cy="36195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11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60"/>
                </a:spcBef>
                <a:tabLst>
                  <a:tab pos="13481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https://www.technologystudent.com/equip1/cramp1.htm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127063" y="548704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18542" y="563842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637317" y="548442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243138" y="1327329"/>
              <a:ext cx="4783455" cy="58483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74295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4. A ﬂat </a:t>
              </a:r>
              <a:r>
                <a:rPr sz="1200" spc="-5" dirty="0">
                  <a:latin typeface="Arial"/>
                  <a:cs typeface="Arial"/>
                </a:rPr>
                <a:t>piece </a:t>
              </a:r>
              <a:r>
                <a:rPr sz="1200" dirty="0">
                  <a:latin typeface="Arial"/>
                  <a:cs typeface="Arial"/>
                </a:rPr>
                <a:t>of MDF </a:t>
              </a:r>
              <a:r>
                <a:rPr sz="1200" spc="-5" dirty="0">
                  <a:latin typeface="Arial"/>
                  <a:cs typeface="Arial"/>
                </a:rPr>
                <a:t>has been placed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table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bench drill 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dirty="0">
                  <a:latin typeface="Arial"/>
                  <a:cs typeface="Arial"/>
                </a:rPr>
                <a:t>The MDF </a:t>
              </a:r>
              <a:r>
                <a:rPr sz="1200" spc="-5" dirty="0">
                  <a:latin typeface="Arial"/>
                  <a:cs typeface="Arial"/>
                </a:rPr>
                <a:t>needs securing </a:t>
              </a:r>
              <a:r>
                <a:rPr sz="1200" dirty="0">
                  <a:latin typeface="Arial"/>
                  <a:cs typeface="Arial"/>
                </a:rPr>
                <a:t>to the </a:t>
              </a:r>
              <a:r>
                <a:rPr sz="1200" spc="-5" dirty="0">
                  <a:latin typeface="Arial"/>
                  <a:cs typeface="Arial"/>
                </a:rPr>
                <a:t>table </a:t>
              </a:r>
              <a:r>
                <a:rPr sz="1200" dirty="0">
                  <a:latin typeface="Arial"/>
                  <a:cs typeface="Arial"/>
                </a:rPr>
                <a:t>for safety</a:t>
              </a:r>
              <a:r>
                <a:rPr sz="1200" spc="8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reasons.</a:t>
              </a:r>
              <a:endParaRPr sz="1200">
                <a:latin typeface="Arial"/>
                <a:cs typeface="Arial"/>
              </a:endParaRPr>
            </a:p>
            <a:p>
              <a:pPr marL="1003300">
                <a:lnSpc>
                  <a:spcPct val="100000"/>
                </a:lnSpc>
                <a:spcBef>
                  <a:spcPts val="45"/>
                </a:spcBef>
              </a:pPr>
              <a:r>
                <a:rPr sz="1200" spc="-5" dirty="0">
                  <a:latin typeface="Arial"/>
                  <a:cs typeface="Arial"/>
                </a:rPr>
                <a:t>Draw </a:t>
              </a:r>
              <a:r>
                <a:rPr sz="1200" dirty="0">
                  <a:latin typeface="Arial"/>
                  <a:cs typeface="Arial"/>
                </a:rPr>
                <a:t>the G </a:t>
              </a:r>
              <a:r>
                <a:rPr sz="1200" spc="-5" dirty="0">
                  <a:latin typeface="Arial"/>
                  <a:cs typeface="Arial"/>
                </a:rPr>
                <a:t>cramp in </a:t>
              </a:r>
              <a:r>
                <a:rPr sz="1200" dirty="0">
                  <a:latin typeface="Arial"/>
                  <a:cs typeface="Arial"/>
                </a:rPr>
                <a:t>the correct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position.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2007335" y="2242547"/>
              <a:ext cx="2600325" cy="3497579"/>
              <a:chOff x="2007335" y="2242547"/>
              <a:chExt cx="2600325" cy="3497579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3565404" y="2680398"/>
                <a:ext cx="302260" cy="29883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988310">
                    <a:moveTo>
                      <a:pt x="0" y="2988202"/>
                    </a:moveTo>
                    <a:lnTo>
                      <a:pt x="302179" y="2988202"/>
                    </a:lnTo>
                    <a:lnTo>
                      <a:pt x="302179" y="0"/>
                    </a:lnTo>
                    <a:lnTo>
                      <a:pt x="0" y="0"/>
                    </a:lnTo>
                    <a:lnTo>
                      <a:pt x="0" y="2988202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565404" y="2562883"/>
                <a:ext cx="302260" cy="3105785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3105785">
                    <a:moveTo>
                      <a:pt x="0" y="0"/>
                    </a:moveTo>
                    <a:lnTo>
                      <a:pt x="302179" y="0"/>
                    </a:lnTo>
                    <a:lnTo>
                      <a:pt x="302179" y="3105716"/>
                    </a:lnTo>
                    <a:lnTo>
                      <a:pt x="0" y="310571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873365" y="4298244"/>
                <a:ext cx="52705" cy="869315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869314">
                    <a:moveTo>
                      <a:pt x="21250" y="503266"/>
                    </a:moveTo>
                    <a:lnTo>
                      <a:pt x="21341" y="480275"/>
                    </a:lnTo>
                    <a:lnTo>
                      <a:pt x="50703" y="471222"/>
                    </a:lnTo>
                    <a:lnTo>
                      <a:pt x="50770" y="453809"/>
                    </a:lnTo>
                    <a:lnTo>
                      <a:pt x="21466" y="447282"/>
                    </a:lnTo>
                    <a:lnTo>
                      <a:pt x="21578" y="417953"/>
                    </a:lnTo>
                    <a:lnTo>
                      <a:pt x="50933" y="412564"/>
                    </a:lnTo>
                    <a:lnTo>
                      <a:pt x="51005" y="393318"/>
                    </a:lnTo>
                    <a:lnTo>
                      <a:pt x="21694" y="388623"/>
                    </a:lnTo>
                  </a:path>
                  <a:path w="52704" h="869314">
                    <a:moveTo>
                      <a:pt x="21694" y="388494"/>
                    </a:moveTo>
                    <a:lnTo>
                      <a:pt x="21813" y="356588"/>
                    </a:lnTo>
                    <a:lnTo>
                      <a:pt x="51182" y="347534"/>
                    </a:lnTo>
                    <a:lnTo>
                      <a:pt x="51247" y="330119"/>
                    </a:lnTo>
                    <a:lnTo>
                      <a:pt x="21943" y="323593"/>
                    </a:lnTo>
                    <a:lnTo>
                      <a:pt x="22057" y="293015"/>
                    </a:lnTo>
                    <a:lnTo>
                      <a:pt x="51404" y="287629"/>
                    </a:lnTo>
                    <a:lnTo>
                      <a:pt x="51484" y="268384"/>
                    </a:lnTo>
                    <a:lnTo>
                      <a:pt x="21672" y="261647"/>
                    </a:lnTo>
                  </a:path>
                  <a:path w="52704" h="869314">
                    <a:moveTo>
                      <a:pt x="22180" y="261734"/>
                    </a:moveTo>
                    <a:lnTo>
                      <a:pt x="22266" y="238742"/>
                    </a:lnTo>
                    <a:lnTo>
                      <a:pt x="51631" y="229690"/>
                    </a:lnTo>
                    <a:lnTo>
                      <a:pt x="51696" y="212274"/>
                    </a:lnTo>
                    <a:lnTo>
                      <a:pt x="22392" y="205747"/>
                    </a:lnTo>
                    <a:lnTo>
                      <a:pt x="22504" y="176418"/>
                    </a:lnTo>
                    <a:lnTo>
                      <a:pt x="51855" y="171033"/>
                    </a:lnTo>
                    <a:lnTo>
                      <a:pt x="51926" y="151787"/>
                    </a:lnTo>
                    <a:lnTo>
                      <a:pt x="22111" y="147088"/>
                    </a:lnTo>
                  </a:path>
                  <a:path w="52704" h="869314">
                    <a:moveTo>
                      <a:pt x="22619" y="146963"/>
                    </a:moveTo>
                    <a:lnTo>
                      <a:pt x="22741" y="115056"/>
                    </a:lnTo>
                    <a:lnTo>
                      <a:pt x="52099" y="106003"/>
                    </a:lnTo>
                    <a:lnTo>
                      <a:pt x="52167" y="88588"/>
                    </a:lnTo>
                    <a:lnTo>
                      <a:pt x="22863" y="82062"/>
                    </a:lnTo>
                    <a:lnTo>
                      <a:pt x="22983" y="51484"/>
                    </a:lnTo>
                    <a:lnTo>
                      <a:pt x="52334" y="46094"/>
                    </a:lnTo>
                    <a:lnTo>
                      <a:pt x="52402" y="26849"/>
                    </a:lnTo>
                    <a:lnTo>
                      <a:pt x="23094" y="22155"/>
                    </a:lnTo>
                  </a:path>
                  <a:path w="52704" h="869314">
                    <a:moveTo>
                      <a:pt x="19855" y="868846"/>
                    </a:moveTo>
                    <a:lnTo>
                      <a:pt x="19980" y="836935"/>
                    </a:lnTo>
                    <a:lnTo>
                      <a:pt x="49345" y="827885"/>
                    </a:lnTo>
                    <a:lnTo>
                      <a:pt x="49410" y="810472"/>
                    </a:lnTo>
                    <a:lnTo>
                      <a:pt x="20106" y="803941"/>
                    </a:lnTo>
                    <a:lnTo>
                      <a:pt x="20222" y="773366"/>
                    </a:lnTo>
                    <a:lnTo>
                      <a:pt x="49569" y="767981"/>
                    </a:lnTo>
                    <a:lnTo>
                      <a:pt x="49644" y="748732"/>
                    </a:lnTo>
                    <a:lnTo>
                      <a:pt x="20834" y="742565"/>
                    </a:lnTo>
                  </a:path>
                  <a:path w="52704" h="869314">
                    <a:moveTo>
                      <a:pt x="20340" y="742082"/>
                    </a:moveTo>
                    <a:lnTo>
                      <a:pt x="20426" y="719093"/>
                    </a:lnTo>
                    <a:lnTo>
                      <a:pt x="49791" y="710039"/>
                    </a:lnTo>
                    <a:lnTo>
                      <a:pt x="49856" y="692626"/>
                    </a:lnTo>
                    <a:lnTo>
                      <a:pt x="20552" y="686099"/>
                    </a:lnTo>
                    <a:lnTo>
                      <a:pt x="20664" y="656770"/>
                    </a:lnTo>
                    <a:lnTo>
                      <a:pt x="50018" y="651380"/>
                    </a:lnTo>
                    <a:lnTo>
                      <a:pt x="50095" y="632138"/>
                    </a:lnTo>
                    <a:lnTo>
                      <a:pt x="20779" y="627440"/>
                    </a:lnTo>
                  </a:path>
                  <a:path w="52704" h="869314">
                    <a:moveTo>
                      <a:pt x="20783" y="627315"/>
                    </a:moveTo>
                    <a:lnTo>
                      <a:pt x="20901" y="595403"/>
                    </a:lnTo>
                    <a:lnTo>
                      <a:pt x="50267" y="586353"/>
                    </a:lnTo>
                    <a:lnTo>
                      <a:pt x="50332" y="568937"/>
                    </a:lnTo>
                    <a:lnTo>
                      <a:pt x="21028" y="562406"/>
                    </a:lnTo>
                    <a:lnTo>
                      <a:pt x="21142" y="531831"/>
                    </a:lnTo>
                    <a:lnTo>
                      <a:pt x="50497" y="526446"/>
                    </a:lnTo>
                    <a:lnTo>
                      <a:pt x="50570" y="507201"/>
                    </a:lnTo>
                    <a:lnTo>
                      <a:pt x="21254" y="502505"/>
                    </a:lnTo>
                  </a:path>
                  <a:path w="52704" h="869314">
                    <a:moveTo>
                      <a:pt x="22881" y="22043"/>
                    </a:moveTo>
                    <a:lnTo>
                      <a:pt x="22965" y="76"/>
                    </a:lnTo>
                    <a:lnTo>
                      <a:pt x="3323" y="0"/>
                    </a:lnTo>
                    <a:lnTo>
                      <a:pt x="0" y="867755"/>
                    </a:lnTo>
                    <a:lnTo>
                      <a:pt x="20027" y="867834"/>
                    </a:lnTo>
                  </a:path>
                </a:pathLst>
              </a:custGeom>
              <a:ln w="19051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4203334" y="2680398"/>
                <a:ext cx="16827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67310">
                    <a:moveTo>
                      <a:pt x="0" y="67151"/>
                    </a:moveTo>
                    <a:lnTo>
                      <a:pt x="167878" y="67151"/>
                    </a:lnTo>
                    <a:lnTo>
                      <a:pt x="167878" y="0"/>
                    </a:lnTo>
                    <a:lnTo>
                      <a:pt x="0" y="0"/>
                    </a:lnTo>
                    <a:lnTo>
                      <a:pt x="0" y="67151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121670" y="2243919"/>
                <a:ext cx="246824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2468245" h="436880">
                    <a:moveTo>
                      <a:pt x="2467781" y="0"/>
                    </a:moveTo>
                    <a:lnTo>
                      <a:pt x="0" y="0"/>
                    </a:lnTo>
                    <a:lnTo>
                      <a:pt x="0" y="436478"/>
                    </a:lnTo>
                    <a:lnTo>
                      <a:pt x="2467781" y="436478"/>
                    </a:lnTo>
                    <a:lnTo>
                      <a:pt x="2467781" y="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121670" y="2243919"/>
                <a:ext cx="246824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2468245" h="436880">
                    <a:moveTo>
                      <a:pt x="0" y="0"/>
                    </a:moveTo>
                    <a:lnTo>
                      <a:pt x="2467781" y="0"/>
                    </a:lnTo>
                    <a:lnTo>
                      <a:pt x="2467781" y="436478"/>
                    </a:lnTo>
                    <a:lnTo>
                      <a:pt x="0" y="43647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001883" y="2747549"/>
                <a:ext cx="6045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604520" h="873125">
                    <a:moveTo>
                      <a:pt x="604356" y="0"/>
                    </a:moveTo>
                    <a:lnTo>
                      <a:pt x="0" y="0"/>
                    </a:lnTo>
                    <a:lnTo>
                      <a:pt x="0" y="872956"/>
                    </a:lnTo>
                    <a:lnTo>
                      <a:pt x="604356" y="872956"/>
                    </a:lnTo>
                    <a:lnTo>
                      <a:pt x="604356" y="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001883" y="2747549"/>
                <a:ext cx="6045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604520" h="873125">
                    <a:moveTo>
                      <a:pt x="0" y="0"/>
                    </a:moveTo>
                    <a:lnTo>
                      <a:pt x="604356" y="0"/>
                    </a:lnTo>
                    <a:lnTo>
                      <a:pt x="604356" y="872956"/>
                    </a:lnTo>
                    <a:lnTo>
                      <a:pt x="0" y="87295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379671" y="3153539"/>
                <a:ext cx="14160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82879">
                    <a:moveTo>
                      <a:pt x="0" y="182656"/>
                    </a:moveTo>
                    <a:lnTo>
                      <a:pt x="141415" y="182656"/>
                    </a:lnTo>
                    <a:lnTo>
                      <a:pt x="141415" y="0"/>
                    </a:lnTo>
                    <a:lnTo>
                      <a:pt x="0" y="0"/>
                    </a:lnTo>
                    <a:lnTo>
                      <a:pt x="0" y="182656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379671" y="3153539"/>
                <a:ext cx="141605" cy="2362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236220">
                    <a:moveTo>
                      <a:pt x="0" y="0"/>
                    </a:moveTo>
                    <a:lnTo>
                      <a:pt x="141415" y="0"/>
                    </a:lnTo>
                    <a:lnTo>
                      <a:pt x="141415" y="235684"/>
                    </a:lnTo>
                    <a:lnTo>
                      <a:pt x="0" y="23568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22392" y="2680398"/>
                <a:ext cx="1192530" cy="554355"/>
              </a:xfrm>
              <a:custGeom>
                <a:avLst/>
                <a:gdLst/>
                <a:ahLst/>
                <a:cxnLst/>
                <a:rect l="l" t="t" r="r" b="b"/>
                <a:pathLst>
                  <a:path w="1192529" h="554355">
                    <a:moveTo>
                      <a:pt x="1191922" y="0"/>
                    </a:moveTo>
                    <a:lnTo>
                      <a:pt x="0" y="0"/>
                    </a:lnTo>
                    <a:lnTo>
                      <a:pt x="0" y="554245"/>
                    </a:lnTo>
                    <a:lnTo>
                      <a:pt x="487118" y="554245"/>
                    </a:lnTo>
                    <a:lnTo>
                      <a:pt x="525688" y="530043"/>
                    </a:lnTo>
                    <a:lnTo>
                      <a:pt x="565583" y="507735"/>
                    </a:lnTo>
                    <a:lnTo>
                      <a:pt x="606775" y="487280"/>
                    </a:lnTo>
                    <a:lnTo>
                      <a:pt x="649235" y="468638"/>
                    </a:lnTo>
                    <a:lnTo>
                      <a:pt x="692936" y="451767"/>
                    </a:lnTo>
                    <a:lnTo>
                      <a:pt x="737848" y="436627"/>
                    </a:lnTo>
                    <a:lnTo>
                      <a:pt x="783943" y="423178"/>
                    </a:lnTo>
                    <a:lnTo>
                      <a:pt x="831192" y="411379"/>
                    </a:lnTo>
                    <a:lnTo>
                      <a:pt x="879568" y="401188"/>
                    </a:lnTo>
                    <a:lnTo>
                      <a:pt x="929041" y="392565"/>
                    </a:lnTo>
                    <a:lnTo>
                      <a:pt x="979583" y="385470"/>
                    </a:lnTo>
                    <a:lnTo>
                      <a:pt x="1031166" y="379861"/>
                    </a:lnTo>
                    <a:lnTo>
                      <a:pt x="1083761" y="375699"/>
                    </a:lnTo>
                    <a:lnTo>
                      <a:pt x="1137339" y="372941"/>
                    </a:lnTo>
                    <a:lnTo>
                      <a:pt x="1191873" y="371548"/>
                    </a:lnTo>
                    <a:lnTo>
                      <a:pt x="1191922" y="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222392" y="2680398"/>
                <a:ext cx="1192530" cy="554355"/>
              </a:xfrm>
              <a:custGeom>
                <a:avLst/>
                <a:gdLst/>
                <a:ahLst/>
                <a:cxnLst/>
                <a:rect l="l" t="t" r="r" b="b"/>
                <a:pathLst>
                  <a:path w="1192529" h="554355">
                    <a:moveTo>
                      <a:pt x="1191922" y="0"/>
                    </a:moveTo>
                    <a:lnTo>
                      <a:pt x="0" y="0"/>
                    </a:lnTo>
                    <a:lnTo>
                      <a:pt x="0" y="554245"/>
                    </a:lnTo>
                    <a:lnTo>
                      <a:pt x="48712" y="554245"/>
                    </a:lnTo>
                    <a:lnTo>
                      <a:pt x="97424" y="554245"/>
                    </a:lnTo>
                    <a:lnTo>
                      <a:pt x="487118" y="554245"/>
                    </a:lnTo>
                    <a:lnTo>
                      <a:pt x="525688" y="530043"/>
                    </a:lnTo>
                    <a:lnTo>
                      <a:pt x="565583" y="507735"/>
                    </a:lnTo>
                    <a:lnTo>
                      <a:pt x="606775" y="487280"/>
                    </a:lnTo>
                    <a:lnTo>
                      <a:pt x="649235" y="468638"/>
                    </a:lnTo>
                    <a:lnTo>
                      <a:pt x="692936" y="451767"/>
                    </a:lnTo>
                    <a:lnTo>
                      <a:pt x="737848" y="436627"/>
                    </a:lnTo>
                    <a:lnTo>
                      <a:pt x="783943" y="423178"/>
                    </a:lnTo>
                    <a:lnTo>
                      <a:pt x="831192" y="411379"/>
                    </a:lnTo>
                    <a:lnTo>
                      <a:pt x="879568" y="401188"/>
                    </a:lnTo>
                    <a:lnTo>
                      <a:pt x="929041" y="392565"/>
                    </a:lnTo>
                    <a:lnTo>
                      <a:pt x="979583" y="385470"/>
                    </a:lnTo>
                    <a:lnTo>
                      <a:pt x="1031166" y="379861"/>
                    </a:lnTo>
                    <a:lnTo>
                      <a:pt x="1083761" y="375699"/>
                    </a:lnTo>
                    <a:lnTo>
                      <a:pt x="1137339" y="372941"/>
                    </a:lnTo>
                    <a:lnTo>
                      <a:pt x="1191873" y="371548"/>
                    </a:lnTo>
                    <a:lnTo>
                      <a:pt x="119192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314854" y="3336197"/>
                <a:ext cx="277495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277494" h="306704">
                    <a:moveTo>
                      <a:pt x="134569" y="0"/>
                    </a:moveTo>
                    <a:lnTo>
                      <a:pt x="0" y="0"/>
                    </a:lnTo>
                    <a:lnTo>
                      <a:pt x="0" y="306387"/>
                    </a:lnTo>
                    <a:lnTo>
                      <a:pt x="134569" y="306387"/>
                    </a:lnTo>
                    <a:lnTo>
                      <a:pt x="134569" y="0"/>
                    </a:lnTo>
                    <a:close/>
                  </a:path>
                  <a:path w="277494" h="306704">
                    <a:moveTo>
                      <a:pt x="276936" y="0"/>
                    </a:moveTo>
                    <a:lnTo>
                      <a:pt x="187960" y="0"/>
                    </a:lnTo>
                    <a:lnTo>
                      <a:pt x="187960" y="306387"/>
                    </a:lnTo>
                    <a:lnTo>
                      <a:pt x="276936" y="306387"/>
                    </a:lnTo>
                    <a:lnTo>
                      <a:pt x="276936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314860" y="3336195"/>
                <a:ext cx="277495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277494" h="306704">
                    <a:moveTo>
                      <a:pt x="0" y="0"/>
                    </a:moveTo>
                    <a:lnTo>
                      <a:pt x="276929" y="0"/>
                    </a:lnTo>
                    <a:lnTo>
                      <a:pt x="276929" y="306388"/>
                    </a:lnTo>
                    <a:lnTo>
                      <a:pt x="0" y="30638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352830" y="3335900"/>
                <a:ext cx="1841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7975">
                    <a:moveTo>
                      <a:pt x="17799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17799" y="307605"/>
                    </a:lnTo>
                    <a:lnTo>
                      <a:pt x="17799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352830" y="3335900"/>
                <a:ext cx="1841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7975">
                    <a:moveTo>
                      <a:pt x="0" y="0"/>
                    </a:moveTo>
                    <a:lnTo>
                      <a:pt x="17799" y="0"/>
                    </a:lnTo>
                    <a:lnTo>
                      <a:pt x="17799" y="307605"/>
                    </a:lnTo>
                    <a:lnTo>
                      <a:pt x="0" y="30760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390965" y="3335900"/>
                <a:ext cx="3365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307975">
                    <a:moveTo>
                      <a:pt x="33051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33051" y="307605"/>
                    </a:lnTo>
                    <a:lnTo>
                      <a:pt x="33051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390965" y="3335900"/>
                <a:ext cx="3365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307975">
                    <a:moveTo>
                      <a:pt x="0" y="0"/>
                    </a:moveTo>
                    <a:lnTo>
                      <a:pt x="33051" y="0"/>
                    </a:lnTo>
                    <a:lnTo>
                      <a:pt x="33051" y="307605"/>
                    </a:lnTo>
                    <a:lnTo>
                      <a:pt x="0" y="30760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449432" y="3335900"/>
                <a:ext cx="539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307975">
                    <a:moveTo>
                      <a:pt x="53392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53392" y="307605"/>
                    </a:lnTo>
                    <a:lnTo>
                      <a:pt x="53392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449432" y="3335900"/>
                <a:ext cx="539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307975">
                    <a:moveTo>
                      <a:pt x="0" y="0"/>
                    </a:moveTo>
                    <a:lnTo>
                      <a:pt x="53392" y="0"/>
                    </a:lnTo>
                    <a:lnTo>
                      <a:pt x="53392" y="307605"/>
                    </a:lnTo>
                    <a:lnTo>
                      <a:pt x="0" y="30760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574000" y="3335900"/>
                <a:ext cx="1841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7975">
                    <a:moveTo>
                      <a:pt x="17793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17793" y="307605"/>
                    </a:lnTo>
                    <a:lnTo>
                      <a:pt x="17793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574000" y="3335900"/>
                <a:ext cx="1841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307975">
                    <a:moveTo>
                      <a:pt x="17793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17793" y="307605"/>
                    </a:lnTo>
                    <a:lnTo>
                      <a:pt x="1779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2520616" y="3335900"/>
                <a:ext cx="3365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307975">
                    <a:moveTo>
                      <a:pt x="33051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33051" y="307605"/>
                    </a:lnTo>
                    <a:lnTo>
                      <a:pt x="33051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520616" y="3335900"/>
                <a:ext cx="3365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307975">
                    <a:moveTo>
                      <a:pt x="33051" y="0"/>
                    </a:moveTo>
                    <a:lnTo>
                      <a:pt x="0" y="0"/>
                    </a:lnTo>
                    <a:lnTo>
                      <a:pt x="0" y="307605"/>
                    </a:lnTo>
                    <a:lnTo>
                      <a:pt x="33051" y="307605"/>
                    </a:lnTo>
                    <a:lnTo>
                      <a:pt x="3305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348842" y="3642134"/>
                <a:ext cx="83691" cy="11875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474117" y="3642134"/>
                <a:ext cx="83693" cy="11875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287814" y="4476675"/>
                <a:ext cx="1811020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342264">
                    <a:moveTo>
                      <a:pt x="1810421" y="0"/>
                    </a:moveTo>
                    <a:lnTo>
                      <a:pt x="958625" y="741"/>
                    </a:lnTo>
                    <a:lnTo>
                      <a:pt x="1727" y="0"/>
                    </a:lnTo>
                    <a:lnTo>
                      <a:pt x="0" y="147485"/>
                    </a:lnTo>
                    <a:lnTo>
                      <a:pt x="1176868" y="251815"/>
                    </a:lnTo>
                    <a:lnTo>
                      <a:pt x="1595559" y="250347"/>
                    </a:lnTo>
                    <a:lnTo>
                      <a:pt x="1623646" y="338565"/>
                    </a:lnTo>
                    <a:lnTo>
                      <a:pt x="1810421" y="341924"/>
                    </a:lnTo>
                    <a:lnTo>
                      <a:pt x="1810421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287814" y="4476675"/>
                <a:ext cx="1811020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342264">
                    <a:moveTo>
                      <a:pt x="958625" y="741"/>
                    </a:moveTo>
                    <a:lnTo>
                      <a:pt x="1810421" y="0"/>
                    </a:lnTo>
                    <a:lnTo>
                      <a:pt x="1810421" y="341924"/>
                    </a:lnTo>
                    <a:lnTo>
                      <a:pt x="1623646" y="338565"/>
                    </a:lnTo>
                    <a:lnTo>
                      <a:pt x="1595559" y="250347"/>
                    </a:lnTo>
                    <a:lnTo>
                      <a:pt x="1176868" y="251815"/>
                    </a:lnTo>
                    <a:lnTo>
                      <a:pt x="0" y="147485"/>
                    </a:lnTo>
                    <a:lnTo>
                      <a:pt x="1727" y="0"/>
                    </a:lnTo>
                    <a:lnTo>
                      <a:pt x="958625" y="74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020939" y="4375950"/>
                <a:ext cx="131000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1310004" h="218439">
                    <a:moveTo>
                      <a:pt x="1309442" y="0"/>
                    </a:moveTo>
                    <a:lnTo>
                      <a:pt x="0" y="0"/>
                    </a:lnTo>
                    <a:lnTo>
                      <a:pt x="0" y="218239"/>
                    </a:lnTo>
                    <a:lnTo>
                      <a:pt x="1309442" y="218239"/>
                    </a:lnTo>
                    <a:lnTo>
                      <a:pt x="130944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020939" y="4375950"/>
                <a:ext cx="131000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1310004" h="218439">
                    <a:moveTo>
                      <a:pt x="0" y="0"/>
                    </a:moveTo>
                    <a:lnTo>
                      <a:pt x="1309442" y="0"/>
                    </a:lnTo>
                    <a:lnTo>
                      <a:pt x="1309442" y="218239"/>
                    </a:lnTo>
                    <a:lnTo>
                      <a:pt x="0" y="21823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3981258" y="4596609"/>
                <a:ext cx="56070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560704" h="283845">
                    <a:moveTo>
                      <a:pt x="31348" y="0"/>
                    </a:moveTo>
                    <a:lnTo>
                      <a:pt x="0" y="82515"/>
                    </a:lnTo>
                    <a:lnTo>
                      <a:pt x="529070" y="283532"/>
                    </a:lnTo>
                    <a:lnTo>
                      <a:pt x="560423" y="201016"/>
                    </a:lnTo>
                    <a:lnTo>
                      <a:pt x="31348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3981258" y="4596609"/>
                <a:ext cx="56070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560704" h="283845">
                    <a:moveTo>
                      <a:pt x="31348" y="0"/>
                    </a:moveTo>
                    <a:lnTo>
                      <a:pt x="560423" y="201016"/>
                    </a:lnTo>
                    <a:lnTo>
                      <a:pt x="529070" y="283532"/>
                    </a:lnTo>
                    <a:lnTo>
                      <a:pt x="0" y="82515"/>
                    </a:lnTo>
                    <a:lnTo>
                      <a:pt x="3134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917705" y="4558641"/>
                <a:ext cx="158452" cy="15844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430640" y="4773278"/>
                <a:ext cx="85789" cy="8578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873365" y="3429407"/>
                <a:ext cx="52705" cy="869315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869314">
                    <a:moveTo>
                      <a:pt x="21250" y="503265"/>
                    </a:moveTo>
                    <a:lnTo>
                      <a:pt x="21341" y="480272"/>
                    </a:lnTo>
                    <a:lnTo>
                      <a:pt x="50703" y="471218"/>
                    </a:lnTo>
                    <a:lnTo>
                      <a:pt x="50770" y="453805"/>
                    </a:lnTo>
                    <a:lnTo>
                      <a:pt x="21466" y="447277"/>
                    </a:lnTo>
                    <a:lnTo>
                      <a:pt x="21578" y="417949"/>
                    </a:lnTo>
                    <a:lnTo>
                      <a:pt x="50933" y="412563"/>
                    </a:lnTo>
                    <a:lnTo>
                      <a:pt x="51005" y="393313"/>
                    </a:lnTo>
                    <a:lnTo>
                      <a:pt x="21694" y="388620"/>
                    </a:lnTo>
                  </a:path>
                  <a:path w="52704" h="869314">
                    <a:moveTo>
                      <a:pt x="21694" y="388490"/>
                    </a:moveTo>
                    <a:lnTo>
                      <a:pt x="21813" y="356582"/>
                    </a:lnTo>
                    <a:lnTo>
                      <a:pt x="51182" y="347529"/>
                    </a:lnTo>
                    <a:lnTo>
                      <a:pt x="51247" y="330116"/>
                    </a:lnTo>
                    <a:lnTo>
                      <a:pt x="21943" y="323589"/>
                    </a:lnTo>
                    <a:lnTo>
                      <a:pt x="22057" y="293014"/>
                    </a:lnTo>
                    <a:lnTo>
                      <a:pt x="51404" y="287625"/>
                    </a:lnTo>
                    <a:lnTo>
                      <a:pt x="51484" y="268380"/>
                    </a:lnTo>
                    <a:lnTo>
                      <a:pt x="21672" y="261644"/>
                    </a:lnTo>
                  </a:path>
                  <a:path w="52704" h="869314">
                    <a:moveTo>
                      <a:pt x="22180" y="261730"/>
                    </a:moveTo>
                    <a:lnTo>
                      <a:pt x="22266" y="238740"/>
                    </a:lnTo>
                    <a:lnTo>
                      <a:pt x="51631" y="229687"/>
                    </a:lnTo>
                    <a:lnTo>
                      <a:pt x="51696" y="212274"/>
                    </a:lnTo>
                    <a:lnTo>
                      <a:pt x="22392" y="205743"/>
                    </a:lnTo>
                    <a:lnTo>
                      <a:pt x="22504" y="176416"/>
                    </a:lnTo>
                    <a:lnTo>
                      <a:pt x="51855" y="171028"/>
                    </a:lnTo>
                    <a:lnTo>
                      <a:pt x="51926" y="151782"/>
                    </a:lnTo>
                    <a:lnTo>
                      <a:pt x="22111" y="147088"/>
                    </a:lnTo>
                  </a:path>
                  <a:path w="52704" h="869314">
                    <a:moveTo>
                      <a:pt x="22619" y="146959"/>
                    </a:moveTo>
                    <a:lnTo>
                      <a:pt x="22741" y="115051"/>
                    </a:lnTo>
                    <a:lnTo>
                      <a:pt x="52099" y="106001"/>
                    </a:lnTo>
                    <a:lnTo>
                      <a:pt x="52167" y="88585"/>
                    </a:lnTo>
                    <a:lnTo>
                      <a:pt x="22863" y="82058"/>
                    </a:lnTo>
                    <a:lnTo>
                      <a:pt x="22983" y="51479"/>
                    </a:lnTo>
                    <a:lnTo>
                      <a:pt x="52334" y="46093"/>
                    </a:lnTo>
                    <a:lnTo>
                      <a:pt x="52402" y="26847"/>
                    </a:lnTo>
                    <a:lnTo>
                      <a:pt x="23094" y="22153"/>
                    </a:lnTo>
                  </a:path>
                  <a:path w="52704" h="869314">
                    <a:moveTo>
                      <a:pt x="19855" y="868841"/>
                    </a:moveTo>
                    <a:lnTo>
                      <a:pt x="19980" y="836935"/>
                    </a:lnTo>
                    <a:lnTo>
                      <a:pt x="49345" y="827881"/>
                    </a:lnTo>
                    <a:lnTo>
                      <a:pt x="49410" y="810467"/>
                    </a:lnTo>
                    <a:lnTo>
                      <a:pt x="20106" y="803936"/>
                    </a:lnTo>
                    <a:lnTo>
                      <a:pt x="20222" y="773362"/>
                    </a:lnTo>
                    <a:lnTo>
                      <a:pt x="49569" y="767976"/>
                    </a:lnTo>
                    <a:lnTo>
                      <a:pt x="49644" y="748731"/>
                    </a:lnTo>
                    <a:lnTo>
                      <a:pt x="20834" y="742561"/>
                    </a:lnTo>
                  </a:path>
                  <a:path w="52704" h="869314">
                    <a:moveTo>
                      <a:pt x="20340" y="742082"/>
                    </a:moveTo>
                    <a:lnTo>
                      <a:pt x="20426" y="719091"/>
                    </a:lnTo>
                    <a:lnTo>
                      <a:pt x="49791" y="710035"/>
                    </a:lnTo>
                    <a:lnTo>
                      <a:pt x="49856" y="692621"/>
                    </a:lnTo>
                    <a:lnTo>
                      <a:pt x="20552" y="686098"/>
                    </a:lnTo>
                    <a:lnTo>
                      <a:pt x="20664" y="656769"/>
                    </a:lnTo>
                    <a:lnTo>
                      <a:pt x="50018" y="651380"/>
                    </a:lnTo>
                    <a:lnTo>
                      <a:pt x="50095" y="632134"/>
                    </a:lnTo>
                    <a:lnTo>
                      <a:pt x="20779" y="627435"/>
                    </a:lnTo>
                  </a:path>
                  <a:path w="52704" h="869314">
                    <a:moveTo>
                      <a:pt x="20783" y="627310"/>
                    </a:moveTo>
                    <a:lnTo>
                      <a:pt x="20901" y="595403"/>
                    </a:lnTo>
                    <a:lnTo>
                      <a:pt x="50267" y="586350"/>
                    </a:lnTo>
                    <a:lnTo>
                      <a:pt x="50332" y="568935"/>
                    </a:lnTo>
                    <a:lnTo>
                      <a:pt x="21028" y="562402"/>
                    </a:lnTo>
                    <a:lnTo>
                      <a:pt x="21142" y="531827"/>
                    </a:lnTo>
                    <a:lnTo>
                      <a:pt x="50497" y="526445"/>
                    </a:lnTo>
                    <a:lnTo>
                      <a:pt x="50570" y="507196"/>
                    </a:lnTo>
                    <a:lnTo>
                      <a:pt x="21254" y="502502"/>
                    </a:lnTo>
                  </a:path>
                  <a:path w="52704" h="869314">
                    <a:moveTo>
                      <a:pt x="22881" y="22038"/>
                    </a:moveTo>
                    <a:lnTo>
                      <a:pt x="22965" y="74"/>
                    </a:lnTo>
                    <a:lnTo>
                      <a:pt x="3323" y="0"/>
                    </a:lnTo>
                    <a:lnTo>
                      <a:pt x="0" y="867754"/>
                    </a:lnTo>
                    <a:lnTo>
                      <a:pt x="20027" y="867830"/>
                    </a:lnTo>
                  </a:path>
                </a:pathLst>
              </a:custGeom>
              <a:ln w="19051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008707" y="4290250"/>
                <a:ext cx="119634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1196339" h="80010">
                    <a:moveTo>
                      <a:pt x="1195972" y="0"/>
                    </a:moveTo>
                    <a:lnTo>
                      <a:pt x="0" y="0"/>
                    </a:lnTo>
                    <a:lnTo>
                      <a:pt x="0" y="79731"/>
                    </a:lnTo>
                    <a:lnTo>
                      <a:pt x="1195972" y="79731"/>
                    </a:lnTo>
                    <a:lnTo>
                      <a:pt x="1195972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008707" y="4290250"/>
                <a:ext cx="119634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1196339" h="80010">
                    <a:moveTo>
                      <a:pt x="0" y="0"/>
                    </a:moveTo>
                    <a:lnTo>
                      <a:pt x="1195972" y="0"/>
                    </a:lnTo>
                    <a:lnTo>
                      <a:pt x="1195972" y="79731"/>
                    </a:lnTo>
                    <a:lnTo>
                      <a:pt x="0" y="7973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008707" y="4210517"/>
                <a:ext cx="983615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983614" h="80010">
                    <a:moveTo>
                      <a:pt x="983353" y="0"/>
                    </a:moveTo>
                    <a:lnTo>
                      <a:pt x="0" y="0"/>
                    </a:lnTo>
                    <a:lnTo>
                      <a:pt x="0" y="79733"/>
                    </a:lnTo>
                    <a:lnTo>
                      <a:pt x="983353" y="79733"/>
                    </a:lnTo>
                    <a:lnTo>
                      <a:pt x="983353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008707" y="4210517"/>
                <a:ext cx="983615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983614" h="80010">
                    <a:moveTo>
                      <a:pt x="0" y="0"/>
                    </a:moveTo>
                    <a:lnTo>
                      <a:pt x="983353" y="0"/>
                    </a:lnTo>
                    <a:lnTo>
                      <a:pt x="983353" y="79733"/>
                    </a:lnTo>
                    <a:lnTo>
                      <a:pt x="0" y="7973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427818" y="3639902"/>
                <a:ext cx="55244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55244" h="439420">
                    <a:moveTo>
                      <a:pt x="54989" y="0"/>
                    </a:moveTo>
                    <a:lnTo>
                      <a:pt x="0" y="0"/>
                    </a:lnTo>
                    <a:lnTo>
                      <a:pt x="0" y="416379"/>
                    </a:lnTo>
                    <a:lnTo>
                      <a:pt x="27680" y="439002"/>
                    </a:lnTo>
                    <a:lnTo>
                      <a:pt x="54989" y="416379"/>
                    </a:lnTo>
                    <a:lnTo>
                      <a:pt x="54989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427818" y="3639902"/>
                <a:ext cx="55244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55244" h="439420">
                    <a:moveTo>
                      <a:pt x="0" y="0"/>
                    </a:moveTo>
                    <a:lnTo>
                      <a:pt x="54989" y="0"/>
                    </a:lnTo>
                    <a:lnTo>
                      <a:pt x="54989" y="416379"/>
                    </a:lnTo>
                    <a:lnTo>
                      <a:pt x="27680" y="439002"/>
                    </a:lnTo>
                    <a:lnTo>
                      <a:pt x="0" y="416379"/>
                    </a:lnTo>
                    <a:lnTo>
                      <a:pt x="0" y="0"/>
                    </a:lnTo>
                    <a:close/>
                  </a:path>
                  <a:path w="55244" h="439420">
                    <a:moveTo>
                      <a:pt x="0" y="416379"/>
                    </a:moveTo>
                    <a:lnTo>
                      <a:pt x="51062" y="381024"/>
                    </a:lnTo>
                  </a:path>
                  <a:path w="55244" h="439420">
                    <a:moveTo>
                      <a:pt x="0" y="367953"/>
                    </a:moveTo>
                    <a:lnTo>
                      <a:pt x="51062" y="332600"/>
                    </a:lnTo>
                  </a:path>
                  <a:path w="55244" h="439420">
                    <a:moveTo>
                      <a:pt x="0" y="322653"/>
                    </a:moveTo>
                    <a:lnTo>
                      <a:pt x="51062" y="287298"/>
                    </a:lnTo>
                  </a:path>
                  <a:path w="55244" h="439420">
                    <a:moveTo>
                      <a:pt x="0" y="282039"/>
                    </a:moveTo>
                    <a:lnTo>
                      <a:pt x="51062" y="246687"/>
                    </a:lnTo>
                  </a:path>
                  <a:path w="55244" h="439420">
                    <a:moveTo>
                      <a:pt x="0" y="241423"/>
                    </a:moveTo>
                    <a:lnTo>
                      <a:pt x="51062" y="206071"/>
                    </a:lnTo>
                  </a:path>
                  <a:path w="55244" h="439420">
                    <a:moveTo>
                      <a:pt x="0" y="197683"/>
                    </a:moveTo>
                    <a:lnTo>
                      <a:pt x="51062" y="162331"/>
                    </a:lnTo>
                  </a:path>
                  <a:path w="55244" h="439420">
                    <a:moveTo>
                      <a:pt x="0" y="150822"/>
                    </a:moveTo>
                    <a:lnTo>
                      <a:pt x="51062" y="115470"/>
                    </a:lnTo>
                  </a:path>
                  <a:path w="55244" h="439420">
                    <a:moveTo>
                      <a:pt x="0" y="105520"/>
                    </a:moveTo>
                    <a:lnTo>
                      <a:pt x="51062" y="7016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3533119" y="5588492"/>
                <a:ext cx="391795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91795" h="149860">
                    <a:moveTo>
                      <a:pt x="62438" y="0"/>
                    </a:moveTo>
                    <a:lnTo>
                      <a:pt x="0" y="41626"/>
                    </a:lnTo>
                    <a:lnTo>
                      <a:pt x="4157" y="149849"/>
                    </a:lnTo>
                    <a:lnTo>
                      <a:pt x="387111" y="149849"/>
                    </a:lnTo>
                    <a:lnTo>
                      <a:pt x="391273" y="66600"/>
                    </a:lnTo>
                    <a:lnTo>
                      <a:pt x="320511" y="4165"/>
                    </a:lnTo>
                    <a:lnTo>
                      <a:pt x="270556" y="45788"/>
                    </a:lnTo>
                    <a:lnTo>
                      <a:pt x="203956" y="4165"/>
                    </a:lnTo>
                    <a:lnTo>
                      <a:pt x="133196" y="49950"/>
                    </a:lnTo>
                    <a:lnTo>
                      <a:pt x="624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3533119" y="5588492"/>
                <a:ext cx="391795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91795" h="149860">
                    <a:moveTo>
                      <a:pt x="0" y="41626"/>
                    </a:moveTo>
                    <a:lnTo>
                      <a:pt x="62438" y="0"/>
                    </a:lnTo>
                    <a:lnTo>
                      <a:pt x="133196" y="49950"/>
                    </a:lnTo>
                    <a:lnTo>
                      <a:pt x="203956" y="4165"/>
                    </a:lnTo>
                    <a:lnTo>
                      <a:pt x="270556" y="45788"/>
                    </a:lnTo>
                    <a:lnTo>
                      <a:pt x="320511" y="4165"/>
                    </a:lnTo>
                    <a:lnTo>
                      <a:pt x="391273" y="66600"/>
                    </a:lnTo>
                    <a:lnTo>
                      <a:pt x="387111" y="149849"/>
                    </a:lnTo>
                    <a:lnTo>
                      <a:pt x="4157" y="149849"/>
                    </a:lnTo>
                    <a:lnTo>
                      <a:pt x="0" y="41626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2121670" y="2243919"/>
              <a:ext cx="2468245" cy="436880"/>
            </a:xfrm>
            <a:prstGeom prst="rect">
              <a:avLst/>
            </a:prstGeom>
          </p:spPr>
          <p:txBody>
            <a:bodyPr vert="horz" wrap="square" lIns="0" tIns="38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100">
                <a:latin typeface="Times New Roman"/>
                <a:cs typeface="Times New Roman"/>
              </a:endParaRPr>
            </a:p>
            <a:p>
              <a:pPr marL="1038860">
                <a:lnSpc>
                  <a:spcPct val="100000"/>
                </a:lnSpc>
              </a:pPr>
              <a:r>
                <a:rPr sz="800" spc="-15" dirty="0">
                  <a:solidFill>
                    <a:srgbClr val="AFB0B0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AFB0B0"/>
                  </a:solidFill>
                  <a:latin typeface="Arial"/>
                  <a:cs typeface="Arial"/>
                </a:rPr>
                <a:t>©</a:t>
              </a:r>
              <a:r>
                <a:rPr sz="800" spc="10" dirty="0">
                  <a:solidFill>
                    <a:srgbClr val="AFB0B0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AFB0B0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1191417" y="6616191"/>
              <a:ext cx="476948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5. What </a:t>
              </a:r>
              <a:r>
                <a:rPr sz="1200" spc="-5" dirty="0">
                  <a:latin typeface="Arial"/>
                  <a:cs typeface="Arial"/>
                </a:rPr>
                <a:t>are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dangers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holding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work 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hand whilst</a:t>
              </a:r>
              <a:r>
                <a:rPr sz="1200" spc="1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drilling?</a:t>
              </a:r>
              <a:endParaRPr sz="12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C3FF4BA-AA59-4FF4-B227-4497B10D5767}"/>
              </a:ext>
            </a:extLst>
          </p:cNvPr>
          <p:cNvGrpSpPr/>
          <p:nvPr/>
        </p:nvGrpSpPr>
        <p:grpSpPr>
          <a:xfrm>
            <a:off x="80115" y="158053"/>
            <a:ext cx="7366634" cy="9802607"/>
            <a:chOff x="80115" y="158053"/>
            <a:chExt cx="7366634" cy="9802607"/>
          </a:xfrm>
        </p:grpSpPr>
        <p:sp>
          <p:nvSpPr>
            <p:cNvPr id="2" name="object 2"/>
            <p:cNvSpPr txBox="1"/>
            <p:nvPr/>
          </p:nvSpPr>
          <p:spPr>
            <a:xfrm>
              <a:off x="2064809" y="1032555"/>
              <a:ext cx="33972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Label </a:t>
              </a:r>
              <a:r>
                <a:rPr sz="1200" dirty="0">
                  <a:latin typeface="Arial"/>
                  <a:cs typeface="Arial"/>
                </a:rPr>
                <a:t>the parts of the </a:t>
              </a:r>
              <a:r>
                <a:rPr sz="1200" spc="-5" dirty="0">
                  <a:latin typeface="Arial"/>
                  <a:cs typeface="Arial"/>
                </a:rPr>
                <a:t>sash clamp shown</a:t>
              </a:r>
              <a:r>
                <a:rPr sz="1200" spc="30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below.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809725" y="158053"/>
              <a:ext cx="2111375" cy="4432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986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SASH</a:t>
              </a:r>
              <a:r>
                <a:rPr sz="1600" b="1" u="sng" spc="-1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CLAMPS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7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325638" y="1483228"/>
              <a:ext cx="6958965" cy="1709420"/>
              <a:chOff x="325638" y="1483228"/>
              <a:chExt cx="6958965" cy="170942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6007214" y="1890201"/>
                <a:ext cx="106553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1065529" h="156844">
                    <a:moveTo>
                      <a:pt x="521360" y="0"/>
                    </a:moveTo>
                    <a:lnTo>
                      <a:pt x="0" y="0"/>
                    </a:lnTo>
                    <a:lnTo>
                      <a:pt x="0" y="156756"/>
                    </a:lnTo>
                    <a:lnTo>
                      <a:pt x="521360" y="156756"/>
                    </a:lnTo>
                    <a:lnTo>
                      <a:pt x="521360" y="0"/>
                    </a:lnTo>
                    <a:close/>
                  </a:path>
                  <a:path w="1065529" h="156844">
                    <a:moveTo>
                      <a:pt x="1065212" y="0"/>
                    </a:moveTo>
                    <a:lnTo>
                      <a:pt x="930135" y="0"/>
                    </a:lnTo>
                    <a:lnTo>
                      <a:pt x="930135" y="156756"/>
                    </a:lnTo>
                    <a:lnTo>
                      <a:pt x="1065212" y="156756"/>
                    </a:lnTo>
                    <a:lnTo>
                      <a:pt x="106521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007223" y="1890191"/>
                <a:ext cx="106553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1065529" h="156844">
                    <a:moveTo>
                      <a:pt x="1065215" y="0"/>
                    </a:moveTo>
                    <a:lnTo>
                      <a:pt x="1065215" y="156764"/>
                    </a:lnTo>
                    <a:lnTo>
                      <a:pt x="0" y="156764"/>
                    </a:lnTo>
                    <a:lnTo>
                      <a:pt x="0" y="0"/>
                    </a:lnTo>
                    <a:lnTo>
                      <a:pt x="106521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6063488" y="1878136"/>
                <a:ext cx="965200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85419">
                    <a:moveTo>
                      <a:pt x="56273" y="0"/>
                    </a:moveTo>
                    <a:lnTo>
                      <a:pt x="0" y="0"/>
                    </a:lnTo>
                    <a:lnTo>
                      <a:pt x="0" y="20091"/>
                    </a:lnTo>
                    <a:lnTo>
                      <a:pt x="56273" y="20091"/>
                    </a:lnTo>
                    <a:lnTo>
                      <a:pt x="56273" y="0"/>
                    </a:lnTo>
                    <a:close/>
                  </a:path>
                  <a:path w="965200" h="185419">
                    <a:moveTo>
                      <a:pt x="104521" y="164807"/>
                    </a:moveTo>
                    <a:lnTo>
                      <a:pt x="48234" y="164807"/>
                    </a:lnTo>
                    <a:lnTo>
                      <a:pt x="48234" y="184899"/>
                    </a:lnTo>
                    <a:lnTo>
                      <a:pt x="104521" y="184899"/>
                    </a:lnTo>
                    <a:lnTo>
                      <a:pt x="104521" y="164807"/>
                    </a:lnTo>
                    <a:close/>
                  </a:path>
                  <a:path w="965200" h="185419">
                    <a:moveTo>
                      <a:pt x="151853" y="0"/>
                    </a:moveTo>
                    <a:lnTo>
                      <a:pt x="95580" y="0"/>
                    </a:lnTo>
                    <a:lnTo>
                      <a:pt x="95580" y="20091"/>
                    </a:lnTo>
                    <a:lnTo>
                      <a:pt x="151853" y="20091"/>
                    </a:lnTo>
                    <a:lnTo>
                      <a:pt x="151853" y="0"/>
                    </a:lnTo>
                    <a:close/>
                  </a:path>
                  <a:path w="965200" h="185419">
                    <a:moveTo>
                      <a:pt x="200101" y="164807"/>
                    </a:moveTo>
                    <a:lnTo>
                      <a:pt x="143814" y="164807"/>
                    </a:lnTo>
                    <a:lnTo>
                      <a:pt x="143814" y="184899"/>
                    </a:lnTo>
                    <a:lnTo>
                      <a:pt x="200101" y="184899"/>
                    </a:lnTo>
                    <a:lnTo>
                      <a:pt x="200101" y="164807"/>
                    </a:lnTo>
                    <a:close/>
                  </a:path>
                  <a:path w="965200" h="185419">
                    <a:moveTo>
                      <a:pt x="247434" y="0"/>
                    </a:moveTo>
                    <a:lnTo>
                      <a:pt x="191160" y="0"/>
                    </a:lnTo>
                    <a:lnTo>
                      <a:pt x="191160" y="20091"/>
                    </a:lnTo>
                    <a:lnTo>
                      <a:pt x="247434" y="20091"/>
                    </a:lnTo>
                    <a:lnTo>
                      <a:pt x="247434" y="0"/>
                    </a:lnTo>
                    <a:close/>
                  </a:path>
                  <a:path w="965200" h="185419">
                    <a:moveTo>
                      <a:pt x="295681" y="164807"/>
                    </a:moveTo>
                    <a:lnTo>
                      <a:pt x="239395" y="164807"/>
                    </a:lnTo>
                    <a:lnTo>
                      <a:pt x="239395" y="184899"/>
                    </a:lnTo>
                    <a:lnTo>
                      <a:pt x="295681" y="184899"/>
                    </a:lnTo>
                    <a:lnTo>
                      <a:pt x="295681" y="164807"/>
                    </a:lnTo>
                    <a:close/>
                  </a:path>
                  <a:path w="965200" h="185419">
                    <a:moveTo>
                      <a:pt x="343014" y="0"/>
                    </a:moveTo>
                    <a:lnTo>
                      <a:pt x="286740" y="0"/>
                    </a:lnTo>
                    <a:lnTo>
                      <a:pt x="286740" y="20091"/>
                    </a:lnTo>
                    <a:lnTo>
                      <a:pt x="343014" y="20091"/>
                    </a:lnTo>
                    <a:lnTo>
                      <a:pt x="343014" y="0"/>
                    </a:lnTo>
                    <a:close/>
                  </a:path>
                  <a:path w="965200" h="185419">
                    <a:moveTo>
                      <a:pt x="391248" y="164807"/>
                    </a:moveTo>
                    <a:lnTo>
                      <a:pt x="334975" y="164807"/>
                    </a:lnTo>
                    <a:lnTo>
                      <a:pt x="334975" y="184899"/>
                    </a:lnTo>
                    <a:lnTo>
                      <a:pt x="391248" y="184899"/>
                    </a:lnTo>
                    <a:lnTo>
                      <a:pt x="391248" y="164807"/>
                    </a:lnTo>
                    <a:close/>
                  </a:path>
                  <a:path w="965200" h="185419">
                    <a:moveTo>
                      <a:pt x="438594" y="0"/>
                    </a:moveTo>
                    <a:lnTo>
                      <a:pt x="382320" y="0"/>
                    </a:lnTo>
                    <a:lnTo>
                      <a:pt x="382320" y="20091"/>
                    </a:lnTo>
                    <a:lnTo>
                      <a:pt x="438594" y="20091"/>
                    </a:lnTo>
                    <a:lnTo>
                      <a:pt x="438594" y="0"/>
                    </a:lnTo>
                    <a:close/>
                  </a:path>
                  <a:path w="965200" h="185419">
                    <a:moveTo>
                      <a:pt x="465086" y="164807"/>
                    </a:moveTo>
                    <a:lnTo>
                      <a:pt x="430555" y="164807"/>
                    </a:lnTo>
                    <a:lnTo>
                      <a:pt x="430555" y="184899"/>
                    </a:lnTo>
                    <a:lnTo>
                      <a:pt x="465086" y="184899"/>
                    </a:lnTo>
                    <a:lnTo>
                      <a:pt x="465086" y="164807"/>
                    </a:lnTo>
                    <a:close/>
                  </a:path>
                  <a:path w="965200" h="185419">
                    <a:moveTo>
                      <a:pt x="916495" y="0"/>
                    </a:moveTo>
                    <a:lnTo>
                      <a:pt x="873861" y="0"/>
                    </a:lnTo>
                    <a:lnTo>
                      <a:pt x="873861" y="20091"/>
                    </a:lnTo>
                    <a:lnTo>
                      <a:pt x="916495" y="20091"/>
                    </a:lnTo>
                    <a:lnTo>
                      <a:pt x="916495" y="0"/>
                    </a:lnTo>
                    <a:close/>
                  </a:path>
                  <a:path w="965200" h="185419">
                    <a:moveTo>
                      <a:pt x="964730" y="164807"/>
                    </a:moveTo>
                    <a:lnTo>
                      <a:pt x="908456" y="164807"/>
                    </a:lnTo>
                    <a:lnTo>
                      <a:pt x="908456" y="184899"/>
                    </a:lnTo>
                    <a:lnTo>
                      <a:pt x="964730" y="184899"/>
                    </a:lnTo>
                    <a:lnTo>
                      <a:pt x="964730" y="1648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059732" y="1891627"/>
                <a:ext cx="9715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971550" h="155575">
                    <a:moveTo>
                      <a:pt x="920710" y="0"/>
                    </a:moveTo>
                    <a:lnTo>
                      <a:pt x="971528" y="155444"/>
                    </a:lnTo>
                  </a:path>
                  <a:path w="971550" h="155575">
                    <a:moveTo>
                      <a:pt x="857933" y="0"/>
                    </a:moveTo>
                    <a:lnTo>
                      <a:pt x="908754" y="155444"/>
                    </a:lnTo>
                  </a:path>
                  <a:path w="971550" h="155575">
                    <a:moveTo>
                      <a:pt x="828042" y="0"/>
                    </a:moveTo>
                    <a:lnTo>
                      <a:pt x="878860" y="155444"/>
                    </a:lnTo>
                  </a:path>
                  <a:path w="971550" h="155575">
                    <a:moveTo>
                      <a:pt x="765266" y="0"/>
                    </a:moveTo>
                    <a:lnTo>
                      <a:pt x="816084" y="155444"/>
                    </a:lnTo>
                  </a:path>
                  <a:path w="971550" h="155575">
                    <a:moveTo>
                      <a:pt x="732383" y="0"/>
                    </a:moveTo>
                    <a:lnTo>
                      <a:pt x="783201" y="155444"/>
                    </a:lnTo>
                  </a:path>
                  <a:path w="971550" h="155575">
                    <a:moveTo>
                      <a:pt x="669607" y="0"/>
                    </a:moveTo>
                    <a:lnTo>
                      <a:pt x="720427" y="155444"/>
                    </a:lnTo>
                  </a:path>
                  <a:path w="971550" h="155575">
                    <a:moveTo>
                      <a:pt x="636724" y="0"/>
                    </a:moveTo>
                    <a:lnTo>
                      <a:pt x="687546" y="155444"/>
                    </a:lnTo>
                  </a:path>
                  <a:path w="971550" h="155575">
                    <a:moveTo>
                      <a:pt x="573951" y="0"/>
                    </a:moveTo>
                    <a:lnTo>
                      <a:pt x="624768" y="155444"/>
                    </a:lnTo>
                  </a:path>
                  <a:path w="971550" h="155575">
                    <a:moveTo>
                      <a:pt x="541069" y="0"/>
                    </a:moveTo>
                    <a:lnTo>
                      <a:pt x="591886" y="155444"/>
                    </a:lnTo>
                  </a:path>
                  <a:path w="971550" h="155575">
                    <a:moveTo>
                      <a:pt x="478292" y="0"/>
                    </a:moveTo>
                    <a:lnTo>
                      <a:pt x="529109" y="155444"/>
                    </a:lnTo>
                  </a:path>
                  <a:path w="971550" h="155575">
                    <a:moveTo>
                      <a:pt x="445409" y="0"/>
                    </a:moveTo>
                    <a:lnTo>
                      <a:pt x="496227" y="155444"/>
                    </a:lnTo>
                  </a:path>
                  <a:path w="971550" h="155575">
                    <a:moveTo>
                      <a:pt x="382633" y="0"/>
                    </a:moveTo>
                    <a:lnTo>
                      <a:pt x="433450" y="155444"/>
                    </a:lnTo>
                  </a:path>
                  <a:path w="971550" h="155575">
                    <a:moveTo>
                      <a:pt x="349750" y="0"/>
                    </a:moveTo>
                    <a:lnTo>
                      <a:pt x="400568" y="155444"/>
                    </a:lnTo>
                  </a:path>
                  <a:path w="971550" h="155575">
                    <a:moveTo>
                      <a:pt x="286974" y="0"/>
                    </a:moveTo>
                    <a:lnTo>
                      <a:pt x="337794" y="155444"/>
                    </a:lnTo>
                  </a:path>
                  <a:path w="971550" h="155575">
                    <a:moveTo>
                      <a:pt x="254091" y="0"/>
                    </a:moveTo>
                    <a:lnTo>
                      <a:pt x="304913" y="155444"/>
                    </a:lnTo>
                  </a:path>
                  <a:path w="971550" h="155575">
                    <a:moveTo>
                      <a:pt x="191317" y="0"/>
                    </a:moveTo>
                    <a:lnTo>
                      <a:pt x="242135" y="155444"/>
                    </a:lnTo>
                  </a:path>
                  <a:path w="971550" h="155575">
                    <a:moveTo>
                      <a:pt x="161423" y="0"/>
                    </a:moveTo>
                    <a:lnTo>
                      <a:pt x="212241" y="155444"/>
                    </a:lnTo>
                  </a:path>
                  <a:path w="971550" h="155575">
                    <a:moveTo>
                      <a:pt x="98647" y="0"/>
                    </a:moveTo>
                    <a:lnTo>
                      <a:pt x="149467" y="155444"/>
                    </a:lnTo>
                  </a:path>
                  <a:path w="971550" h="155575">
                    <a:moveTo>
                      <a:pt x="62776" y="0"/>
                    </a:moveTo>
                    <a:lnTo>
                      <a:pt x="113593" y="155444"/>
                    </a:lnTo>
                  </a:path>
                  <a:path w="971550" h="155575">
                    <a:moveTo>
                      <a:pt x="0" y="0"/>
                    </a:moveTo>
                    <a:lnTo>
                      <a:pt x="50817" y="15544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963008" y="1858032"/>
                <a:ext cx="444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225425">
                    <a:moveTo>
                      <a:pt x="44215" y="0"/>
                    </a:moveTo>
                    <a:lnTo>
                      <a:pt x="0" y="0"/>
                    </a:lnTo>
                    <a:lnTo>
                      <a:pt x="0" y="225099"/>
                    </a:lnTo>
                    <a:lnTo>
                      <a:pt x="44215" y="225099"/>
                    </a:lnTo>
                    <a:lnTo>
                      <a:pt x="44215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5963008" y="1858032"/>
                <a:ext cx="444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225425">
                    <a:moveTo>
                      <a:pt x="44215" y="0"/>
                    </a:moveTo>
                    <a:lnTo>
                      <a:pt x="44215" y="225099"/>
                    </a:lnTo>
                    <a:lnTo>
                      <a:pt x="0" y="225099"/>
                    </a:lnTo>
                    <a:lnTo>
                      <a:pt x="0" y="0"/>
                    </a:lnTo>
                    <a:lnTo>
                      <a:pt x="4421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154553" y="1692612"/>
                <a:ext cx="6032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549275">
                    <a:moveTo>
                      <a:pt x="60224" y="0"/>
                    </a:moveTo>
                    <a:lnTo>
                      <a:pt x="0" y="0"/>
                    </a:lnTo>
                    <a:lnTo>
                      <a:pt x="0" y="548708"/>
                    </a:lnTo>
                    <a:lnTo>
                      <a:pt x="60224" y="548708"/>
                    </a:lnTo>
                    <a:lnTo>
                      <a:pt x="6022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154553" y="1692612"/>
                <a:ext cx="6032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549275">
                    <a:moveTo>
                      <a:pt x="60224" y="0"/>
                    </a:moveTo>
                    <a:lnTo>
                      <a:pt x="60224" y="548708"/>
                    </a:lnTo>
                    <a:lnTo>
                      <a:pt x="0" y="548708"/>
                    </a:lnTo>
                    <a:lnTo>
                      <a:pt x="0" y="0"/>
                    </a:lnTo>
                    <a:lnTo>
                      <a:pt x="6022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073592" y="1854010"/>
                <a:ext cx="2095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25425">
                    <a:moveTo>
                      <a:pt x="209024" y="0"/>
                    </a:moveTo>
                    <a:lnTo>
                      <a:pt x="0" y="0"/>
                    </a:lnTo>
                    <a:lnTo>
                      <a:pt x="0" y="225104"/>
                    </a:lnTo>
                    <a:lnTo>
                      <a:pt x="209024" y="225104"/>
                    </a:lnTo>
                    <a:lnTo>
                      <a:pt x="20902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7073592" y="1854010"/>
                <a:ext cx="20955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25425">
                    <a:moveTo>
                      <a:pt x="0" y="0"/>
                    </a:moveTo>
                    <a:lnTo>
                      <a:pt x="0" y="225104"/>
                    </a:lnTo>
                    <a:lnTo>
                      <a:pt x="209024" y="225104"/>
                    </a:lnTo>
                    <a:lnTo>
                      <a:pt x="20902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7077611" y="1914307"/>
                <a:ext cx="19748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88900">
                    <a:moveTo>
                      <a:pt x="0" y="88433"/>
                    </a:moveTo>
                    <a:lnTo>
                      <a:pt x="196966" y="88433"/>
                    </a:lnTo>
                    <a:lnTo>
                      <a:pt x="196966" y="0"/>
                    </a:lnTo>
                    <a:lnTo>
                      <a:pt x="0" y="0"/>
                    </a:lnTo>
                    <a:lnTo>
                      <a:pt x="0" y="88433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077611" y="2002741"/>
                <a:ext cx="197485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72389">
                    <a:moveTo>
                      <a:pt x="196966" y="0"/>
                    </a:moveTo>
                    <a:lnTo>
                      <a:pt x="0" y="0"/>
                    </a:lnTo>
                    <a:lnTo>
                      <a:pt x="0" y="72353"/>
                    </a:lnTo>
                    <a:lnTo>
                      <a:pt x="196966" y="72353"/>
                    </a:lnTo>
                    <a:lnTo>
                      <a:pt x="196966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077611" y="2002741"/>
                <a:ext cx="197485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72389">
                    <a:moveTo>
                      <a:pt x="196966" y="0"/>
                    </a:moveTo>
                    <a:lnTo>
                      <a:pt x="196966" y="72353"/>
                    </a:lnTo>
                    <a:lnTo>
                      <a:pt x="0" y="72353"/>
                    </a:lnTo>
                    <a:lnTo>
                      <a:pt x="0" y="0"/>
                    </a:lnTo>
                    <a:lnTo>
                      <a:pt x="196966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139160" y="1609912"/>
                <a:ext cx="9779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90805">
                    <a:moveTo>
                      <a:pt x="97707" y="0"/>
                    </a:moveTo>
                    <a:lnTo>
                      <a:pt x="0" y="0"/>
                    </a:lnTo>
                    <a:lnTo>
                      <a:pt x="0" y="90731"/>
                    </a:lnTo>
                    <a:lnTo>
                      <a:pt x="97707" y="90731"/>
                    </a:lnTo>
                    <a:lnTo>
                      <a:pt x="97707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7139160" y="1609912"/>
                <a:ext cx="9779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90805">
                    <a:moveTo>
                      <a:pt x="0" y="90731"/>
                    </a:moveTo>
                    <a:lnTo>
                      <a:pt x="97707" y="90731"/>
                    </a:lnTo>
                    <a:lnTo>
                      <a:pt x="97707" y="0"/>
                    </a:lnTo>
                    <a:lnTo>
                      <a:pt x="0" y="0"/>
                    </a:lnTo>
                    <a:lnTo>
                      <a:pt x="0" y="9073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7165332" y="1613408"/>
                <a:ext cx="698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5725">
                    <a:moveTo>
                      <a:pt x="69789" y="0"/>
                    </a:moveTo>
                    <a:lnTo>
                      <a:pt x="0" y="0"/>
                    </a:lnTo>
                    <a:lnTo>
                      <a:pt x="0" y="85492"/>
                    </a:lnTo>
                    <a:lnTo>
                      <a:pt x="69789" y="85492"/>
                    </a:lnTo>
                    <a:lnTo>
                      <a:pt x="69789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203715" y="1613408"/>
                <a:ext cx="317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85725">
                    <a:moveTo>
                      <a:pt x="31405" y="0"/>
                    </a:moveTo>
                    <a:lnTo>
                      <a:pt x="0" y="0"/>
                    </a:lnTo>
                    <a:lnTo>
                      <a:pt x="0" y="85492"/>
                    </a:lnTo>
                    <a:lnTo>
                      <a:pt x="31405" y="85492"/>
                    </a:lnTo>
                    <a:lnTo>
                      <a:pt x="314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203715" y="1613408"/>
                <a:ext cx="317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85725">
                    <a:moveTo>
                      <a:pt x="0" y="0"/>
                    </a:moveTo>
                    <a:lnTo>
                      <a:pt x="31405" y="0"/>
                    </a:lnTo>
                    <a:lnTo>
                      <a:pt x="31405" y="85492"/>
                    </a:lnTo>
                    <a:lnTo>
                      <a:pt x="0" y="85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139160" y="2237271"/>
                <a:ext cx="9779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90805">
                    <a:moveTo>
                      <a:pt x="97707" y="0"/>
                    </a:moveTo>
                    <a:lnTo>
                      <a:pt x="0" y="0"/>
                    </a:lnTo>
                    <a:lnTo>
                      <a:pt x="0" y="90726"/>
                    </a:lnTo>
                    <a:lnTo>
                      <a:pt x="97707" y="90726"/>
                    </a:lnTo>
                    <a:lnTo>
                      <a:pt x="97707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7139160" y="2237271"/>
                <a:ext cx="9779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90805">
                    <a:moveTo>
                      <a:pt x="0" y="90726"/>
                    </a:moveTo>
                    <a:lnTo>
                      <a:pt x="97707" y="90726"/>
                    </a:lnTo>
                    <a:lnTo>
                      <a:pt x="97707" y="0"/>
                    </a:lnTo>
                    <a:lnTo>
                      <a:pt x="0" y="0"/>
                    </a:lnTo>
                    <a:lnTo>
                      <a:pt x="0" y="9072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7165332" y="2240766"/>
                <a:ext cx="698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5725">
                    <a:moveTo>
                      <a:pt x="69789" y="0"/>
                    </a:moveTo>
                    <a:lnTo>
                      <a:pt x="0" y="0"/>
                    </a:lnTo>
                    <a:lnTo>
                      <a:pt x="0" y="85486"/>
                    </a:lnTo>
                    <a:lnTo>
                      <a:pt x="69789" y="85486"/>
                    </a:lnTo>
                    <a:lnTo>
                      <a:pt x="69789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7203715" y="2240766"/>
                <a:ext cx="317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85725">
                    <a:moveTo>
                      <a:pt x="31405" y="0"/>
                    </a:moveTo>
                    <a:lnTo>
                      <a:pt x="0" y="0"/>
                    </a:lnTo>
                    <a:lnTo>
                      <a:pt x="0" y="85486"/>
                    </a:lnTo>
                    <a:lnTo>
                      <a:pt x="31405" y="85486"/>
                    </a:lnTo>
                    <a:lnTo>
                      <a:pt x="314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7203715" y="2240766"/>
                <a:ext cx="317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85725">
                    <a:moveTo>
                      <a:pt x="0" y="0"/>
                    </a:moveTo>
                    <a:lnTo>
                      <a:pt x="31405" y="0"/>
                    </a:lnTo>
                    <a:lnTo>
                      <a:pt x="31405" y="85486"/>
                    </a:lnTo>
                    <a:lnTo>
                      <a:pt x="0" y="8548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27009" y="2317583"/>
                <a:ext cx="620204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202045" h="474344">
                    <a:moveTo>
                      <a:pt x="0" y="473795"/>
                    </a:moveTo>
                    <a:lnTo>
                      <a:pt x="6201572" y="473795"/>
                    </a:lnTo>
                    <a:lnTo>
                      <a:pt x="6201572" y="0"/>
                    </a:lnTo>
                    <a:lnTo>
                      <a:pt x="0" y="0"/>
                    </a:lnTo>
                    <a:lnTo>
                      <a:pt x="0" y="473795"/>
                    </a:lnTo>
                    <a:close/>
                  </a:path>
                </a:pathLst>
              </a:custGeom>
              <a:solidFill>
                <a:srgbClr val="3D40C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27009" y="2317583"/>
                <a:ext cx="660590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605905" h="474344">
                    <a:moveTo>
                      <a:pt x="0" y="0"/>
                    </a:moveTo>
                    <a:lnTo>
                      <a:pt x="6605506" y="0"/>
                    </a:lnTo>
                    <a:lnTo>
                      <a:pt x="6605506" y="473795"/>
                    </a:lnTo>
                    <a:lnTo>
                      <a:pt x="0" y="47379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27009" y="2317583"/>
                <a:ext cx="620204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6202045" h="74930">
                    <a:moveTo>
                      <a:pt x="0" y="74321"/>
                    </a:moveTo>
                    <a:lnTo>
                      <a:pt x="6201572" y="74321"/>
                    </a:lnTo>
                    <a:lnTo>
                      <a:pt x="6201572" y="0"/>
                    </a:lnTo>
                    <a:lnTo>
                      <a:pt x="0" y="0"/>
                    </a:lnTo>
                    <a:lnTo>
                      <a:pt x="0" y="74321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27009" y="2317583"/>
                <a:ext cx="652145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6521450" h="74930">
                    <a:moveTo>
                      <a:pt x="0" y="0"/>
                    </a:moveTo>
                    <a:lnTo>
                      <a:pt x="6521359" y="0"/>
                    </a:lnTo>
                    <a:lnTo>
                      <a:pt x="6521359" y="74321"/>
                    </a:lnTo>
                    <a:lnTo>
                      <a:pt x="0" y="7432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179814" y="2511306"/>
                <a:ext cx="151384" cy="1513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708078" y="2511306"/>
                <a:ext cx="151387" cy="15138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3651548" y="2511306"/>
                <a:ext cx="151384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4595014" y="2511306"/>
                <a:ext cx="151386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123281" y="2511306"/>
                <a:ext cx="151387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071521" y="2511306"/>
                <a:ext cx="151387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6014991" y="2511306"/>
                <a:ext cx="151384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543258" y="2511306"/>
                <a:ext cx="151384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850399" y="1713718"/>
                <a:ext cx="436880" cy="113347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1133475">
                    <a:moveTo>
                      <a:pt x="198676" y="0"/>
                    </a:moveTo>
                    <a:lnTo>
                      <a:pt x="0" y="0"/>
                    </a:lnTo>
                    <a:lnTo>
                      <a:pt x="0" y="1133406"/>
                    </a:lnTo>
                    <a:lnTo>
                      <a:pt x="436636" y="1133406"/>
                    </a:lnTo>
                    <a:lnTo>
                      <a:pt x="436636" y="125074"/>
                    </a:lnTo>
                    <a:lnTo>
                      <a:pt x="408072" y="90222"/>
                    </a:lnTo>
                    <a:lnTo>
                      <a:pt x="374715" y="61421"/>
                    </a:lnTo>
                    <a:lnTo>
                      <a:pt x="336830" y="38336"/>
                    </a:lnTo>
                    <a:lnTo>
                      <a:pt x="294684" y="20628"/>
                    </a:lnTo>
                    <a:lnTo>
                      <a:pt x="248544" y="7962"/>
                    </a:lnTo>
                    <a:lnTo>
                      <a:pt x="198676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850399" y="1713718"/>
                <a:ext cx="436880" cy="113347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1133475">
                    <a:moveTo>
                      <a:pt x="0" y="0"/>
                    </a:moveTo>
                    <a:lnTo>
                      <a:pt x="49667" y="0"/>
                    </a:lnTo>
                    <a:lnTo>
                      <a:pt x="99336" y="0"/>
                    </a:lnTo>
                    <a:lnTo>
                      <a:pt x="149006" y="0"/>
                    </a:lnTo>
                    <a:lnTo>
                      <a:pt x="198676" y="0"/>
                    </a:lnTo>
                    <a:lnTo>
                      <a:pt x="248544" y="7962"/>
                    </a:lnTo>
                    <a:lnTo>
                      <a:pt x="294684" y="20628"/>
                    </a:lnTo>
                    <a:lnTo>
                      <a:pt x="336830" y="38336"/>
                    </a:lnTo>
                    <a:lnTo>
                      <a:pt x="374715" y="61421"/>
                    </a:lnTo>
                    <a:lnTo>
                      <a:pt x="408072" y="90222"/>
                    </a:lnTo>
                    <a:lnTo>
                      <a:pt x="436636" y="125074"/>
                    </a:lnTo>
                    <a:lnTo>
                      <a:pt x="436636" y="1133406"/>
                    </a:lnTo>
                    <a:lnTo>
                      <a:pt x="0" y="113340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953625" y="1763392"/>
                <a:ext cx="276225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495300">
                    <a:moveTo>
                      <a:pt x="114019" y="0"/>
                    </a:moveTo>
                    <a:lnTo>
                      <a:pt x="0" y="219"/>
                    </a:lnTo>
                    <a:lnTo>
                      <a:pt x="0" y="495089"/>
                    </a:lnTo>
                    <a:lnTo>
                      <a:pt x="275703" y="495089"/>
                    </a:lnTo>
                    <a:lnTo>
                      <a:pt x="275703" y="93347"/>
                    </a:lnTo>
                    <a:lnTo>
                      <a:pt x="245284" y="58335"/>
                    </a:lnTo>
                    <a:lnTo>
                      <a:pt x="207413" y="32022"/>
                    </a:lnTo>
                    <a:lnTo>
                      <a:pt x="163266" y="13035"/>
                    </a:lnTo>
                    <a:lnTo>
                      <a:pt x="114019" y="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785369" y="1648692"/>
                <a:ext cx="11176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613410">
                    <a:moveTo>
                      <a:pt x="111480" y="0"/>
                    </a:moveTo>
                    <a:lnTo>
                      <a:pt x="0" y="0"/>
                    </a:lnTo>
                    <a:lnTo>
                      <a:pt x="0" y="613152"/>
                    </a:lnTo>
                    <a:lnTo>
                      <a:pt x="111480" y="613152"/>
                    </a:lnTo>
                    <a:lnTo>
                      <a:pt x="111480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5785369" y="1648692"/>
                <a:ext cx="11176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613410">
                    <a:moveTo>
                      <a:pt x="111480" y="0"/>
                    </a:moveTo>
                    <a:lnTo>
                      <a:pt x="0" y="0"/>
                    </a:lnTo>
                    <a:lnTo>
                      <a:pt x="0" y="613152"/>
                    </a:lnTo>
                    <a:lnTo>
                      <a:pt x="111480" y="613152"/>
                    </a:lnTo>
                    <a:lnTo>
                      <a:pt x="11148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6022569" y="1784880"/>
                <a:ext cx="197683" cy="21666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528582" y="1723009"/>
                <a:ext cx="408940" cy="1207770"/>
              </a:xfrm>
              <a:custGeom>
                <a:avLst/>
                <a:gdLst/>
                <a:ahLst/>
                <a:cxnLst/>
                <a:rect l="l" t="t" r="r" b="b"/>
                <a:pathLst>
                  <a:path w="408940" h="1207770">
                    <a:moveTo>
                      <a:pt x="408768" y="0"/>
                    </a:moveTo>
                    <a:lnTo>
                      <a:pt x="0" y="0"/>
                    </a:lnTo>
                    <a:lnTo>
                      <a:pt x="0" y="1207721"/>
                    </a:lnTo>
                    <a:lnTo>
                      <a:pt x="408768" y="1207721"/>
                    </a:lnTo>
                    <a:lnTo>
                      <a:pt x="408768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6528582" y="1723009"/>
                <a:ext cx="408940" cy="1207770"/>
              </a:xfrm>
              <a:custGeom>
                <a:avLst/>
                <a:gdLst/>
                <a:ahLst/>
                <a:cxnLst/>
                <a:rect l="l" t="t" r="r" b="b"/>
                <a:pathLst>
                  <a:path w="408940" h="1207770">
                    <a:moveTo>
                      <a:pt x="0" y="0"/>
                    </a:moveTo>
                    <a:lnTo>
                      <a:pt x="408768" y="0"/>
                    </a:lnTo>
                    <a:lnTo>
                      <a:pt x="408768" y="1207721"/>
                    </a:lnTo>
                    <a:lnTo>
                      <a:pt x="0" y="120772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535919" y="1727528"/>
                <a:ext cx="391795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391795" h="58419">
                    <a:moveTo>
                      <a:pt x="0" y="58226"/>
                    </a:moveTo>
                    <a:lnTo>
                      <a:pt x="391532" y="58226"/>
                    </a:lnTo>
                    <a:lnTo>
                      <a:pt x="391532" y="0"/>
                    </a:lnTo>
                    <a:lnTo>
                      <a:pt x="0" y="0"/>
                    </a:lnTo>
                    <a:lnTo>
                      <a:pt x="0" y="58226"/>
                    </a:lnTo>
                    <a:close/>
                  </a:path>
                </a:pathLst>
              </a:custGeom>
              <a:solidFill>
                <a:srgbClr val="292E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535919" y="1785755"/>
                <a:ext cx="39179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391795" h="67944">
                    <a:moveTo>
                      <a:pt x="391532" y="0"/>
                    </a:moveTo>
                    <a:lnTo>
                      <a:pt x="0" y="0"/>
                    </a:lnTo>
                    <a:lnTo>
                      <a:pt x="0" y="67553"/>
                    </a:lnTo>
                    <a:lnTo>
                      <a:pt x="391532" y="67553"/>
                    </a:lnTo>
                    <a:lnTo>
                      <a:pt x="391532" y="0"/>
                    </a:lnTo>
                    <a:close/>
                  </a:path>
                </a:pathLst>
              </a:custGeom>
              <a:solidFill>
                <a:srgbClr val="4547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6491423" y="2847125"/>
                <a:ext cx="483234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483234" h="83819">
                    <a:moveTo>
                      <a:pt x="483086" y="0"/>
                    </a:moveTo>
                    <a:lnTo>
                      <a:pt x="0" y="0"/>
                    </a:lnTo>
                    <a:lnTo>
                      <a:pt x="0" y="83606"/>
                    </a:lnTo>
                    <a:lnTo>
                      <a:pt x="483086" y="83606"/>
                    </a:lnTo>
                    <a:lnTo>
                      <a:pt x="483086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6491423" y="2847125"/>
                <a:ext cx="483234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483234" h="83819">
                    <a:moveTo>
                      <a:pt x="0" y="0"/>
                    </a:moveTo>
                    <a:lnTo>
                      <a:pt x="483086" y="0"/>
                    </a:lnTo>
                    <a:lnTo>
                      <a:pt x="483086" y="83606"/>
                    </a:lnTo>
                    <a:lnTo>
                      <a:pt x="0" y="8360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493481" y="1647320"/>
                <a:ext cx="1126857" cy="154502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780876" y="2511306"/>
                <a:ext cx="151387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2252610" y="2511306"/>
                <a:ext cx="151386" cy="1513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6055149" y="2967919"/>
                <a:ext cx="0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h="201294">
                    <a:moveTo>
                      <a:pt x="0" y="200753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021687" y="2967919"/>
                <a:ext cx="6731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60960">
                    <a:moveTo>
                      <a:pt x="33461" y="0"/>
                    </a:moveTo>
                    <a:lnTo>
                      <a:pt x="0" y="60831"/>
                    </a:lnTo>
                    <a:lnTo>
                      <a:pt x="66923" y="60831"/>
                    </a:lnTo>
                    <a:lnTo>
                      <a:pt x="33461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646144" y="2867547"/>
                <a:ext cx="0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h="301625">
                    <a:moveTo>
                      <a:pt x="0" y="301125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612682" y="2867547"/>
                <a:ext cx="6731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60960">
                    <a:moveTo>
                      <a:pt x="33461" y="0"/>
                    </a:moveTo>
                    <a:lnTo>
                      <a:pt x="0" y="60833"/>
                    </a:lnTo>
                    <a:lnTo>
                      <a:pt x="66923" y="60833"/>
                    </a:lnTo>
                    <a:lnTo>
                      <a:pt x="33461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5843245" y="1484600"/>
                <a:ext cx="546735" cy="334645"/>
              </a:xfrm>
              <a:custGeom>
                <a:avLst/>
                <a:gdLst/>
                <a:ahLst/>
                <a:cxnLst/>
                <a:rect l="l" t="t" r="r" b="b"/>
                <a:pathLst>
                  <a:path w="546735" h="334644">
                    <a:moveTo>
                      <a:pt x="0" y="0"/>
                    </a:moveTo>
                    <a:lnTo>
                      <a:pt x="546487" y="334584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6320379" y="1758881"/>
                <a:ext cx="6985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0325">
                    <a:moveTo>
                      <a:pt x="34945" y="0"/>
                    </a:moveTo>
                    <a:lnTo>
                      <a:pt x="0" y="57073"/>
                    </a:lnTo>
                    <a:lnTo>
                      <a:pt x="69353" y="60303"/>
                    </a:lnTo>
                    <a:lnTo>
                      <a:pt x="3494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6846998" y="1495753"/>
                <a:ext cx="25654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256540" h="256539">
                    <a:moveTo>
                      <a:pt x="0" y="0"/>
                    </a:moveTo>
                    <a:lnTo>
                      <a:pt x="256514" y="256514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7036833" y="1685584"/>
                <a:ext cx="6667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7310">
                    <a:moveTo>
                      <a:pt x="47325" y="0"/>
                    </a:moveTo>
                    <a:lnTo>
                      <a:pt x="0" y="47330"/>
                    </a:lnTo>
                    <a:lnTo>
                      <a:pt x="66678" y="66683"/>
                    </a:lnTo>
                    <a:lnTo>
                      <a:pt x="4732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3646144" y="1518054"/>
                <a:ext cx="0" cy="792480"/>
              </a:xfrm>
              <a:custGeom>
                <a:avLst/>
                <a:gdLst/>
                <a:ahLst/>
                <a:cxnLst/>
                <a:rect l="l" t="t" r="r" b="b"/>
                <a:pathLst>
                  <a:path h="792480">
                    <a:moveTo>
                      <a:pt x="0" y="0"/>
                    </a:moveTo>
                    <a:lnTo>
                      <a:pt x="0" y="792166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3612682" y="2249388"/>
                <a:ext cx="6731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60960">
                    <a:moveTo>
                      <a:pt x="66923" y="0"/>
                    </a:moveTo>
                    <a:lnTo>
                      <a:pt x="0" y="0"/>
                    </a:lnTo>
                    <a:lnTo>
                      <a:pt x="33461" y="60832"/>
                    </a:lnTo>
                    <a:lnTo>
                      <a:pt x="66923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6746623" y="2990228"/>
                <a:ext cx="0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h="179069">
                    <a:moveTo>
                      <a:pt x="0" y="178445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6713161" y="2990228"/>
                <a:ext cx="6731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60960">
                    <a:moveTo>
                      <a:pt x="33461" y="0"/>
                    </a:moveTo>
                    <a:lnTo>
                      <a:pt x="0" y="60833"/>
                    </a:lnTo>
                    <a:lnTo>
                      <a:pt x="66923" y="60833"/>
                    </a:lnTo>
                    <a:lnTo>
                      <a:pt x="33461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7" name="object 67"/>
            <p:cNvGrpSpPr/>
            <p:nvPr/>
          </p:nvGrpSpPr>
          <p:grpSpPr>
            <a:xfrm>
              <a:off x="1713258" y="4278773"/>
              <a:ext cx="4148454" cy="749935"/>
              <a:chOff x="1713258" y="4278773"/>
              <a:chExt cx="4148454" cy="749935"/>
            </a:xfrm>
          </p:grpSpPr>
          <p:sp>
            <p:nvSpPr>
              <p:cNvPr id="68" name="object 68"/>
              <p:cNvSpPr/>
              <p:nvPr/>
            </p:nvSpPr>
            <p:spPr>
              <a:xfrm>
                <a:off x="1714820" y="4280144"/>
                <a:ext cx="4144645" cy="747395"/>
              </a:xfrm>
              <a:custGeom>
                <a:avLst/>
                <a:gdLst/>
                <a:ahLst/>
                <a:cxnLst/>
                <a:rect l="l" t="t" r="r" b="b"/>
                <a:pathLst>
                  <a:path w="4144645" h="747395">
                    <a:moveTo>
                      <a:pt x="4144219" y="0"/>
                    </a:moveTo>
                    <a:lnTo>
                      <a:pt x="0" y="0"/>
                    </a:lnTo>
                    <a:lnTo>
                      <a:pt x="0" y="746798"/>
                    </a:lnTo>
                    <a:lnTo>
                      <a:pt x="4144219" y="746798"/>
                    </a:lnTo>
                    <a:lnTo>
                      <a:pt x="4144219" y="0"/>
                    </a:lnTo>
                    <a:close/>
                  </a:path>
                </a:pathLst>
              </a:custGeom>
              <a:solidFill>
                <a:srgbClr val="FF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714820" y="4280144"/>
                <a:ext cx="4144645" cy="747395"/>
              </a:xfrm>
              <a:custGeom>
                <a:avLst/>
                <a:gdLst/>
                <a:ahLst/>
                <a:cxnLst/>
                <a:rect l="l" t="t" r="r" b="b"/>
                <a:pathLst>
                  <a:path w="4144645" h="747395">
                    <a:moveTo>
                      <a:pt x="0" y="0"/>
                    </a:moveTo>
                    <a:lnTo>
                      <a:pt x="4144219" y="0"/>
                    </a:lnTo>
                    <a:lnTo>
                      <a:pt x="4144219" y="746798"/>
                    </a:lnTo>
                    <a:lnTo>
                      <a:pt x="0" y="74679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713258" y="4357195"/>
                <a:ext cx="108036" cy="7387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713258" y="4494185"/>
                <a:ext cx="108036" cy="7387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713258" y="4623270"/>
                <a:ext cx="108036" cy="7387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713258" y="4760262"/>
                <a:ext cx="108036" cy="7387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1713258" y="4889358"/>
                <a:ext cx="108036" cy="7387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5753573" y="4360885"/>
                <a:ext cx="108036" cy="7387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5753573" y="4497883"/>
                <a:ext cx="108036" cy="73872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5753573" y="4626969"/>
                <a:ext cx="108036" cy="7387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5753573" y="4763956"/>
                <a:ext cx="108036" cy="7387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5753573" y="4893048"/>
                <a:ext cx="108036" cy="73879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" name="object 80"/>
            <p:cNvSpPr txBox="1"/>
            <p:nvPr/>
          </p:nvSpPr>
          <p:spPr>
            <a:xfrm>
              <a:off x="80115" y="3526033"/>
              <a:ext cx="7366634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068195" marR="5080" indent="-205613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The box (below) is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be held together with sash </a:t>
              </a:r>
              <a:r>
                <a:rPr sz="1200" dirty="0">
                  <a:latin typeface="Arial"/>
                  <a:cs typeface="Arial"/>
                </a:rPr>
                <a:t>clamps. On the </a:t>
              </a:r>
              <a:r>
                <a:rPr sz="1200" spc="-5" dirty="0">
                  <a:latin typeface="Arial"/>
                  <a:cs typeface="Arial"/>
                </a:rPr>
                <a:t>diagram, draw a sash clamp in </a:t>
              </a:r>
              <a:r>
                <a:rPr sz="1200" dirty="0">
                  <a:latin typeface="Arial"/>
                  <a:cs typeface="Arial"/>
                </a:rPr>
                <a:t>the correct  </a:t>
              </a:r>
              <a:r>
                <a:rPr sz="1200" spc="-5" dirty="0">
                  <a:latin typeface="Arial"/>
                  <a:cs typeface="Arial"/>
                </a:rPr>
                <a:t>position, across </a:t>
              </a:r>
              <a:r>
                <a:rPr sz="1200" dirty="0">
                  <a:latin typeface="Arial"/>
                  <a:cs typeface="Arial"/>
                </a:rPr>
                <a:t>the box. </a:t>
              </a:r>
              <a:r>
                <a:rPr sz="1200" spc="-5" dirty="0">
                  <a:latin typeface="Arial"/>
                  <a:cs typeface="Arial"/>
                </a:rPr>
                <a:t>Add explanatory</a:t>
              </a:r>
              <a:r>
                <a:rPr sz="1200" spc="-5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notes.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3422437" y="5722266"/>
              <a:ext cx="68770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NOTES: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622955" y="7077200"/>
              <a:ext cx="62852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Scrap wood is normally placed either side </a:t>
              </a:r>
              <a:r>
                <a:rPr sz="1200" dirty="0">
                  <a:latin typeface="Arial"/>
                  <a:cs typeface="Arial"/>
                </a:rPr>
                <a:t>of the item to </a:t>
              </a:r>
              <a:r>
                <a:rPr sz="1200" spc="-5" dirty="0">
                  <a:latin typeface="Arial"/>
                  <a:cs typeface="Arial"/>
                </a:rPr>
                <a:t>be clamped. </a:t>
              </a:r>
              <a:r>
                <a:rPr sz="1200" dirty="0">
                  <a:latin typeface="Arial"/>
                  <a:cs typeface="Arial"/>
                </a:rPr>
                <a:t>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this the</a:t>
              </a:r>
              <a:r>
                <a:rPr sz="1200" spc="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case?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387397" y="7969488"/>
              <a:ext cx="47612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</a:t>
              </a:r>
              <a:r>
                <a:rPr sz="1200" spc="-5" dirty="0">
                  <a:latin typeface="Arial"/>
                  <a:cs typeface="Arial"/>
                </a:rPr>
                <a:t>Sash clamps are available in a range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lengths. </a:t>
              </a: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16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range?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535522" y="8861773"/>
              <a:ext cx="645985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5. </a:t>
              </a:r>
              <a:r>
                <a:rPr sz="1200" spc="-5" dirty="0">
                  <a:latin typeface="Arial"/>
                  <a:cs typeface="Arial"/>
                </a:rPr>
                <a:t>The </a:t>
              </a:r>
              <a:r>
                <a:rPr sz="1200" dirty="0">
                  <a:latin typeface="Arial"/>
                  <a:cs typeface="Arial"/>
                </a:rPr>
                <a:t>parts of </a:t>
              </a:r>
              <a:r>
                <a:rPr sz="1200" spc="-5" dirty="0">
                  <a:latin typeface="Arial"/>
                  <a:cs typeface="Arial"/>
                </a:rPr>
                <a:t>a sash clamp are manufactured </a:t>
              </a:r>
              <a:r>
                <a:rPr sz="1200" dirty="0">
                  <a:latin typeface="Arial"/>
                  <a:cs typeface="Arial"/>
                </a:rPr>
                <a:t>from </a:t>
              </a:r>
              <a:r>
                <a:rPr sz="1200" spc="-5" dirty="0">
                  <a:latin typeface="Arial"/>
                  <a:cs typeface="Arial"/>
                </a:rPr>
                <a:t>suitable materials. </a:t>
              </a: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are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204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materials?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927865" y="9752381"/>
              <a:ext cx="36760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6. 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sash clamp tightened with a </a:t>
              </a:r>
              <a:r>
                <a:rPr sz="1200" dirty="0">
                  <a:latin typeface="Arial"/>
                  <a:cs typeface="Arial"/>
                </a:rPr>
                <a:t>tommy</a:t>
              </a:r>
              <a:r>
                <a:rPr sz="1200" spc="7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bar?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1064894" y="653104"/>
              <a:ext cx="5119370" cy="29718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481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13"/>
                </a:rPr>
                <a:t>https://www.technologystudent.com/equip1/sash1.htm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5131462" y="45745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14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22941" y="472589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3397755" y="2653707"/>
              <a:ext cx="6940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AFB0B0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AFB0B0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AFB0B0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AFB0B0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AEC1F50-9143-4D57-B560-CD1A8977D3F8}"/>
              </a:ext>
            </a:extLst>
          </p:cNvPr>
          <p:cNvGrpSpPr/>
          <p:nvPr/>
        </p:nvGrpSpPr>
        <p:grpSpPr>
          <a:xfrm>
            <a:off x="241085" y="158053"/>
            <a:ext cx="7155180" cy="10255491"/>
            <a:chOff x="241085" y="158053"/>
            <a:chExt cx="7155180" cy="10255491"/>
          </a:xfrm>
        </p:grpSpPr>
        <p:sp>
          <p:nvSpPr>
            <p:cNvPr id="2" name="object 2"/>
            <p:cNvSpPr/>
            <p:nvPr/>
          </p:nvSpPr>
          <p:spPr>
            <a:xfrm>
              <a:off x="6239339" y="9840517"/>
              <a:ext cx="168910" cy="22225"/>
            </a:xfrm>
            <a:custGeom>
              <a:avLst/>
              <a:gdLst/>
              <a:ahLst/>
              <a:cxnLst/>
              <a:rect l="l" t="t" r="r" b="b"/>
              <a:pathLst>
                <a:path w="168910" h="22225">
                  <a:moveTo>
                    <a:pt x="0" y="21957"/>
                  </a:moveTo>
                  <a:lnTo>
                    <a:pt x="168904" y="21957"/>
                  </a:lnTo>
                  <a:lnTo>
                    <a:pt x="168904" y="0"/>
                  </a:lnTo>
                  <a:lnTo>
                    <a:pt x="0" y="0"/>
                  </a:lnTo>
                  <a:lnTo>
                    <a:pt x="0" y="2195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39332" y="9840528"/>
              <a:ext cx="661670" cy="223520"/>
            </a:xfrm>
            <a:custGeom>
              <a:avLst/>
              <a:gdLst/>
              <a:ahLst/>
              <a:cxnLst/>
              <a:rect l="l" t="t" r="r" b="b"/>
              <a:pathLst>
                <a:path w="661670" h="223520">
                  <a:moveTo>
                    <a:pt x="661174" y="0"/>
                  </a:moveTo>
                  <a:lnTo>
                    <a:pt x="637590" y="0"/>
                  </a:lnTo>
                  <a:lnTo>
                    <a:pt x="637590" y="21958"/>
                  </a:lnTo>
                  <a:lnTo>
                    <a:pt x="0" y="21958"/>
                  </a:lnTo>
                  <a:lnTo>
                    <a:pt x="0" y="223304"/>
                  </a:lnTo>
                  <a:lnTo>
                    <a:pt x="661174" y="223304"/>
                  </a:lnTo>
                  <a:lnTo>
                    <a:pt x="661174" y="21958"/>
                  </a:lnTo>
                  <a:lnTo>
                    <a:pt x="6611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88634" y="9609828"/>
              <a:ext cx="53975" cy="16510"/>
            </a:xfrm>
            <a:custGeom>
              <a:avLst/>
              <a:gdLst/>
              <a:ahLst/>
              <a:cxnLst/>
              <a:rect l="l" t="t" r="r" b="b"/>
              <a:pathLst>
                <a:path w="53975" h="16509">
                  <a:moveTo>
                    <a:pt x="0" y="16470"/>
                  </a:moveTo>
                  <a:lnTo>
                    <a:pt x="53700" y="16470"/>
                  </a:lnTo>
                  <a:lnTo>
                    <a:pt x="53700" y="0"/>
                  </a:lnTo>
                  <a:lnTo>
                    <a:pt x="0" y="0"/>
                  </a:lnTo>
                  <a:lnTo>
                    <a:pt x="0" y="1647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6237968" y="9366473"/>
              <a:ext cx="664210" cy="699135"/>
              <a:chOff x="6237968" y="9366473"/>
              <a:chExt cx="664210" cy="699135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6239332" y="9367847"/>
                <a:ext cx="66167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661670" h="259079">
                    <a:moveTo>
                      <a:pt x="661174" y="0"/>
                    </a:moveTo>
                    <a:lnTo>
                      <a:pt x="0" y="0"/>
                    </a:lnTo>
                    <a:lnTo>
                      <a:pt x="0" y="241985"/>
                    </a:lnTo>
                    <a:lnTo>
                      <a:pt x="571677" y="241985"/>
                    </a:lnTo>
                    <a:lnTo>
                      <a:pt x="571677" y="258457"/>
                    </a:lnTo>
                    <a:lnTo>
                      <a:pt x="661174" y="258457"/>
                    </a:lnTo>
                    <a:lnTo>
                      <a:pt x="661174" y="241985"/>
                    </a:lnTo>
                    <a:lnTo>
                      <a:pt x="66117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6239339" y="9367844"/>
                <a:ext cx="661670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661670" h="696595">
                    <a:moveTo>
                      <a:pt x="0" y="0"/>
                    </a:moveTo>
                    <a:lnTo>
                      <a:pt x="661175" y="0"/>
                    </a:lnTo>
                    <a:lnTo>
                      <a:pt x="661175" y="695984"/>
                    </a:lnTo>
                    <a:lnTo>
                      <a:pt x="0" y="69598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object 8"/>
            <p:cNvGrpSpPr/>
            <p:nvPr/>
          </p:nvGrpSpPr>
          <p:grpSpPr>
            <a:xfrm>
              <a:off x="1167584" y="9785062"/>
              <a:ext cx="168275" cy="318770"/>
              <a:chOff x="1167584" y="9785062"/>
              <a:chExt cx="168275" cy="31877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1168956" y="9786434"/>
                <a:ext cx="165735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316229">
                    <a:moveTo>
                      <a:pt x="146739" y="0"/>
                    </a:moveTo>
                    <a:lnTo>
                      <a:pt x="11645" y="0"/>
                    </a:lnTo>
                    <a:lnTo>
                      <a:pt x="7765" y="93048"/>
                    </a:lnTo>
                    <a:lnTo>
                      <a:pt x="1942" y="246624"/>
                    </a:lnTo>
                    <a:lnTo>
                      <a:pt x="0" y="290343"/>
                    </a:lnTo>
                    <a:lnTo>
                      <a:pt x="45167" y="311384"/>
                    </a:lnTo>
                    <a:lnTo>
                      <a:pt x="87347" y="315993"/>
                    </a:lnTo>
                    <a:lnTo>
                      <a:pt x="127197" y="307778"/>
                    </a:lnTo>
                    <a:lnTo>
                      <a:pt x="165376" y="290343"/>
                    </a:lnTo>
                    <a:lnTo>
                      <a:pt x="146739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168956" y="9786434"/>
                <a:ext cx="165735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316229">
                    <a:moveTo>
                      <a:pt x="0" y="290343"/>
                    </a:moveTo>
                    <a:lnTo>
                      <a:pt x="45167" y="311384"/>
                    </a:lnTo>
                    <a:lnTo>
                      <a:pt x="87347" y="315993"/>
                    </a:lnTo>
                    <a:lnTo>
                      <a:pt x="127197" y="307778"/>
                    </a:lnTo>
                    <a:lnTo>
                      <a:pt x="165376" y="290343"/>
                    </a:lnTo>
                    <a:lnTo>
                      <a:pt x="146739" y="0"/>
                    </a:lnTo>
                    <a:lnTo>
                      <a:pt x="11645" y="0"/>
                    </a:lnTo>
                    <a:lnTo>
                      <a:pt x="9705" y="43722"/>
                    </a:lnTo>
                    <a:lnTo>
                      <a:pt x="7765" y="93048"/>
                    </a:lnTo>
                    <a:lnTo>
                      <a:pt x="5825" y="145174"/>
                    </a:lnTo>
                    <a:lnTo>
                      <a:pt x="3884" y="197300"/>
                    </a:lnTo>
                    <a:lnTo>
                      <a:pt x="1942" y="246624"/>
                    </a:lnTo>
                    <a:lnTo>
                      <a:pt x="0" y="29034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1167584" y="8356834"/>
              <a:ext cx="168275" cy="302895"/>
              <a:chOff x="1167584" y="8356834"/>
              <a:chExt cx="168275" cy="30289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1168956" y="8358206"/>
                <a:ext cx="165735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300354">
                    <a:moveTo>
                      <a:pt x="146739" y="0"/>
                    </a:moveTo>
                    <a:lnTo>
                      <a:pt x="11645" y="0"/>
                    </a:lnTo>
                    <a:lnTo>
                      <a:pt x="2331" y="222842"/>
                    </a:lnTo>
                    <a:lnTo>
                      <a:pt x="0" y="274410"/>
                    </a:lnTo>
                    <a:lnTo>
                      <a:pt x="45167" y="295452"/>
                    </a:lnTo>
                    <a:lnTo>
                      <a:pt x="87347" y="300060"/>
                    </a:lnTo>
                    <a:lnTo>
                      <a:pt x="127197" y="291843"/>
                    </a:lnTo>
                    <a:lnTo>
                      <a:pt x="165376" y="274410"/>
                    </a:lnTo>
                    <a:lnTo>
                      <a:pt x="146739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168956" y="8358206"/>
                <a:ext cx="165735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300354">
                    <a:moveTo>
                      <a:pt x="0" y="274410"/>
                    </a:moveTo>
                    <a:lnTo>
                      <a:pt x="45167" y="295452"/>
                    </a:lnTo>
                    <a:lnTo>
                      <a:pt x="87347" y="300060"/>
                    </a:lnTo>
                    <a:lnTo>
                      <a:pt x="127197" y="291843"/>
                    </a:lnTo>
                    <a:lnTo>
                      <a:pt x="165376" y="274410"/>
                    </a:lnTo>
                    <a:lnTo>
                      <a:pt x="146739" y="0"/>
                    </a:lnTo>
                    <a:lnTo>
                      <a:pt x="11645" y="0"/>
                    </a:lnTo>
                    <a:lnTo>
                      <a:pt x="9317" y="51570"/>
                    </a:lnTo>
                    <a:lnTo>
                      <a:pt x="6989" y="108110"/>
                    </a:lnTo>
                    <a:lnTo>
                      <a:pt x="4660" y="166305"/>
                    </a:lnTo>
                    <a:lnTo>
                      <a:pt x="2331" y="222842"/>
                    </a:lnTo>
                    <a:lnTo>
                      <a:pt x="0" y="27441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/>
            <p:nvPr/>
          </p:nvSpPr>
          <p:spPr>
            <a:xfrm>
              <a:off x="6288634" y="9626300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986"/>
                  </a:moveTo>
                  <a:lnTo>
                    <a:pt x="2901" y="10986"/>
                  </a:lnTo>
                  <a:lnTo>
                    <a:pt x="2901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27143" y="9626300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29">
                  <a:moveTo>
                    <a:pt x="0" y="10986"/>
                  </a:moveTo>
                  <a:lnTo>
                    <a:pt x="3780" y="10986"/>
                  </a:lnTo>
                  <a:lnTo>
                    <a:pt x="3780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9769" y="9637286"/>
              <a:ext cx="351790" cy="148590"/>
            </a:xfrm>
            <a:custGeom>
              <a:avLst/>
              <a:gdLst/>
              <a:ahLst/>
              <a:cxnLst/>
              <a:rect l="l" t="t" r="r" b="b"/>
              <a:pathLst>
                <a:path w="351789" h="148590">
                  <a:moveTo>
                    <a:pt x="0" y="148150"/>
                  </a:moveTo>
                  <a:lnTo>
                    <a:pt x="351767" y="148150"/>
                  </a:lnTo>
                  <a:lnTo>
                    <a:pt x="351767" y="0"/>
                  </a:lnTo>
                  <a:lnTo>
                    <a:pt x="0" y="0"/>
                  </a:lnTo>
                  <a:lnTo>
                    <a:pt x="0" y="14815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7143" y="9637286"/>
              <a:ext cx="3810" cy="148590"/>
            </a:xfrm>
            <a:custGeom>
              <a:avLst/>
              <a:gdLst/>
              <a:ahLst/>
              <a:cxnLst/>
              <a:rect l="l" t="t" r="r" b="b"/>
              <a:pathLst>
                <a:path w="3809" h="148590">
                  <a:moveTo>
                    <a:pt x="0" y="148150"/>
                  </a:moveTo>
                  <a:lnTo>
                    <a:pt x="3780" y="148150"/>
                  </a:lnTo>
                  <a:lnTo>
                    <a:pt x="3780" y="0"/>
                  </a:lnTo>
                  <a:lnTo>
                    <a:pt x="0" y="0"/>
                  </a:lnTo>
                  <a:lnTo>
                    <a:pt x="0" y="14815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8634" y="9611442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0" y="14857"/>
                  </a:moveTo>
                  <a:lnTo>
                    <a:pt x="2901" y="14857"/>
                  </a:lnTo>
                  <a:lnTo>
                    <a:pt x="2901" y="0"/>
                  </a:lnTo>
                  <a:lnTo>
                    <a:pt x="0" y="0"/>
                  </a:lnTo>
                  <a:lnTo>
                    <a:pt x="0" y="148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877" y="9611442"/>
              <a:ext cx="1009015" cy="173990"/>
            </a:xfrm>
            <a:custGeom>
              <a:avLst/>
              <a:gdLst/>
              <a:ahLst/>
              <a:cxnLst/>
              <a:rect l="l" t="t" r="r" b="b"/>
              <a:pathLst>
                <a:path w="1009015" h="173990">
                  <a:moveTo>
                    <a:pt x="0" y="173995"/>
                  </a:moveTo>
                  <a:lnTo>
                    <a:pt x="1008795" y="173995"/>
                  </a:lnTo>
                  <a:lnTo>
                    <a:pt x="1008795" y="0"/>
                  </a:lnTo>
                  <a:lnTo>
                    <a:pt x="0" y="0"/>
                  </a:lnTo>
                  <a:lnTo>
                    <a:pt x="0" y="17399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39769" y="9626300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0" y="10986"/>
                  </a:moveTo>
                  <a:lnTo>
                    <a:pt x="10774" y="10986"/>
                  </a:lnTo>
                  <a:lnTo>
                    <a:pt x="10774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27436" y="9626300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6"/>
                  </a:moveTo>
                  <a:lnTo>
                    <a:pt x="53708" y="10986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8034" y="9626300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6"/>
                  </a:moveTo>
                  <a:lnTo>
                    <a:pt x="53708" y="10986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39769" y="9611442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0" y="14857"/>
                  </a:moveTo>
                  <a:lnTo>
                    <a:pt x="10774" y="14857"/>
                  </a:lnTo>
                  <a:lnTo>
                    <a:pt x="10774" y="0"/>
                  </a:lnTo>
                  <a:lnTo>
                    <a:pt x="0" y="0"/>
                  </a:lnTo>
                  <a:lnTo>
                    <a:pt x="0" y="148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27436" y="9611442"/>
              <a:ext cx="53975" cy="15240"/>
            </a:xfrm>
            <a:custGeom>
              <a:avLst/>
              <a:gdLst/>
              <a:ahLst/>
              <a:cxnLst/>
              <a:rect l="l" t="t" r="r" b="b"/>
              <a:pathLst>
                <a:path w="53975" h="15240">
                  <a:moveTo>
                    <a:pt x="0" y="14857"/>
                  </a:moveTo>
                  <a:lnTo>
                    <a:pt x="53708" y="14857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48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58034" y="9611442"/>
              <a:ext cx="53975" cy="15240"/>
            </a:xfrm>
            <a:custGeom>
              <a:avLst/>
              <a:gdLst/>
              <a:ahLst/>
              <a:cxnLst/>
              <a:rect l="l" t="t" r="r" b="b"/>
              <a:pathLst>
                <a:path w="53975" h="15240">
                  <a:moveTo>
                    <a:pt x="0" y="14857"/>
                  </a:moveTo>
                  <a:lnTo>
                    <a:pt x="53708" y="14857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48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322506" y="9312347"/>
              <a:ext cx="6510020" cy="840740"/>
              <a:chOff x="322506" y="9312347"/>
              <a:chExt cx="6510020" cy="84074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6827144" y="9611442"/>
                <a:ext cx="381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5240">
                    <a:moveTo>
                      <a:pt x="0" y="14857"/>
                    </a:moveTo>
                    <a:lnTo>
                      <a:pt x="3780" y="14857"/>
                    </a:lnTo>
                    <a:lnTo>
                      <a:pt x="3780" y="0"/>
                    </a:lnTo>
                    <a:lnTo>
                      <a:pt x="0" y="0"/>
                    </a:lnTo>
                    <a:lnTo>
                      <a:pt x="0" y="14857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23877" y="9611442"/>
                <a:ext cx="6507480" cy="173990"/>
              </a:xfrm>
              <a:custGeom>
                <a:avLst/>
                <a:gdLst/>
                <a:ahLst/>
                <a:cxnLst/>
                <a:rect l="l" t="t" r="r" b="b"/>
                <a:pathLst>
                  <a:path w="6507480" h="173990">
                    <a:moveTo>
                      <a:pt x="0" y="0"/>
                    </a:moveTo>
                    <a:lnTo>
                      <a:pt x="6507046" y="0"/>
                    </a:lnTo>
                    <a:lnTo>
                      <a:pt x="6507046" y="173995"/>
                    </a:lnTo>
                    <a:lnTo>
                      <a:pt x="0" y="17399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332673" y="9437443"/>
                <a:ext cx="540385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56895">
                    <a:moveTo>
                      <a:pt x="0" y="556783"/>
                    </a:moveTo>
                    <a:lnTo>
                      <a:pt x="539874" y="556783"/>
                    </a:lnTo>
                    <a:lnTo>
                      <a:pt x="539874" y="0"/>
                    </a:lnTo>
                    <a:lnTo>
                      <a:pt x="0" y="0"/>
                    </a:lnTo>
                    <a:lnTo>
                      <a:pt x="0" y="556783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332673" y="9437443"/>
                <a:ext cx="59182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91819" h="556895">
                    <a:moveTo>
                      <a:pt x="0" y="0"/>
                    </a:moveTo>
                    <a:lnTo>
                      <a:pt x="591577" y="0"/>
                    </a:lnTo>
                    <a:lnTo>
                      <a:pt x="591577" y="556783"/>
                    </a:lnTo>
                    <a:lnTo>
                      <a:pt x="0" y="5567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872547" y="9313718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22" y="0"/>
                    </a:moveTo>
                    <a:lnTo>
                      <a:pt x="0" y="0"/>
                    </a:lnTo>
                    <a:lnTo>
                      <a:pt x="0" y="837798"/>
                    </a:lnTo>
                    <a:lnTo>
                      <a:pt x="152322" y="837798"/>
                    </a:lnTo>
                    <a:lnTo>
                      <a:pt x="152322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872547" y="9313718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0" y="0"/>
                    </a:moveTo>
                    <a:lnTo>
                      <a:pt x="152322" y="0"/>
                    </a:lnTo>
                    <a:lnTo>
                      <a:pt x="152322" y="837798"/>
                    </a:lnTo>
                    <a:lnTo>
                      <a:pt x="0" y="83779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339505" y="9448506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1"/>
                    </a:moveTo>
                    <a:lnTo>
                      <a:pt x="523199" y="85611"/>
                    </a:lnTo>
                    <a:lnTo>
                      <a:pt x="523199" y="0"/>
                    </a:lnTo>
                    <a:lnTo>
                      <a:pt x="0" y="0"/>
                    </a:lnTo>
                    <a:lnTo>
                      <a:pt x="0" y="85611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339505" y="9534118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199" y="0"/>
                    </a:moveTo>
                    <a:lnTo>
                      <a:pt x="0" y="0"/>
                    </a:lnTo>
                    <a:lnTo>
                      <a:pt x="0" y="76099"/>
                    </a:lnTo>
                    <a:lnTo>
                      <a:pt x="523199" y="76099"/>
                    </a:lnTo>
                    <a:lnTo>
                      <a:pt x="523199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339505" y="9898783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8"/>
                    </a:moveTo>
                    <a:lnTo>
                      <a:pt x="523199" y="85618"/>
                    </a:lnTo>
                    <a:lnTo>
                      <a:pt x="523199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339505" y="9822686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199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523199" y="76097"/>
                    </a:lnTo>
                    <a:lnTo>
                      <a:pt x="523199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99540" y="9887320"/>
                <a:ext cx="396969" cy="14856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983973" y="9977385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91152" y="0"/>
                    </a:moveTo>
                    <a:lnTo>
                      <a:pt x="46256" y="3736"/>
                    </a:lnTo>
                    <a:lnTo>
                      <a:pt x="14322" y="12140"/>
                    </a:lnTo>
                    <a:lnTo>
                      <a:pt x="0" y="24476"/>
                    </a:lnTo>
                    <a:lnTo>
                      <a:pt x="6861" y="38563"/>
                    </a:lnTo>
                    <a:lnTo>
                      <a:pt x="32702" y="51741"/>
                    </a:lnTo>
                    <a:lnTo>
                      <a:pt x="73491" y="62557"/>
                    </a:lnTo>
                    <a:lnTo>
                      <a:pt x="125197" y="69559"/>
                    </a:lnTo>
                    <a:lnTo>
                      <a:pt x="178403" y="71228"/>
                    </a:lnTo>
                    <a:lnTo>
                      <a:pt x="223298" y="67494"/>
                    </a:lnTo>
                    <a:lnTo>
                      <a:pt x="255230" y="59093"/>
                    </a:lnTo>
                    <a:lnTo>
                      <a:pt x="257122" y="57462"/>
                    </a:lnTo>
                    <a:lnTo>
                      <a:pt x="167919" y="57462"/>
                    </a:lnTo>
                    <a:lnTo>
                      <a:pt x="134021" y="56401"/>
                    </a:lnTo>
                    <a:lnTo>
                      <a:pt x="101082" y="51936"/>
                    </a:lnTo>
                    <a:lnTo>
                      <a:pt x="75096" y="45044"/>
                    </a:lnTo>
                    <a:lnTo>
                      <a:pt x="58635" y="36649"/>
                    </a:lnTo>
                    <a:lnTo>
                      <a:pt x="54267" y="27676"/>
                    </a:lnTo>
                    <a:lnTo>
                      <a:pt x="63391" y="19815"/>
                    </a:lnTo>
                    <a:lnTo>
                      <a:pt x="83737" y="14461"/>
                    </a:lnTo>
                    <a:lnTo>
                      <a:pt x="112340" y="12082"/>
                    </a:lnTo>
                    <a:lnTo>
                      <a:pt x="208919" y="12082"/>
                    </a:lnTo>
                    <a:lnTo>
                      <a:pt x="196064" y="8673"/>
                    </a:lnTo>
                    <a:lnTo>
                      <a:pt x="144360" y="1666"/>
                    </a:lnTo>
                    <a:lnTo>
                      <a:pt x="91152" y="0"/>
                    </a:lnTo>
                    <a:close/>
                  </a:path>
                  <a:path w="269875" h="71754">
                    <a:moveTo>
                      <a:pt x="208919" y="12082"/>
                    </a:moveTo>
                    <a:lnTo>
                      <a:pt x="112340" y="12082"/>
                    </a:lnTo>
                    <a:lnTo>
                      <a:pt x="146239" y="13147"/>
                    </a:lnTo>
                    <a:lnTo>
                      <a:pt x="179175" y="17606"/>
                    </a:lnTo>
                    <a:lnTo>
                      <a:pt x="205158" y="24497"/>
                    </a:lnTo>
                    <a:lnTo>
                      <a:pt x="221619" y="32894"/>
                    </a:lnTo>
                    <a:lnTo>
                      <a:pt x="225990" y="41871"/>
                    </a:lnTo>
                    <a:lnTo>
                      <a:pt x="216864" y="49730"/>
                    </a:lnTo>
                    <a:lnTo>
                      <a:pt x="196520" y="55083"/>
                    </a:lnTo>
                    <a:lnTo>
                      <a:pt x="167919" y="57462"/>
                    </a:lnTo>
                    <a:lnTo>
                      <a:pt x="257122" y="57462"/>
                    </a:lnTo>
                    <a:lnTo>
                      <a:pt x="269549" y="46756"/>
                    </a:lnTo>
                    <a:lnTo>
                      <a:pt x="262692" y="32669"/>
                    </a:lnTo>
                    <a:lnTo>
                      <a:pt x="236852" y="19490"/>
                    </a:lnTo>
                    <a:lnTo>
                      <a:pt x="208919" y="12082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983973" y="9977385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125197" y="69559"/>
                    </a:moveTo>
                    <a:lnTo>
                      <a:pt x="73491" y="62557"/>
                    </a:lnTo>
                    <a:lnTo>
                      <a:pt x="32702" y="51741"/>
                    </a:lnTo>
                    <a:lnTo>
                      <a:pt x="6861" y="38563"/>
                    </a:lnTo>
                    <a:lnTo>
                      <a:pt x="0" y="24476"/>
                    </a:lnTo>
                    <a:lnTo>
                      <a:pt x="14322" y="12140"/>
                    </a:lnTo>
                    <a:lnTo>
                      <a:pt x="46256" y="3736"/>
                    </a:lnTo>
                    <a:lnTo>
                      <a:pt x="91152" y="0"/>
                    </a:lnTo>
                    <a:lnTo>
                      <a:pt x="144360" y="1666"/>
                    </a:lnTo>
                    <a:lnTo>
                      <a:pt x="196064" y="8673"/>
                    </a:lnTo>
                    <a:lnTo>
                      <a:pt x="236852" y="19490"/>
                    </a:lnTo>
                    <a:lnTo>
                      <a:pt x="262692" y="32669"/>
                    </a:lnTo>
                    <a:lnTo>
                      <a:pt x="269549" y="46756"/>
                    </a:lnTo>
                    <a:lnTo>
                      <a:pt x="255230" y="59093"/>
                    </a:lnTo>
                    <a:lnTo>
                      <a:pt x="223298" y="67494"/>
                    </a:lnTo>
                    <a:lnTo>
                      <a:pt x="178403" y="71228"/>
                    </a:lnTo>
                    <a:lnTo>
                      <a:pt x="125197" y="69559"/>
                    </a:lnTo>
                    <a:close/>
                  </a:path>
                  <a:path w="269875" h="71754">
                    <a:moveTo>
                      <a:pt x="134021" y="56401"/>
                    </a:moveTo>
                    <a:lnTo>
                      <a:pt x="101082" y="51936"/>
                    </a:lnTo>
                    <a:lnTo>
                      <a:pt x="75096" y="45044"/>
                    </a:lnTo>
                    <a:lnTo>
                      <a:pt x="58635" y="36649"/>
                    </a:lnTo>
                    <a:lnTo>
                      <a:pt x="54267" y="27676"/>
                    </a:lnTo>
                    <a:lnTo>
                      <a:pt x="63391" y="19815"/>
                    </a:lnTo>
                    <a:lnTo>
                      <a:pt x="83737" y="14461"/>
                    </a:lnTo>
                    <a:lnTo>
                      <a:pt x="112340" y="12082"/>
                    </a:lnTo>
                    <a:lnTo>
                      <a:pt x="146239" y="13147"/>
                    </a:lnTo>
                    <a:lnTo>
                      <a:pt x="179175" y="17606"/>
                    </a:lnTo>
                    <a:lnTo>
                      <a:pt x="205158" y="24497"/>
                    </a:lnTo>
                    <a:lnTo>
                      <a:pt x="221619" y="32894"/>
                    </a:lnTo>
                    <a:lnTo>
                      <a:pt x="225990" y="41871"/>
                    </a:lnTo>
                    <a:lnTo>
                      <a:pt x="216864" y="49730"/>
                    </a:lnTo>
                    <a:lnTo>
                      <a:pt x="196520" y="55083"/>
                    </a:lnTo>
                    <a:lnTo>
                      <a:pt x="167919" y="57462"/>
                    </a:lnTo>
                    <a:lnTo>
                      <a:pt x="134021" y="5640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881816" y="9978172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81126" y="0"/>
                    </a:moveTo>
                    <a:lnTo>
                      <a:pt x="127843" y="728"/>
                    </a:lnTo>
                    <a:lnTo>
                      <a:pt x="75744" y="6822"/>
                    </a:lnTo>
                    <a:lnTo>
                      <a:pt x="34327" y="16916"/>
                    </a:lnTo>
                    <a:lnTo>
                      <a:pt x="0" y="43593"/>
                    </a:lnTo>
                    <a:lnTo>
                      <a:pt x="13575" y="56175"/>
                    </a:lnTo>
                    <a:lnTo>
                      <a:pt x="44988" y="65137"/>
                    </a:lnTo>
                    <a:lnTo>
                      <a:pt x="89635" y="69661"/>
                    </a:lnTo>
                    <a:lnTo>
                      <a:pt x="142915" y="68933"/>
                    </a:lnTo>
                    <a:lnTo>
                      <a:pt x="195016" y="62839"/>
                    </a:lnTo>
                    <a:lnTo>
                      <a:pt x="225415" y="55429"/>
                    </a:lnTo>
                    <a:lnTo>
                      <a:pt x="110978" y="55429"/>
                    </a:lnTo>
                    <a:lnTo>
                      <a:pt x="82535" y="52548"/>
                    </a:lnTo>
                    <a:lnTo>
                      <a:pt x="62525" y="46839"/>
                    </a:lnTo>
                    <a:lnTo>
                      <a:pt x="53877" y="38823"/>
                    </a:lnTo>
                    <a:lnTo>
                      <a:pt x="58785" y="29928"/>
                    </a:lnTo>
                    <a:lnTo>
                      <a:pt x="75741" y="21826"/>
                    </a:lnTo>
                    <a:lnTo>
                      <a:pt x="102125" y="15396"/>
                    </a:lnTo>
                    <a:lnTo>
                      <a:pt x="135315" y="11517"/>
                    </a:lnTo>
                    <a:lnTo>
                      <a:pt x="169262" y="11052"/>
                    </a:lnTo>
                    <a:lnTo>
                      <a:pt x="248661" y="11052"/>
                    </a:lnTo>
                    <a:lnTo>
                      <a:pt x="225773" y="4523"/>
                    </a:lnTo>
                    <a:lnTo>
                      <a:pt x="181126" y="0"/>
                    </a:lnTo>
                    <a:close/>
                  </a:path>
                  <a:path w="271144" h="69850">
                    <a:moveTo>
                      <a:pt x="248661" y="11052"/>
                    </a:moveTo>
                    <a:lnTo>
                      <a:pt x="169262" y="11052"/>
                    </a:lnTo>
                    <a:lnTo>
                      <a:pt x="197706" y="13933"/>
                    </a:lnTo>
                    <a:lnTo>
                      <a:pt x="217717" y="19642"/>
                    </a:lnTo>
                    <a:lnTo>
                      <a:pt x="226367" y="27660"/>
                    </a:lnTo>
                    <a:lnTo>
                      <a:pt x="221456" y="36551"/>
                    </a:lnTo>
                    <a:lnTo>
                      <a:pt x="204497" y="44650"/>
                    </a:lnTo>
                    <a:lnTo>
                      <a:pt x="178112" y="51079"/>
                    </a:lnTo>
                    <a:lnTo>
                      <a:pt x="144924" y="54958"/>
                    </a:lnTo>
                    <a:lnTo>
                      <a:pt x="110978" y="55429"/>
                    </a:lnTo>
                    <a:lnTo>
                      <a:pt x="225415" y="55429"/>
                    </a:lnTo>
                    <a:lnTo>
                      <a:pt x="236434" y="52742"/>
                    </a:lnTo>
                    <a:lnTo>
                      <a:pt x="263052" y="40024"/>
                    </a:lnTo>
                    <a:lnTo>
                      <a:pt x="270755" y="26065"/>
                    </a:lnTo>
                    <a:lnTo>
                      <a:pt x="257183" y="13483"/>
                    </a:lnTo>
                    <a:lnTo>
                      <a:pt x="248661" y="11052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881816" y="9978172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42915" y="68933"/>
                    </a:moveTo>
                    <a:lnTo>
                      <a:pt x="89635" y="69661"/>
                    </a:lnTo>
                    <a:lnTo>
                      <a:pt x="44988" y="65137"/>
                    </a:lnTo>
                    <a:lnTo>
                      <a:pt x="13575" y="56175"/>
                    </a:lnTo>
                    <a:lnTo>
                      <a:pt x="0" y="43593"/>
                    </a:lnTo>
                    <a:lnTo>
                      <a:pt x="7708" y="29632"/>
                    </a:lnTo>
                    <a:lnTo>
                      <a:pt x="34327" y="16916"/>
                    </a:lnTo>
                    <a:lnTo>
                      <a:pt x="75744" y="6822"/>
                    </a:lnTo>
                    <a:lnTo>
                      <a:pt x="127843" y="728"/>
                    </a:lnTo>
                    <a:lnTo>
                      <a:pt x="181126" y="0"/>
                    </a:lnTo>
                    <a:lnTo>
                      <a:pt x="225773" y="4523"/>
                    </a:lnTo>
                    <a:lnTo>
                      <a:pt x="257183" y="13483"/>
                    </a:lnTo>
                    <a:lnTo>
                      <a:pt x="270755" y="26065"/>
                    </a:lnTo>
                    <a:lnTo>
                      <a:pt x="263052" y="40024"/>
                    </a:lnTo>
                    <a:lnTo>
                      <a:pt x="236434" y="52742"/>
                    </a:lnTo>
                    <a:lnTo>
                      <a:pt x="195016" y="62839"/>
                    </a:lnTo>
                    <a:lnTo>
                      <a:pt x="142915" y="68933"/>
                    </a:lnTo>
                    <a:close/>
                  </a:path>
                  <a:path w="271144" h="69850">
                    <a:moveTo>
                      <a:pt x="144924" y="54958"/>
                    </a:moveTo>
                    <a:lnTo>
                      <a:pt x="110978" y="55429"/>
                    </a:lnTo>
                    <a:lnTo>
                      <a:pt x="82535" y="52548"/>
                    </a:lnTo>
                    <a:lnTo>
                      <a:pt x="62525" y="46839"/>
                    </a:lnTo>
                    <a:lnTo>
                      <a:pt x="53877" y="38823"/>
                    </a:lnTo>
                    <a:lnTo>
                      <a:pt x="58785" y="29928"/>
                    </a:lnTo>
                    <a:lnTo>
                      <a:pt x="75741" y="21826"/>
                    </a:lnTo>
                    <a:lnTo>
                      <a:pt x="102125" y="15396"/>
                    </a:lnTo>
                    <a:lnTo>
                      <a:pt x="135315" y="11517"/>
                    </a:lnTo>
                    <a:lnTo>
                      <a:pt x="169262" y="11052"/>
                    </a:lnTo>
                    <a:lnTo>
                      <a:pt x="197706" y="13933"/>
                    </a:lnTo>
                    <a:lnTo>
                      <a:pt x="217717" y="19642"/>
                    </a:lnTo>
                    <a:lnTo>
                      <a:pt x="226367" y="27660"/>
                    </a:lnTo>
                    <a:lnTo>
                      <a:pt x="221456" y="36551"/>
                    </a:lnTo>
                    <a:lnTo>
                      <a:pt x="204497" y="44650"/>
                    </a:lnTo>
                    <a:lnTo>
                      <a:pt x="178112" y="51079"/>
                    </a:lnTo>
                    <a:lnTo>
                      <a:pt x="144924" y="5495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059746" y="9681158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91150" y="0"/>
                    </a:moveTo>
                    <a:lnTo>
                      <a:pt x="46256" y="3734"/>
                    </a:lnTo>
                    <a:lnTo>
                      <a:pt x="14323" y="12137"/>
                    </a:lnTo>
                    <a:lnTo>
                      <a:pt x="0" y="24474"/>
                    </a:lnTo>
                    <a:lnTo>
                      <a:pt x="6864" y="38560"/>
                    </a:lnTo>
                    <a:lnTo>
                      <a:pt x="32705" y="51738"/>
                    </a:lnTo>
                    <a:lnTo>
                      <a:pt x="73492" y="62557"/>
                    </a:lnTo>
                    <a:lnTo>
                      <a:pt x="125196" y="69564"/>
                    </a:lnTo>
                    <a:lnTo>
                      <a:pt x="178406" y="71232"/>
                    </a:lnTo>
                    <a:lnTo>
                      <a:pt x="223303" y="67498"/>
                    </a:lnTo>
                    <a:lnTo>
                      <a:pt x="255040" y="59146"/>
                    </a:lnTo>
                    <a:lnTo>
                      <a:pt x="157217" y="59146"/>
                    </a:lnTo>
                    <a:lnTo>
                      <a:pt x="123318" y="58083"/>
                    </a:lnTo>
                    <a:lnTo>
                      <a:pt x="90382" y="53622"/>
                    </a:lnTo>
                    <a:lnTo>
                      <a:pt x="64398" y="46731"/>
                    </a:lnTo>
                    <a:lnTo>
                      <a:pt x="47935" y="38337"/>
                    </a:lnTo>
                    <a:lnTo>
                      <a:pt x="43559" y="29366"/>
                    </a:lnTo>
                    <a:lnTo>
                      <a:pt x="52689" y="21502"/>
                    </a:lnTo>
                    <a:lnTo>
                      <a:pt x="73033" y="16147"/>
                    </a:lnTo>
                    <a:lnTo>
                      <a:pt x="101635" y="13769"/>
                    </a:lnTo>
                    <a:lnTo>
                      <a:pt x="215290" y="13769"/>
                    </a:lnTo>
                    <a:lnTo>
                      <a:pt x="196067" y="8672"/>
                    </a:lnTo>
                    <a:lnTo>
                      <a:pt x="144359" y="1667"/>
                    </a:lnTo>
                    <a:lnTo>
                      <a:pt x="91150" y="0"/>
                    </a:lnTo>
                    <a:close/>
                  </a:path>
                  <a:path w="269875" h="71754">
                    <a:moveTo>
                      <a:pt x="215290" y="13769"/>
                    </a:moveTo>
                    <a:lnTo>
                      <a:pt x="101635" y="13769"/>
                    </a:lnTo>
                    <a:lnTo>
                      <a:pt x="135536" y="14840"/>
                    </a:lnTo>
                    <a:lnTo>
                      <a:pt x="168474" y="19297"/>
                    </a:lnTo>
                    <a:lnTo>
                      <a:pt x="194457" y="26185"/>
                    </a:lnTo>
                    <a:lnTo>
                      <a:pt x="210919" y="34579"/>
                    </a:lnTo>
                    <a:lnTo>
                      <a:pt x="215290" y="43553"/>
                    </a:lnTo>
                    <a:lnTo>
                      <a:pt x="206164" y="51417"/>
                    </a:lnTo>
                    <a:lnTo>
                      <a:pt x="185820" y="56769"/>
                    </a:lnTo>
                    <a:lnTo>
                      <a:pt x="157217" y="59146"/>
                    </a:lnTo>
                    <a:lnTo>
                      <a:pt x="255040" y="59146"/>
                    </a:lnTo>
                    <a:lnTo>
                      <a:pt x="255237" y="59094"/>
                    </a:lnTo>
                    <a:lnTo>
                      <a:pt x="269561" y="46754"/>
                    </a:lnTo>
                    <a:lnTo>
                      <a:pt x="262697" y="32666"/>
                    </a:lnTo>
                    <a:lnTo>
                      <a:pt x="236856" y="19488"/>
                    </a:lnTo>
                    <a:lnTo>
                      <a:pt x="215290" y="13769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059746" y="9681158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144359" y="1667"/>
                    </a:moveTo>
                    <a:lnTo>
                      <a:pt x="196067" y="8672"/>
                    </a:lnTo>
                    <a:lnTo>
                      <a:pt x="236856" y="19488"/>
                    </a:lnTo>
                    <a:lnTo>
                      <a:pt x="262697" y="32666"/>
                    </a:lnTo>
                    <a:lnTo>
                      <a:pt x="269561" y="46754"/>
                    </a:lnTo>
                    <a:lnTo>
                      <a:pt x="255237" y="59094"/>
                    </a:lnTo>
                    <a:lnTo>
                      <a:pt x="223303" y="67498"/>
                    </a:lnTo>
                    <a:lnTo>
                      <a:pt x="178406" y="71232"/>
                    </a:lnTo>
                    <a:lnTo>
                      <a:pt x="125196" y="69564"/>
                    </a:lnTo>
                    <a:lnTo>
                      <a:pt x="73492" y="62557"/>
                    </a:lnTo>
                    <a:lnTo>
                      <a:pt x="32705" y="51738"/>
                    </a:lnTo>
                    <a:lnTo>
                      <a:pt x="6864" y="38560"/>
                    </a:lnTo>
                    <a:lnTo>
                      <a:pt x="0" y="24474"/>
                    </a:lnTo>
                    <a:lnTo>
                      <a:pt x="14323" y="12137"/>
                    </a:lnTo>
                    <a:lnTo>
                      <a:pt x="46256" y="3734"/>
                    </a:lnTo>
                    <a:lnTo>
                      <a:pt x="91150" y="0"/>
                    </a:lnTo>
                    <a:lnTo>
                      <a:pt x="144359" y="1667"/>
                    </a:lnTo>
                    <a:close/>
                  </a:path>
                  <a:path w="269875" h="71754">
                    <a:moveTo>
                      <a:pt x="135536" y="14840"/>
                    </a:moveTo>
                    <a:lnTo>
                      <a:pt x="168474" y="19297"/>
                    </a:lnTo>
                    <a:lnTo>
                      <a:pt x="194457" y="26185"/>
                    </a:lnTo>
                    <a:lnTo>
                      <a:pt x="210919" y="34579"/>
                    </a:lnTo>
                    <a:lnTo>
                      <a:pt x="215290" y="43553"/>
                    </a:lnTo>
                    <a:lnTo>
                      <a:pt x="206164" y="51417"/>
                    </a:lnTo>
                    <a:lnTo>
                      <a:pt x="185820" y="56769"/>
                    </a:lnTo>
                    <a:lnTo>
                      <a:pt x="157217" y="59146"/>
                    </a:lnTo>
                    <a:lnTo>
                      <a:pt x="123318" y="58083"/>
                    </a:lnTo>
                    <a:lnTo>
                      <a:pt x="90382" y="53622"/>
                    </a:lnTo>
                    <a:lnTo>
                      <a:pt x="64398" y="46731"/>
                    </a:lnTo>
                    <a:lnTo>
                      <a:pt x="47935" y="38337"/>
                    </a:lnTo>
                    <a:lnTo>
                      <a:pt x="43559" y="29366"/>
                    </a:lnTo>
                    <a:lnTo>
                      <a:pt x="52689" y="21502"/>
                    </a:lnTo>
                    <a:lnTo>
                      <a:pt x="73033" y="16147"/>
                    </a:lnTo>
                    <a:lnTo>
                      <a:pt x="101635" y="13769"/>
                    </a:lnTo>
                    <a:lnTo>
                      <a:pt x="135536" y="1484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919007" y="9697954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81127" y="0"/>
                    </a:moveTo>
                    <a:lnTo>
                      <a:pt x="127843" y="730"/>
                    </a:lnTo>
                    <a:lnTo>
                      <a:pt x="75744" y="6823"/>
                    </a:lnTo>
                    <a:lnTo>
                      <a:pt x="34328" y="16916"/>
                    </a:lnTo>
                    <a:lnTo>
                      <a:pt x="0" y="43598"/>
                    </a:lnTo>
                    <a:lnTo>
                      <a:pt x="13578" y="56176"/>
                    </a:lnTo>
                    <a:lnTo>
                      <a:pt x="44991" y="65134"/>
                    </a:lnTo>
                    <a:lnTo>
                      <a:pt x="89640" y="69659"/>
                    </a:lnTo>
                    <a:lnTo>
                      <a:pt x="142924" y="68935"/>
                    </a:lnTo>
                    <a:lnTo>
                      <a:pt x="195019" y="62843"/>
                    </a:lnTo>
                    <a:lnTo>
                      <a:pt x="212396" y="58607"/>
                    </a:lnTo>
                    <a:lnTo>
                      <a:pt x="101501" y="58607"/>
                    </a:lnTo>
                    <a:lnTo>
                      <a:pt x="73056" y="55726"/>
                    </a:lnTo>
                    <a:lnTo>
                      <a:pt x="53045" y="50019"/>
                    </a:lnTo>
                    <a:lnTo>
                      <a:pt x="44399" y="42003"/>
                    </a:lnTo>
                    <a:lnTo>
                      <a:pt x="49307" y="33107"/>
                    </a:lnTo>
                    <a:lnTo>
                      <a:pt x="66266" y="25004"/>
                    </a:lnTo>
                    <a:lnTo>
                      <a:pt x="92653" y="18573"/>
                    </a:lnTo>
                    <a:lnTo>
                      <a:pt x="125841" y="14697"/>
                    </a:lnTo>
                    <a:lnTo>
                      <a:pt x="159785" y="14230"/>
                    </a:lnTo>
                    <a:lnTo>
                      <a:pt x="257993" y="14230"/>
                    </a:lnTo>
                    <a:lnTo>
                      <a:pt x="257189" y="13485"/>
                    </a:lnTo>
                    <a:lnTo>
                      <a:pt x="225776" y="4523"/>
                    </a:lnTo>
                    <a:lnTo>
                      <a:pt x="181127" y="0"/>
                    </a:lnTo>
                    <a:close/>
                  </a:path>
                  <a:path w="271144" h="69850">
                    <a:moveTo>
                      <a:pt x="257993" y="14230"/>
                    </a:moveTo>
                    <a:lnTo>
                      <a:pt x="159785" y="14230"/>
                    </a:lnTo>
                    <a:lnTo>
                      <a:pt x="188228" y="17111"/>
                    </a:lnTo>
                    <a:lnTo>
                      <a:pt x="208240" y="22820"/>
                    </a:lnTo>
                    <a:lnTo>
                      <a:pt x="216889" y="30840"/>
                    </a:lnTo>
                    <a:lnTo>
                      <a:pt x="211979" y="39731"/>
                    </a:lnTo>
                    <a:lnTo>
                      <a:pt x="195021" y="47832"/>
                    </a:lnTo>
                    <a:lnTo>
                      <a:pt x="168638" y="54262"/>
                    </a:lnTo>
                    <a:lnTo>
                      <a:pt x="135450" y="58142"/>
                    </a:lnTo>
                    <a:lnTo>
                      <a:pt x="101501" y="58607"/>
                    </a:lnTo>
                    <a:lnTo>
                      <a:pt x="212396" y="58607"/>
                    </a:lnTo>
                    <a:lnTo>
                      <a:pt x="236436" y="52748"/>
                    </a:lnTo>
                    <a:lnTo>
                      <a:pt x="263058" y="40031"/>
                    </a:lnTo>
                    <a:lnTo>
                      <a:pt x="270767" y="26070"/>
                    </a:lnTo>
                    <a:lnTo>
                      <a:pt x="257993" y="1423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919007" y="9697954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27843" y="730"/>
                    </a:moveTo>
                    <a:lnTo>
                      <a:pt x="181127" y="0"/>
                    </a:lnTo>
                    <a:lnTo>
                      <a:pt x="225776" y="4523"/>
                    </a:lnTo>
                    <a:lnTo>
                      <a:pt x="257189" y="13485"/>
                    </a:lnTo>
                    <a:lnTo>
                      <a:pt x="270767" y="26070"/>
                    </a:lnTo>
                    <a:lnTo>
                      <a:pt x="263058" y="40031"/>
                    </a:lnTo>
                    <a:lnTo>
                      <a:pt x="236436" y="52748"/>
                    </a:lnTo>
                    <a:lnTo>
                      <a:pt x="195019" y="62843"/>
                    </a:lnTo>
                    <a:lnTo>
                      <a:pt x="142924" y="68935"/>
                    </a:lnTo>
                    <a:lnTo>
                      <a:pt x="89640" y="69659"/>
                    </a:lnTo>
                    <a:lnTo>
                      <a:pt x="44991" y="65134"/>
                    </a:lnTo>
                    <a:lnTo>
                      <a:pt x="13578" y="56176"/>
                    </a:lnTo>
                    <a:lnTo>
                      <a:pt x="0" y="43598"/>
                    </a:lnTo>
                    <a:lnTo>
                      <a:pt x="7708" y="29634"/>
                    </a:lnTo>
                    <a:lnTo>
                      <a:pt x="34328" y="16916"/>
                    </a:lnTo>
                    <a:lnTo>
                      <a:pt x="75744" y="6823"/>
                    </a:lnTo>
                    <a:lnTo>
                      <a:pt x="127843" y="730"/>
                    </a:lnTo>
                    <a:close/>
                  </a:path>
                  <a:path w="271144" h="69850">
                    <a:moveTo>
                      <a:pt x="125841" y="14697"/>
                    </a:moveTo>
                    <a:lnTo>
                      <a:pt x="159785" y="14230"/>
                    </a:lnTo>
                    <a:lnTo>
                      <a:pt x="188228" y="17111"/>
                    </a:lnTo>
                    <a:lnTo>
                      <a:pt x="208240" y="22820"/>
                    </a:lnTo>
                    <a:lnTo>
                      <a:pt x="216889" y="30840"/>
                    </a:lnTo>
                    <a:lnTo>
                      <a:pt x="211979" y="39731"/>
                    </a:lnTo>
                    <a:lnTo>
                      <a:pt x="195021" y="47832"/>
                    </a:lnTo>
                    <a:lnTo>
                      <a:pt x="168638" y="54262"/>
                    </a:lnTo>
                    <a:lnTo>
                      <a:pt x="135450" y="58142"/>
                    </a:lnTo>
                    <a:lnTo>
                      <a:pt x="101501" y="58607"/>
                    </a:lnTo>
                    <a:lnTo>
                      <a:pt x="73056" y="55726"/>
                    </a:lnTo>
                    <a:lnTo>
                      <a:pt x="53045" y="50019"/>
                    </a:lnTo>
                    <a:lnTo>
                      <a:pt x="44399" y="42003"/>
                    </a:lnTo>
                    <a:lnTo>
                      <a:pt x="49307" y="33107"/>
                    </a:lnTo>
                    <a:lnTo>
                      <a:pt x="66266" y="25004"/>
                    </a:lnTo>
                    <a:lnTo>
                      <a:pt x="92653" y="18573"/>
                    </a:lnTo>
                    <a:lnTo>
                      <a:pt x="125841" y="1469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07711" y="9805918"/>
                <a:ext cx="21907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1759">
                    <a:moveTo>
                      <a:pt x="185458" y="0"/>
                    </a:moveTo>
                    <a:lnTo>
                      <a:pt x="109110" y="12997"/>
                    </a:lnTo>
                    <a:lnTo>
                      <a:pt x="66575" y="30379"/>
                    </a:lnTo>
                    <a:lnTo>
                      <a:pt x="30769" y="51740"/>
                    </a:lnTo>
                    <a:lnTo>
                      <a:pt x="0" y="91713"/>
                    </a:lnTo>
                    <a:lnTo>
                      <a:pt x="8756" y="105490"/>
                    </a:lnTo>
                    <a:lnTo>
                      <a:pt x="33332" y="111446"/>
                    </a:lnTo>
                    <a:lnTo>
                      <a:pt x="68512" y="108835"/>
                    </a:lnTo>
                    <a:lnTo>
                      <a:pt x="109678" y="98446"/>
                    </a:lnTo>
                    <a:lnTo>
                      <a:pt x="134182" y="88434"/>
                    </a:lnTo>
                    <a:lnTo>
                      <a:pt x="63079" y="88434"/>
                    </a:lnTo>
                    <a:lnTo>
                      <a:pt x="47422" y="84639"/>
                    </a:lnTo>
                    <a:lnTo>
                      <a:pt x="41843" y="75866"/>
                    </a:lnTo>
                    <a:lnTo>
                      <a:pt x="46915" y="63939"/>
                    </a:lnTo>
                    <a:lnTo>
                      <a:pt x="61449" y="50400"/>
                    </a:lnTo>
                    <a:lnTo>
                      <a:pt x="84259" y="36788"/>
                    </a:lnTo>
                    <a:lnTo>
                      <a:pt x="111358" y="25718"/>
                    </a:lnTo>
                    <a:lnTo>
                      <a:pt x="137584" y="19101"/>
                    </a:lnTo>
                    <a:lnTo>
                      <a:pt x="159995" y="17440"/>
                    </a:lnTo>
                    <a:lnTo>
                      <a:pt x="217329" y="17440"/>
                    </a:lnTo>
                    <a:lnTo>
                      <a:pt x="210032" y="5957"/>
                    </a:lnTo>
                    <a:lnTo>
                      <a:pt x="185458" y="0"/>
                    </a:lnTo>
                    <a:close/>
                  </a:path>
                  <a:path w="219075" h="111759">
                    <a:moveTo>
                      <a:pt x="217329" y="17440"/>
                    </a:moveTo>
                    <a:lnTo>
                      <a:pt x="159995" y="17440"/>
                    </a:lnTo>
                    <a:lnTo>
                      <a:pt x="175652" y="21235"/>
                    </a:lnTo>
                    <a:lnTo>
                      <a:pt x="181231" y="30014"/>
                    </a:lnTo>
                    <a:lnTo>
                      <a:pt x="138817" y="69090"/>
                    </a:lnTo>
                    <a:lnTo>
                      <a:pt x="85491" y="86773"/>
                    </a:lnTo>
                    <a:lnTo>
                      <a:pt x="63079" y="88434"/>
                    </a:lnTo>
                    <a:lnTo>
                      <a:pt x="134182" y="88434"/>
                    </a:lnTo>
                    <a:lnTo>
                      <a:pt x="152211" y="81068"/>
                    </a:lnTo>
                    <a:lnTo>
                      <a:pt x="188015" y="59707"/>
                    </a:lnTo>
                    <a:lnTo>
                      <a:pt x="210827" y="38455"/>
                    </a:lnTo>
                    <a:lnTo>
                      <a:pt x="218786" y="19732"/>
                    </a:lnTo>
                    <a:lnTo>
                      <a:pt x="217329" y="1744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607711" y="9805918"/>
                <a:ext cx="21907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1759">
                    <a:moveTo>
                      <a:pt x="152211" y="81068"/>
                    </a:moveTo>
                    <a:lnTo>
                      <a:pt x="109678" y="98446"/>
                    </a:lnTo>
                    <a:lnTo>
                      <a:pt x="68512" y="108835"/>
                    </a:lnTo>
                    <a:lnTo>
                      <a:pt x="33332" y="111446"/>
                    </a:lnTo>
                    <a:lnTo>
                      <a:pt x="8756" y="105490"/>
                    </a:lnTo>
                    <a:lnTo>
                      <a:pt x="0" y="91713"/>
                    </a:lnTo>
                    <a:lnTo>
                      <a:pt x="7957" y="72990"/>
                    </a:lnTo>
                    <a:lnTo>
                      <a:pt x="66575" y="30379"/>
                    </a:lnTo>
                    <a:lnTo>
                      <a:pt x="109110" y="12997"/>
                    </a:lnTo>
                    <a:lnTo>
                      <a:pt x="150277" y="2608"/>
                    </a:lnTo>
                    <a:lnTo>
                      <a:pt x="185458" y="0"/>
                    </a:lnTo>
                    <a:lnTo>
                      <a:pt x="210032" y="5957"/>
                    </a:lnTo>
                    <a:lnTo>
                      <a:pt x="218786" y="19732"/>
                    </a:lnTo>
                    <a:lnTo>
                      <a:pt x="210827" y="38455"/>
                    </a:lnTo>
                    <a:lnTo>
                      <a:pt x="188015" y="59707"/>
                    </a:lnTo>
                    <a:lnTo>
                      <a:pt x="152211" y="81068"/>
                    </a:lnTo>
                    <a:close/>
                  </a:path>
                  <a:path w="219075" h="111759">
                    <a:moveTo>
                      <a:pt x="138817" y="69090"/>
                    </a:moveTo>
                    <a:lnTo>
                      <a:pt x="111717" y="80158"/>
                    </a:lnTo>
                    <a:lnTo>
                      <a:pt x="85491" y="86773"/>
                    </a:lnTo>
                    <a:lnTo>
                      <a:pt x="63079" y="88434"/>
                    </a:lnTo>
                    <a:lnTo>
                      <a:pt x="47422" y="84639"/>
                    </a:lnTo>
                    <a:lnTo>
                      <a:pt x="41843" y="75866"/>
                    </a:lnTo>
                    <a:lnTo>
                      <a:pt x="46915" y="63939"/>
                    </a:lnTo>
                    <a:lnTo>
                      <a:pt x="84259" y="36788"/>
                    </a:lnTo>
                    <a:lnTo>
                      <a:pt x="137584" y="19101"/>
                    </a:lnTo>
                    <a:lnTo>
                      <a:pt x="159995" y="17440"/>
                    </a:lnTo>
                    <a:lnTo>
                      <a:pt x="175652" y="21235"/>
                    </a:lnTo>
                    <a:lnTo>
                      <a:pt x="181231" y="30014"/>
                    </a:lnTo>
                    <a:lnTo>
                      <a:pt x="176160" y="41943"/>
                    </a:lnTo>
                    <a:lnTo>
                      <a:pt x="161626" y="55482"/>
                    </a:lnTo>
                    <a:lnTo>
                      <a:pt x="138817" y="6909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746444" y="9739954"/>
                <a:ext cx="24193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41934" h="95250">
                    <a:moveTo>
                      <a:pt x="181086" y="0"/>
                    </a:moveTo>
                    <a:lnTo>
                      <a:pt x="136838" y="5556"/>
                    </a:lnTo>
                    <a:lnTo>
                      <a:pt x="88578" y="17798"/>
                    </a:lnTo>
                    <a:lnTo>
                      <a:pt x="45385" y="34696"/>
                    </a:lnTo>
                    <a:lnTo>
                      <a:pt x="0" y="70368"/>
                    </a:lnTo>
                    <a:lnTo>
                      <a:pt x="3302" y="84826"/>
                    </a:lnTo>
                    <a:lnTo>
                      <a:pt x="25069" y="93403"/>
                    </a:lnTo>
                    <a:lnTo>
                      <a:pt x="60487" y="94785"/>
                    </a:lnTo>
                    <a:lnTo>
                      <a:pt x="104735" y="89228"/>
                    </a:lnTo>
                    <a:lnTo>
                      <a:pt x="152993" y="76985"/>
                    </a:lnTo>
                    <a:lnTo>
                      <a:pt x="157815" y="75099"/>
                    </a:lnTo>
                    <a:lnTo>
                      <a:pt x="85530" y="75099"/>
                    </a:lnTo>
                    <a:lnTo>
                      <a:pt x="62965" y="74219"/>
                    </a:lnTo>
                    <a:lnTo>
                      <a:pt x="49097" y="68760"/>
                    </a:lnTo>
                    <a:lnTo>
                      <a:pt x="46995" y="59546"/>
                    </a:lnTo>
                    <a:lnTo>
                      <a:pt x="56516" y="48442"/>
                    </a:lnTo>
                    <a:lnTo>
                      <a:pt x="75911" y="36822"/>
                    </a:lnTo>
                    <a:lnTo>
                      <a:pt x="103429" y="26064"/>
                    </a:lnTo>
                    <a:lnTo>
                      <a:pt x="134172" y="18260"/>
                    </a:lnTo>
                    <a:lnTo>
                      <a:pt x="162359" y="14717"/>
                    </a:lnTo>
                    <a:lnTo>
                      <a:pt x="239357" y="14717"/>
                    </a:lnTo>
                    <a:lnTo>
                      <a:pt x="238270" y="9957"/>
                    </a:lnTo>
                    <a:lnTo>
                      <a:pt x="216503" y="1382"/>
                    </a:lnTo>
                    <a:lnTo>
                      <a:pt x="181086" y="0"/>
                    </a:lnTo>
                    <a:close/>
                  </a:path>
                  <a:path w="241934" h="95250">
                    <a:moveTo>
                      <a:pt x="239357" y="14717"/>
                    </a:moveTo>
                    <a:lnTo>
                      <a:pt x="162359" y="14717"/>
                    </a:lnTo>
                    <a:lnTo>
                      <a:pt x="184921" y="15595"/>
                    </a:lnTo>
                    <a:lnTo>
                      <a:pt x="198789" y="21056"/>
                    </a:lnTo>
                    <a:lnTo>
                      <a:pt x="171984" y="52997"/>
                    </a:lnTo>
                    <a:lnTo>
                      <a:pt x="113721" y="71558"/>
                    </a:lnTo>
                    <a:lnTo>
                      <a:pt x="85530" y="75099"/>
                    </a:lnTo>
                    <a:lnTo>
                      <a:pt x="157815" y="75099"/>
                    </a:lnTo>
                    <a:lnTo>
                      <a:pt x="196187" y="60088"/>
                    </a:lnTo>
                    <a:lnTo>
                      <a:pt x="226629" y="41846"/>
                    </a:lnTo>
                    <a:lnTo>
                      <a:pt x="241572" y="24417"/>
                    </a:lnTo>
                    <a:lnTo>
                      <a:pt x="239357" y="14717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746444" y="9739954"/>
                <a:ext cx="24193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41934" h="95250">
                    <a:moveTo>
                      <a:pt x="152993" y="76985"/>
                    </a:moveTo>
                    <a:lnTo>
                      <a:pt x="104735" y="89228"/>
                    </a:lnTo>
                    <a:lnTo>
                      <a:pt x="60487" y="94785"/>
                    </a:lnTo>
                    <a:lnTo>
                      <a:pt x="25069" y="93403"/>
                    </a:lnTo>
                    <a:lnTo>
                      <a:pt x="3302" y="84826"/>
                    </a:lnTo>
                    <a:lnTo>
                      <a:pt x="0" y="70368"/>
                    </a:lnTo>
                    <a:lnTo>
                      <a:pt x="14943" y="52939"/>
                    </a:lnTo>
                    <a:lnTo>
                      <a:pt x="45385" y="34696"/>
                    </a:lnTo>
                    <a:lnTo>
                      <a:pt x="88578" y="17798"/>
                    </a:lnTo>
                    <a:lnTo>
                      <a:pt x="136838" y="5556"/>
                    </a:lnTo>
                    <a:lnTo>
                      <a:pt x="181086" y="0"/>
                    </a:lnTo>
                    <a:lnTo>
                      <a:pt x="216503" y="1382"/>
                    </a:lnTo>
                    <a:lnTo>
                      <a:pt x="238270" y="9957"/>
                    </a:lnTo>
                    <a:lnTo>
                      <a:pt x="241572" y="24417"/>
                    </a:lnTo>
                    <a:lnTo>
                      <a:pt x="226629" y="41846"/>
                    </a:lnTo>
                    <a:lnTo>
                      <a:pt x="196187" y="60088"/>
                    </a:lnTo>
                    <a:lnTo>
                      <a:pt x="152993" y="76985"/>
                    </a:lnTo>
                    <a:close/>
                  </a:path>
                  <a:path w="241934" h="95250">
                    <a:moveTo>
                      <a:pt x="144469" y="63756"/>
                    </a:moveTo>
                    <a:lnTo>
                      <a:pt x="113721" y="71558"/>
                    </a:lnTo>
                    <a:lnTo>
                      <a:pt x="85530" y="75099"/>
                    </a:lnTo>
                    <a:lnTo>
                      <a:pt x="62965" y="74219"/>
                    </a:lnTo>
                    <a:lnTo>
                      <a:pt x="49097" y="68760"/>
                    </a:lnTo>
                    <a:lnTo>
                      <a:pt x="46995" y="59546"/>
                    </a:lnTo>
                    <a:lnTo>
                      <a:pt x="56516" y="48442"/>
                    </a:lnTo>
                    <a:lnTo>
                      <a:pt x="75911" y="36822"/>
                    </a:lnTo>
                    <a:lnTo>
                      <a:pt x="103429" y="26064"/>
                    </a:lnTo>
                    <a:lnTo>
                      <a:pt x="134172" y="18260"/>
                    </a:lnTo>
                    <a:lnTo>
                      <a:pt x="162359" y="14717"/>
                    </a:lnTo>
                    <a:lnTo>
                      <a:pt x="184921" y="15595"/>
                    </a:lnTo>
                    <a:lnTo>
                      <a:pt x="198789" y="21056"/>
                    </a:lnTo>
                    <a:lnTo>
                      <a:pt x="200895" y="30271"/>
                    </a:lnTo>
                    <a:lnTo>
                      <a:pt x="191377" y="41377"/>
                    </a:lnTo>
                    <a:lnTo>
                      <a:pt x="171984" y="52997"/>
                    </a:lnTo>
                    <a:lnTo>
                      <a:pt x="144469" y="6375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225817" y="9637520"/>
                <a:ext cx="105224" cy="1494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" name="object 51"/>
            <p:cNvGrpSpPr/>
            <p:nvPr/>
          </p:nvGrpSpPr>
          <p:grpSpPr>
            <a:xfrm>
              <a:off x="7068153" y="9241981"/>
              <a:ext cx="288925" cy="984250"/>
              <a:chOff x="7068153" y="9241981"/>
              <a:chExt cx="288925" cy="984250"/>
            </a:xfrm>
          </p:grpSpPr>
          <p:sp>
            <p:nvSpPr>
              <p:cNvPr id="52" name="object 52"/>
              <p:cNvSpPr/>
              <p:nvPr/>
            </p:nvSpPr>
            <p:spPr>
              <a:xfrm>
                <a:off x="7180145" y="9356338"/>
                <a:ext cx="82550" cy="74993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749934">
                    <a:moveTo>
                      <a:pt x="82292" y="0"/>
                    </a:moveTo>
                    <a:lnTo>
                      <a:pt x="0" y="0"/>
                    </a:lnTo>
                    <a:lnTo>
                      <a:pt x="0" y="749743"/>
                    </a:lnTo>
                    <a:lnTo>
                      <a:pt x="82292" y="749743"/>
                    </a:lnTo>
                    <a:lnTo>
                      <a:pt x="8229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7180145" y="9356338"/>
                <a:ext cx="82550" cy="74993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749934">
                    <a:moveTo>
                      <a:pt x="82292" y="0"/>
                    </a:moveTo>
                    <a:lnTo>
                      <a:pt x="82292" y="749743"/>
                    </a:lnTo>
                    <a:lnTo>
                      <a:pt x="0" y="749743"/>
                    </a:lnTo>
                    <a:lnTo>
                      <a:pt x="0" y="0"/>
                    </a:lnTo>
                    <a:lnTo>
                      <a:pt x="8229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7069524" y="9576867"/>
                <a:ext cx="28575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7975">
                    <a:moveTo>
                      <a:pt x="285606" y="0"/>
                    </a:moveTo>
                    <a:lnTo>
                      <a:pt x="0" y="0"/>
                    </a:lnTo>
                    <a:lnTo>
                      <a:pt x="0" y="307580"/>
                    </a:lnTo>
                    <a:lnTo>
                      <a:pt x="285606" y="307580"/>
                    </a:lnTo>
                    <a:lnTo>
                      <a:pt x="2856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7069524" y="9576867"/>
                <a:ext cx="28575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7975">
                    <a:moveTo>
                      <a:pt x="0" y="0"/>
                    </a:moveTo>
                    <a:lnTo>
                      <a:pt x="0" y="307580"/>
                    </a:lnTo>
                    <a:lnTo>
                      <a:pt x="285606" y="307580"/>
                    </a:lnTo>
                    <a:lnTo>
                      <a:pt x="285606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7075011" y="9659257"/>
                <a:ext cx="269240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121284">
                    <a:moveTo>
                      <a:pt x="0" y="120826"/>
                    </a:moveTo>
                    <a:lnTo>
                      <a:pt x="269135" y="120826"/>
                    </a:lnTo>
                    <a:lnTo>
                      <a:pt x="269135" y="0"/>
                    </a:lnTo>
                    <a:lnTo>
                      <a:pt x="0" y="0"/>
                    </a:lnTo>
                    <a:lnTo>
                      <a:pt x="0" y="120826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7075011" y="9780084"/>
                <a:ext cx="26924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99059">
                    <a:moveTo>
                      <a:pt x="269135" y="0"/>
                    </a:moveTo>
                    <a:lnTo>
                      <a:pt x="0" y="0"/>
                    </a:lnTo>
                    <a:lnTo>
                      <a:pt x="0" y="98870"/>
                    </a:lnTo>
                    <a:lnTo>
                      <a:pt x="269135" y="98870"/>
                    </a:lnTo>
                    <a:lnTo>
                      <a:pt x="26913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7075011" y="9780084"/>
                <a:ext cx="26924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99059">
                    <a:moveTo>
                      <a:pt x="269135" y="0"/>
                    </a:moveTo>
                    <a:lnTo>
                      <a:pt x="269135" y="98870"/>
                    </a:lnTo>
                    <a:lnTo>
                      <a:pt x="0" y="98870"/>
                    </a:lnTo>
                    <a:lnTo>
                      <a:pt x="0" y="0"/>
                    </a:lnTo>
                    <a:lnTo>
                      <a:pt x="269135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7159118" y="9243353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133506" y="0"/>
                    </a:moveTo>
                    <a:lnTo>
                      <a:pt x="0" y="0"/>
                    </a:lnTo>
                    <a:lnTo>
                      <a:pt x="0" y="123951"/>
                    </a:lnTo>
                    <a:lnTo>
                      <a:pt x="133506" y="123951"/>
                    </a:lnTo>
                    <a:lnTo>
                      <a:pt x="1335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7159118" y="9243353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0" y="123951"/>
                    </a:moveTo>
                    <a:lnTo>
                      <a:pt x="133506" y="123951"/>
                    </a:lnTo>
                    <a:lnTo>
                      <a:pt x="133506" y="0"/>
                    </a:lnTo>
                    <a:lnTo>
                      <a:pt x="0" y="0"/>
                    </a:lnTo>
                    <a:lnTo>
                      <a:pt x="0" y="12395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7194877" y="9248115"/>
                <a:ext cx="9588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116840">
                    <a:moveTo>
                      <a:pt x="95356" y="0"/>
                    </a:moveTo>
                    <a:lnTo>
                      <a:pt x="0" y="0"/>
                    </a:lnTo>
                    <a:lnTo>
                      <a:pt x="0" y="116813"/>
                    </a:lnTo>
                    <a:lnTo>
                      <a:pt x="95356" y="116813"/>
                    </a:lnTo>
                    <a:lnTo>
                      <a:pt x="95356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7247328" y="9248115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42905" y="0"/>
                    </a:moveTo>
                    <a:lnTo>
                      <a:pt x="0" y="0"/>
                    </a:lnTo>
                    <a:lnTo>
                      <a:pt x="0" y="116813"/>
                    </a:lnTo>
                    <a:lnTo>
                      <a:pt x="42905" y="116813"/>
                    </a:lnTo>
                    <a:lnTo>
                      <a:pt x="429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7247328" y="9248115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0" y="0"/>
                    </a:moveTo>
                    <a:lnTo>
                      <a:pt x="42905" y="0"/>
                    </a:lnTo>
                    <a:lnTo>
                      <a:pt x="42905" y="116813"/>
                    </a:lnTo>
                    <a:lnTo>
                      <a:pt x="0" y="11681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7159118" y="10100556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133506" y="0"/>
                    </a:moveTo>
                    <a:lnTo>
                      <a:pt x="0" y="0"/>
                    </a:lnTo>
                    <a:lnTo>
                      <a:pt x="0" y="123969"/>
                    </a:lnTo>
                    <a:lnTo>
                      <a:pt x="133506" y="123969"/>
                    </a:lnTo>
                    <a:lnTo>
                      <a:pt x="1335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7159118" y="10100556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0" y="123969"/>
                    </a:moveTo>
                    <a:lnTo>
                      <a:pt x="133506" y="123969"/>
                    </a:lnTo>
                    <a:lnTo>
                      <a:pt x="133506" y="0"/>
                    </a:lnTo>
                    <a:lnTo>
                      <a:pt x="0" y="0"/>
                    </a:lnTo>
                    <a:lnTo>
                      <a:pt x="0" y="1239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7194877" y="10105322"/>
                <a:ext cx="9588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116840">
                    <a:moveTo>
                      <a:pt x="95356" y="0"/>
                    </a:moveTo>
                    <a:lnTo>
                      <a:pt x="0" y="0"/>
                    </a:lnTo>
                    <a:lnTo>
                      <a:pt x="0" y="116823"/>
                    </a:lnTo>
                    <a:lnTo>
                      <a:pt x="95356" y="116823"/>
                    </a:lnTo>
                    <a:lnTo>
                      <a:pt x="95356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7247328" y="10105322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42905" y="0"/>
                    </a:moveTo>
                    <a:lnTo>
                      <a:pt x="0" y="0"/>
                    </a:lnTo>
                    <a:lnTo>
                      <a:pt x="0" y="116823"/>
                    </a:lnTo>
                    <a:lnTo>
                      <a:pt x="42905" y="116823"/>
                    </a:lnTo>
                    <a:lnTo>
                      <a:pt x="429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7247328" y="10105322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0" y="0"/>
                    </a:moveTo>
                    <a:lnTo>
                      <a:pt x="42905" y="0"/>
                    </a:lnTo>
                    <a:lnTo>
                      <a:pt x="42905" y="116823"/>
                    </a:lnTo>
                    <a:lnTo>
                      <a:pt x="0" y="11682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69"/>
            <p:cNvSpPr/>
            <p:nvPr/>
          </p:nvSpPr>
          <p:spPr>
            <a:xfrm>
              <a:off x="6223949" y="9835012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504"/>
                  </a:moveTo>
                  <a:lnTo>
                    <a:pt x="53698" y="5504"/>
                  </a:lnTo>
                  <a:lnTo>
                    <a:pt x="53698" y="0"/>
                  </a:lnTo>
                  <a:lnTo>
                    <a:pt x="0" y="0"/>
                  </a:lnTo>
                  <a:lnTo>
                    <a:pt x="0" y="550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76929" y="9835012"/>
              <a:ext cx="191135" cy="5715"/>
            </a:xfrm>
            <a:custGeom>
              <a:avLst/>
              <a:gdLst/>
              <a:ahLst/>
              <a:cxnLst/>
              <a:rect l="l" t="t" r="r" b="b"/>
              <a:pathLst>
                <a:path w="191134" h="5715">
                  <a:moveTo>
                    <a:pt x="0" y="5504"/>
                  </a:moveTo>
                  <a:lnTo>
                    <a:pt x="191015" y="5504"/>
                  </a:lnTo>
                  <a:lnTo>
                    <a:pt x="191015" y="0"/>
                  </a:lnTo>
                  <a:lnTo>
                    <a:pt x="0" y="0"/>
                  </a:lnTo>
                  <a:lnTo>
                    <a:pt x="0" y="550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88634" y="9626300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986"/>
                  </a:moveTo>
                  <a:lnTo>
                    <a:pt x="2901" y="10986"/>
                  </a:lnTo>
                  <a:lnTo>
                    <a:pt x="2901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27143" y="9626300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0" y="10986"/>
                  </a:moveTo>
                  <a:lnTo>
                    <a:pt x="240800" y="10986"/>
                  </a:lnTo>
                  <a:lnTo>
                    <a:pt x="240800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39769" y="9637286"/>
              <a:ext cx="351790" cy="198120"/>
            </a:xfrm>
            <a:custGeom>
              <a:avLst/>
              <a:gdLst/>
              <a:ahLst/>
              <a:cxnLst/>
              <a:rect l="l" t="t" r="r" b="b"/>
              <a:pathLst>
                <a:path w="351789" h="198120">
                  <a:moveTo>
                    <a:pt x="0" y="197726"/>
                  </a:moveTo>
                  <a:lnTo>
                    <a:pt x="351767" y="197726"/>
                  </a:lnTo>
                  <a:lnTo>
                    <a:pt x="351767" y="0"/>
                  </a:lnTo>
                  <a:lnTo>
                    <a:pt x="0" y="0"/>
                  </a:lnTo>
                  <a:lnTo>
                    <a:pt x="0" y="19772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39769" y="9626300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0" y="10986"/>
                  </a:moveTo>
                  <a:lnTo>
                    <a:pt x="10774" y="10986"/>
                  </a:lnTo>
                  <a:lnTo>
                    <a:pt x="10774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27436" y="9626300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6"/>
                  </a:moveTo>
                  <a:lnTo>
                    <a:pt x="53708" y="10986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58034" y="9626300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6"/>
                  </a:moveTo>
                  <a:lnTo>
                    <a:pt x="53708" y="10986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62751" y="9835012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504"/>
                  </a:moveTo>
                  <a:lnTo>
                    <a:pt x="53701" y="5504"/>
                  </a:lnTo>
                  <a:lnTo>
                    <a:pt x="53701" y="0"/>
                  </a:lnTo>
                  <a:lnTo>
                    <a:pt x="0" y="0"/>
                  </a:lnTo>
                  <a:lnTo>
                    <a:pt x="0" y="550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93345" y="9835012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504"/>
                  </a:moveTo>
                  <a:lnTo>
                    <a:pt x="53700" y="5504"/>
                  </a:lnTo>
                  <a:lnTo>
                    <a:pt x="53700" y="0"/>
                  </a:lnTo>
                  <a:lnTo>
                    <a:pt x="0" y="0"/>
                  </a:lnTo>
                  <a:lnTo>
                    <a:pt x="0" y="550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9" name="object 79"/>
            <p:cNvGrpSpPr/>
            <p:nvPr/>
          </p:nvGrpSpPr>
          <p:grpSpPr>
            <a:xfrm>
              <a:off x="5246201" y="9312347"/>
              <a:ext cx="1823720" cy="840740"/>
              <a:chOff x="5246201" y="9312347"/>
              <a:chExt cx="1823720" cy="840740"/>
            </a:xfrm>
          </p:grpSpPr>
          <p:sp>
            <p:nvSpPr>
              <p:cNvPr id="80" name="object 80"/>
              <p:cNvSpPr/>
              <p:nvPr/>
            </p:nvSpPr>
            <p:spPr>
              <a:xfrm>
                <a:off x="6827144" y="9637286"/>
                <a:ext cx="241300" cy="19812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198120">
                    <a:moveTo>
                      <a:pt x="0" y="197726"/>
                    </a:moveTo>
                    <a:lnTo>
                      <a:pt x="240800" y="197726"/>
                    </a:lnTo>
                    <a:lnTo>
                      <a:pt x="240800" y="0"/>
                    </a:lnTo>
                    <a:lnTo>
                      <a:pt x="0" y="0"/>
                    </a:lnTo>
                    <a:lnTo>
                      <a:pt x="0" y="197726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5612461" y="9626299"/>
                <a:ext cx="145605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1456054" h="214629">
                    <a:moveTo>
                      <a:pt x="1455483" y="0"/>
                    </a:moveTo>
                    <a:lnTo>
                      <a:pt x="1455483" y="214217"/>
                    </a:lnTo>
                    <a:lnTo>
                      <a:pt x="0" y="214217"/>
                    </a:lnTo>
                    <a:lnTo>
                      <a:pt x="0" y="0"/>
                    </a:lnTo>
                    <a:lnTo>
                      <a:pt x="145548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5939764" y="9609833"/>
                <a:ext cx="106807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1068070" h="252729">
                    <a:moveTo>
                      <a:pt x="22987" y="225183"/>
                    </a:moveTo>
                    <a:lnTo>
                      <a:pt x="0" y="225183"/>
                    </a:lnTo>
                    <a:lnTo>
                      <a:pt x="0" y="252653"/>
                    </a:lnTo>
                    <a:lnTo>
                      <a:pt x="22987" y="252653"/>
                    </a:lnTo>
                    <a:lnTo>
                      <a:pt x="22987" y="225183"/>
                    </a:lnTo>
                    <a:close/>
                  </a:path>
                  <a:path w="1068070" h="252729">
                    <a:moveTo>
                      <a:pt x="87668" y="0"/>
                    </a:moveTo>
                    <a:lnTo>
                      <a:pt x="10769" y="0"/>
                    </a:lnTo>
                    <a:lnTo>
                      <a:pt x="10769" y="27457"/>
                    </a:lnTo>
                    <a:lnTo>
                      <a:pt x="87668" y="27457"/>
                    </a:lnTo>
                    <a:lnTo>
                      <a:pt x="87668" y="0"/>
                    </a:lnTo>
                    <a:close/>
                  </a:path>
                  <a:path w="1068070" h="252729">
                    <a:moveTo>
                      <a:pt x="153581" y="225183"/>
                    </a:moveTo>
                    <a:lnTo>
                      <a:pt x="76682" y="225183"/>
                    </a:lnTo>
                    <a:lnTo>
                      <a:pt x="76682" y="252653"/>
                    </a:lnTo>
                    <a:lnTo>
                      <a:pt x="153581" y="252653"/>
                    </a:lnTo>
                    <a:lnTo>
                      <a:pt x="153581" y="225183"/>
                    </a:lnTo>
                    <a:close/>
                  </a:path>
                  <a:path w="1068070" h="252729">
                    <a:moveTo>
                      <a:pt x="218262" y="0"/>
                    </a:moveTo>
                    <a:lnTo>
                      <a:pt x="141376" y="0"/>
                    </a:lnTo>
                    <a:lnTo>
                      <a:pt x="141376" y="27457"/>
                    </a:lnTo>
                    <a:lnTo>
                      <a:pt x="218262" y="27457"/>
                    </a:lnTo>
                    <a:lnTo>
                      <a:pt x="218262" y="0"/>
                    </a:lnTo>
                    <a:close/>
                  </a:path>
                  <a:path w="1068070" h="252729">
                    <a:moveTo>
                      <a:pt x="284175" y="225183"/>
                    </a:moveTo>
                    <a:lnTo>
                      <a:pt x="207276" y="225183"/>
                    </a:lnTo>
                    <a:lnTo>
                      <a:pt x="207276" y="252653"/>
                    </a:lnTo>
                    <a:lnTo>
                      <a:pt x="284175" y="252653"/>
                    </a:lnTo>
                    <a:lnTo>
                      <a:pt x="284175" y="225183"/>
                    </a:lnTo>
                    <a:close/>
                  </a:path>
                  <a:path w="1068070" h="252729">
                    <a:moveTo>
                      <a:pt x="348869" y="0"/>
                    </a:moveTo>
                    <a:lnTo>
                      <a:pt x="271970" y="0"/>
                    </a:lnTo>
                    <a:lnTo>
                      <a:pt x="271970" y="27457"/>
                    </a:lnTo>
                    <a:lnTo>
                      <a:pt x="348869" y="27457"/>
                    </a:lnTo>
                    <a:lnTo>
                      <a:pt x="348869" y="0"/>
                    </a:lnTo>
                    <a:close/>
                  </a:path>
                  <a:path w="1068070" h="252729">
                    <a:moveTo>
                      <a:pt x="351764" y="225183"/>
                    </a:moveTo>
                    <a:lnTo>
                      <a:pt x="337883" y="225183"/>
                    </a:lnTo>
                    <a:lnTo>
                      <a:pt x="337883" y="252653"/>
                    </a:lnTo>
                    <a:lnTo>
                      <a:pt x="351764" y="252653"/>
                    </a:lnTo>
                    <a:lnTo>
                      <a:pt x="351764" y="225183"/>
                    </a:lnTo>
                    <a:close/>
                  </a:path>
                  <a:path w="1068070" h="252729">
                    <a:moveTo>
                      <a:pt x="937158" y="225183"/>
                    </a:moveTo>
                    <a:lnTo>
                      <a:pt x="887374" y="225183"/>
                    </a:lnTo>
                    <a:lnTo>
                      <a:pt x="887374" y="252653"/>
                    </a:lnTo>
                    <a:lnTo>
                      <a:pt x="937158" y="252653"/>
                    </a:lnTo>
                    <a:lnTo>
                      <a:pt x="937158" y="225183"/>
                    </a:lnTo>
                    <a:close/>
                  </a:path>
                  <a:path w="1068070" h="252729">
                    <a:moveTo>
                      <a:pt x="1001852" y="0"/>
                    </a:moveTo>
                    <a:lnTo>
                      <a:pt x="924953" y="0"/>
                    </a:lnTo>
                    <a:lnTo>
                      <a:pt x="924953" y="27457"/>
                    </a:lnTo>
                    <a:lnTo>
                      <a:pt x="1001852" y="27457"/>
                    </a:lnTo>
                    <a:lnTo>
                      <a:pt x="1001852" y="0"/>
                    </a:lnTo>
                    <a:close/>
                  </a:path>
                  <a:path w="1068070" h="252729">
                    <a:moveTo>
                      <a:pt x="1067765" y="225183"/>
                    </a:moveTo>
                    <a:lnTo>
                      <a:pt x="990866" y="225183"/>
                    </a:lnTo>
                    <a:lnTo>
                      <a:pt x="990866" y="252653"/>
                    </a:lnTo>
                    <a:lnTo>
                      <a:pt x="1067765" y="252653"/>
                    </a:lnTo>
                    <a:lnTo>
                      <a:pt x="1067765" y="2251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5552042" y="9582368"/>
                <a:ext cx="145986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459865" h="307975">
                    <a:moveTo>
                      <a:pt x="1390204" y="45900"/>
                    </a:moveTo>
                    <a:lnTo>
                      <a:pt x="1459641" y="258290"/>
                    </a:lnTo>
                  </a:path>
                  <a:path w="1459865" h="307975">
                    <a:moveTo>
                      <a:pt x="1304430" y="45900"/>
                    </a:moveTo>
                    <a:lnTo>
                      <a:pt x="1373864" y="258290"/>
                    </a:lnTo>
                  </a:path>
                  <a:path w="1459865" h="307975">
                    <a:moveTo>
                      <a:pt x="1263581" y="45900"/>
                    </a:moveTo>
                    <a:lnTo>
                      <a:pt x="1333018" y="258290"/>
                    </a:lnTo>
                  </a:path>
                  <a:path w="1459865" h="307975">
                    <a:moveTo>
                      <a:pt x="1177804" y="45900"/>
                    </a:moveTo>
                    <a:lnTo>
                      <a:pt x="1247249" y="258290"/>
                    </a:lnTo>
                  </a:path>
                  <a:path w="1459865" h="307975">
                    <a:moveTo>
                      <a:pt x="1132873" y="45900"/>
                    </a:moveTo>
                    <a:lnTo>
                      <a:pt x="1202310" y="258290"/>
                    </a:lnTo>
                  </a:path>
                  <a:path w="1459865" h="307975">
                    <a:moveTo>
                      <a:pt x="1047099" y="45900"/>
                    </a:moveTo>
                    <a:lnTo>
                      <a:pt x="1116539" y="258290"/>
                    </a:lnTo>
                  </a:path>
                  <a:path w="1459865" h="307975">
                    <a:moveTo>
                      <a:pt x="1002174" y="45900"/>
                    </a:moveTo>
                    <a:lnTo>
                      <a:pt x="1071608" y="258290"/>
                    </a:lnTo>
                  </a:path>
                  <a:path w="1459865" h="307975">
                    <a:moveTo>
                      <a:pt x="916397" y="45900"/>
                    </a:moveTo>
                    <a:lnTo>
                      <a:pt x="985834" y="258290"/>
                    </a:lnTo>
                  </a:path>
                  <a:path w="1459865" h="307975">
                    <a:moveTo>
                      <a:pt x="871466" y="45900"/>
                    </a:moveTo>
                    <a:lnTo>
                      <a:pt x="940903" y="258290"/>
                    </a:lnTo>
                  </a:path>
                  <a:path w="1459865" h="307975">
                    <a:moveTo>
                      <a:pt x="785689" y="45900"/>
                    </a:moveTo>
                    <a:lnTo>
                      <a:pt x="855125" y="258290"/>
                    </a:lnTo>
                  </a:path>
                  <a:path w="1459865" h="307975">
                    <a:moveTo>
                      <a:pt x="740760" y="45900"/>
                    </a:moveTo>
                    <a:lnTo>
                      <a:pt x="810197" y="258290"/>
                    </a:lnTo>
                  </a:path>
                  <a:path w="1459865" h="307975">
                    <a:moveTo>
                      <a:pt x="654980" y="45900"/>
                    </a:moveTo>
                    <a:lnTo>
                      <a:pt x="724420" y="258290"/>
                    </a:lnTo>
                  </a:path>
                  <a:path w="1459865" h="307975">
                    <a:moveTo>
                      <a:pt x="610055" y="45900"/>
                    </a:moveTo>
                    <a:lnTo>
                      <a:pt x="679489" y="258290"/>
                    </a:lnTo>
                  </a:path>
                  <a:path w="1459865" h="307975">
                    <a:moveTo>
                      <a:pt x="524275" y="45900"/>
                    </a:moveTo>
                    <a:lnTo>
                      <a:pt x="593712" y="258290"/>
                    </a:lnTo>
                  </a:path>
                  <a:path w="1459865" h="307975">
                    <a:moveTo>
                      <a:pt x="479353" y="45900"/>
                    </a:moveTo>
                    <a:lnTo>
                      <a:pt x="548791" y="258290"/>
                    </a:lnTo>
                  </a:path>
                  <a:path w="1459865" h="307975">
                    <a:moveTo>
                      <a:pt x="393573" y="45900"/>
                    </a:moveTo>
                    <a:lnTo>
                      <a:pt x="463002" y="258290"/>
                    </a:lnTo>
                  </a:path>
                  <a:path w="1459865" h="307975">
                    <a:moveTo>
                      <a:pt x="352731" y="45900"/>
                    </a:moveTo>
                    <a:lnTo>
                      <a:pt x="422164" y="258290"/>
                    </a:lnTo>
                  </a:path>
                  <a:path w="1459865" h="307975">
                    <a:moveTo>
                      <a:pt x="266950" y="45900"/>
                    </a:moveTo>
                    <a:lnTo>
                      <a:pt x="336391" y="258290"/>
                    </a:lnTo>
                  </a:path>
                  <a:path w="1459865" h="307975">
                    <a:moveTo>
                      <a:pt x="217937" y="45900"/>
                    </a:moveTo>
                    <a:lnTo>
                      <a:pt x="287376" y="258290"/>
                    </a:lnTo>
                  </a:path>
                  <a:path w="1459865" h="307975">
                    <a:moveTo>
                      <a:pt x="132160" y="45900"/>
                    </a:moveTo>
                    <a:lnTo>
                      <a:pt x="201595" y="258290"/>
                    </a:lnTo>
                  </a:path>
                  <a:path w="1459865" h="307975">
                    <a:moveTo>
                      <a:pt x="60418" y="0"/>
                    </a:moveTo>
                    <a:lnTo>
                      <a:pt x="60418" y="307573"/>
                    </a:lnTo>
                    <a:lnTo>
                      <a:pt x="0" y="307573"/>
                    </a:lnTo>
                    <a:lnTo>
                      <a:pt x="0" y="0"/>
                    </a:lnTo>
                    <a:lnTo>
                      <a:pt x="6041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5399891" y="9437443"/>
                <a:ext cx="540385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56895">
                    <a:moveTo>
                      <a:pt x="0" y="556783"/>
                    </a:moveTo>
                    <a:lnTo>
                      <a:pt x="539878" y="556783"/>
                    </a:lnTo>
                    <a:lnTo>
                      <a:pt x="539878" y="0"/>
                    </a:lnTo>
                    <a:lnTo>
                      <a:pt x="0" y="0"/>
                    </a:lnTo>
                    <a:lnTo>
                      <a:pt x="0" y="556783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5348184" y="9437443"/>
                <a:ext cx="59182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91820" h="556895">
                    <a:moveTo>
                      <a:pt x="591585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91585" y="556783"/>
                    </a:lnTo>
                    <a:lnTo>
                      <a:pt x="59158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5409727" y="9448506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1"/>
                    </a:moveTo>
                    <a:lnTo>
                      <a:pt x="523213" y="85611"/>
                    </a:lnTo>
                    <a:lnTo>
                      <a:pt x="523213" y="0"/>
                    </a:lnTo>
                    <a:lnTo>
                      <a:pt x="0" y="0"/>
                    </a:lnTo>
                    <a:lnTo>
                      <a:pt x="0" y="85611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5409727" y="9534118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213" y="0"/>
                    </a:moveTo>
                    <a:lnTo>
                      <a:pt x="0" y="0"/>
                    </a:lnTo>
                    <a:lnTo>
                      <a:pt x="0" y="76099"/>
                    </a:lnTo>
                    <a:lnTo>
                      <a:pt x="523213" y="76099"/>
                    </a:lnTo>
                    <a:lnTo>
                      <a:pt x="523213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5409727" y="9898783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8"/>
                    </a:moveTo>
                    <a:lnTo>
                      <a:pt x="523213" y="85618"/>
                    </a:lnTo>
                    <a:lnTo>
                      <a:pt x="523213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5409727" y="9822686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213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523213" y="76097"/>
                    </a:lnTo>
                    <a:lnTo>
                      <a:pt x="523213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5247572" y="9313718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18" y="0"/>
                    </a:moveTo>
                    <a:lnTo>
                      <a:pt x="0" y="0"/>
                    </a:lnTo>
                    <a:lnTo>
                      <a:pt x="0" y="837798"/>
                    </a:lnTo>
                    <a:lnTo>
                      <a:pt x="152318" y="837798"/>
                    </a:lnTo>
                    <a:lnTo>
                      <a:pt x="152318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5247572" y="9313718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18" y="0"/>
                    </a:moveTo>
                    <a:lnTo>
                      <a:pt x="0" y="0"/>
                    </a:lnTo>
                    <a:lnTo>
                      <a:pt x="0" y="837798"/>
                    </a:lnTo>
                    <a:lnTo>
                      <a:pt x="152318" y="837798"/>
                    </a:lnTo>
                    <a:lnTo>
                      <a:pt x="15231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6291536" y="9437443"/>
                <a:ext cx="53594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35940" h="556895">
                    <a:moveTo>
                      <a:pt x="535607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35607" y="556783"/>
                    </a:lnTo>
                    <a:lnTo>
                      <a:pt x="535607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6291536" y="9437443"/>
                <a:ext cx="53594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35940" h="556895">
                    <a:moveTo>
                      <a:pt x="535607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35607" y="556783"/>
                    </a:lnTo>
                    <a:lnTo>
                      <a:pt x="53560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6347256" y="9448506"/>
                <a:ext cx="47370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85725">
                    <a:moveTo>
                      <a:pt x="0" y="85611"/>
                    </a:moveTo>
                    <a:lnTo>
                      <a:pt x="473702" y="85611"/>
                    </a:lnTo>
                    <a:lnTo>
                      <a:pt x="473702" y="0"/>
                    </a:lnTo>
                    <a:lnTo>
                      <a:pt x="0" y="0"/>
                    </a:lnTo>
                    <a:lnTo>
                      <a:pt x="0" y="85611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6347256" y="9534118"/>
                <a:ext cx="473709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76200">
                    <a:moveTo>
                      <a:pt x="473702" y="0"/>
                    </a:moveTo>
                    <a:lnTo>
                      <a:pt x="0" y="0"/>
                    </a:lnTo>
                    <a:lnTo>
                      <a:pt x="0" y="76099"/>
                    </a:lnTo>
                    <a:lnTo>
                      <a:pt x="473702" y="76099"/>
                    </a:lnTo>
                    <a:lnTo>
                      <a:pt x="473702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6347256" y="9898783"/>
                <a:ext cx="47370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85725">
                    <a:moveTo>
                      <a:pt x="0" y="85618"/>
                    </a:moveTo>
                    <a:lnTo>
                      <a:pt x="473702" y="85618"/>
                    </a:lnTo>
                    <a:lnTo>
                      <a:pt x="473702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6347256" y="9822686"/>
                <a:ext cx="473709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76200">
                    <a:moveTo>
                      <a:pt x="473702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473702" y="76097"/>
                    </a:lnTo>
                    <a:lnTo>
                      <a:pt x="473702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98"/>
            <p:cNvSpPr/>
            <p:nvPr/>
          </p:nvSpPr>
          <p:spPr>
            <a:xfrm>
              <a:off x="6239339" y="8396347"/>
              <a:ext cx="168910" cy="22225"/>
            </a:xfrm>
            <a:custGeom>
              <a:avLst/>
              <a:gdLst/>
              <a:ahLst/>
              <a:cxnLst/>
              <a:rect l="l" t="t" r="r" b="b"/>
              <a:pathLst>
                <a:path w="168910" h="22225">
                  <a:moveTo>
                    <a:pt x="0" y="21974"/>
                  </a:moveTo>
                  <a:lnTo>
                    <a:pt x="168904" y="21974"/>
                  </a:lnTo>
                  <a:lnTo>
                    <a:pt x="168904" y="0"/>
                  </a:lnTo>
                  <a:lnTo>
                    <a:pt x="0" y="0"/>
                  </a:lnTo>
                  <a:lnTo>
                    <a:pt x="0" y="2197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39332" y="8396347"/>
              <a:ext cx="661670" cy="223520"/>
            </a:xfrm>
            <a:custGeom>
              <a:avLst/>
              <a:gdLst/>
              <a:ahLst/>
              <a:cxnLst/>
              <a:rect l="l" t="t" r="r" b="b"/>
              <a:pathLst>
                <a:path w="661670" h="223520">
                  <a:moveTo>
                    <a:pt x="661174" y="0"/>
                  </a:moveTo>
                  <a:lnTo>
                    <a:pt x="637590" y="0"/>
                  </a:lnTo>
                  <a:lnTo>
                    <a:pt x="637590" y="21983"/>
                  </a:lnTo>
                  <a:lnTo>
                    <a:pt x="0" y="21983"/>
                  </a:lnTo>
                  <a:lnTo>
                    <a:pt x="0" y="223329"/>
                  </a:lnTo>
                  <a:lnTo>
                    <a:pt x="661174" y="223329"/>
                  </a:lnTo>
                  <a:lnTo>
                    <a:pt x="661174" y="21983"/>
                  </a:lnTo>
                  <a:lnTo>
                    <a:pt x="6611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88634" y="8165664"/>
              <a:ext cx="53975" cy="16510"/>
            </a:xfrm>
            <a:custGeom>
              <a:avLst/>
              <a:gdLst/>
              <a:ahLst/>
              <a:cxnLst/>
              <a:rect l="l" t="t" r="r" b="b"/>
              <a:pathLst>
                <a:path w="53975" h="16509">
                  <a:moveTo>
                    <a:pt x="0" y="16480"/>
                  </a:moveTo>
                  <a:lnTo>
                    <a:pt x="53700" y="16480"/>
                  </a:lnTo>
                  <a:lnTo>
                    <a:pt x="53700" y="0"/>
                  </a:lnTo>
                  <a:lnTo>
                    <a:pt x="0" y="0"/>
                  </a:lnTo>
                  <a:lnTo>
                    <a:pt x="0" y="1648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1" name="object 101"/>
            <p:cNvGrpSpPr/>
            <p:nvPr/>
          </p:nvGrpSpPr>
          <p:grpSpPr>
            <a:xfrm>
              <a:off x="6237968" y="7922315"/>
              <a:ext cx="664210" cy="699135"/>
              <a:chOff x="6237968" y="7922315"/>
              <a:chExt cx="664210" cy="699135"/>
            </a:xfrm>
          </p:grpSpPr>
          <p:sp>
            <p:nvSpPr>
              <p:cNvPr id="102" name="object 102"/>
              <p:cNvSpPr/>
              <p:nvPr/>
            </p:nvSpPr>
            <p:spPr>
              <a:xfrm>
                <a:off x="6239332" y="7923692"/>
                <a:ext cx="66167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661670" h="259079">
                    <a:moveTo>
                      <a:pt x="661174" y="0"/>
                    </a:moveTo>
                    <a:lnTo>
                      <a:pt x="0" y="0"/>
                    </a:lnTo>
                    <a:lnTo>
                      <a:pt x="0" y="241973"/>
                    </a:lnTo>
                    <a:lnTo>
                      <a:pt x="571677" y="241973"/>
                    </a:lnTo>
                    <a:lnTo>
                      <a:pt x="571677" y="258457"/>
                    </a:lnTo>
                    <a:lnTo>
                      <a:pt x="661174" y="258457"/>
                    </a:lnTo>
                    <a:lnTo>
                      <a:pt x="661174" y="241973"/>
                    </a:lnTo>
                    <a:lnTo>
                      <a:pt x="66117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6239339" y="7923687"/>
                <a:ext cx="661670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661670" h="696595">
                    <a:moveTo>
                      <a:pt x="0" y="0"/>
                    </a:moveTo>
                    <a:lnTo>
                      <a:pt x="661175" y="0"/>
                    </a:lnTo>
                    <a:lnTo>
                      <a:pt x="661175" y="695980"/>
                    </a:lnTo>
                    <a:lnTo>
                      <a:pt x="0" y="69598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4" name="object 104"/>
            <p:cNvSpPr/>
            <p:nvPr/>
          </p:nvSpPr>
          <p:spPr>
            <a:xfrm>
              <a:off x="323877" y="8202074"/>
              <a:ext cx="1009015" cy="156845"/>
            </a:xfrm>
            <a:custGeom>
              <a:avLst/>
              <a:gdLst/>
              <a:ahLst/>
              <a:cxnLst/>
              <a:rect l="l" t="t" r="r" b="b"/>
              <a:pathLst>
                <a:path w="1009015" h="156845">
                  <a:moveTo>
                    <a:pt x="0" y="156596"/>
                  </a:moveTo>
                  <a:lnTo>
                    <a:pt x="1008795" y="156596"/>
                  </a:lnTo>
                  <a:lnTo>
                    <a:pt x="1008795" y="0"/>
                  </a:lnTo>
                  <a:lnTo>
                    <a:pt x="0" y="0"/>
                  </a:lnTo>
                  <a:lnTo>
                    <a:pt x="0" y="15659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5" name="object 105"/>
            <p:cNvGrpSpPr/>
            <p:nvPr/>
          </p:nvGrpSpPr>
          <p:grpSpPr>
            <a:xfrm>
              <a:off x="322506" y="7626529"/>
              <a:ext cx="6510020" cy="2787015"/>
              <a:chOff x="322506" y="7626529"/>
              <a:chExt cx="6510020" cy="2787015"/>
            </a:xfrm>
          </p:grpSpPr>
          <p:sp>
            <p:nvSpPr>
              <p:cNvPr id="106" name="object 106"/>
              <p:cNvSpPr/>
              <p:nvPr/>
            </p:nvSpPr>
            <p:spPr>
              <a:xfrm>
                <a:off x="2024870" y="8202075"/>
                <a:ext cx="381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56845">
                    <a:moveTo>
                      <a:pt x="0" y="156596"/>
                    </a:moveTo>
                    <a:lnTo>
                      <a:pt x="3783" y="156596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156596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323877" y="8202075"/>
                <a:ext cx="650748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6507480" h="156845">
                    <a:moveTo>
                      <a:pt x="0" y="0"/>
                    </a:moveTo>
                    <a:lnTo>
                      <a:pt x="6507046" y="0"/>
                    </a:lnTo>
                    <a:lnTo>
                      <a:pt x="6507046" y="156596"/>
                    </a:lnTo>
                    <a:lnTo>
                      <a:pt x="0" y="15659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2028653" y="7627900"/>
                <a:ext cx="3219450" cy="2784475"/>
              </a:xfrm>
              <a:custGeom>
                <a:avLst/>
                <a:gdLst/>
                <a:ahLst/>
                <a:cxnLst/>
                <a:rect l="l" t="t" r="r" b="b"/>
                <a:pathLst>
                  <a:path w="3219450" h="2784475">
                    <a:moveTo>
                      <a:pt x="3218911" y="0"/>
                    </a:moveTo>
                    <a:lnTo>
                      <a:pt x="0" y="0"/>
                    </a:lnTo>
                    <a:lnTo>
                      <a:pt x="0" y="2783922"/>
                    </a:lnTo>
                    <a:lnTo>
                      <a:pt x="3218911" y="2783922"/>
                    </a:lnTo>
                    <a:lnTo>
                      <a:pt x="3218911" y="0"/>
                    </a:lnTo>
                    <a:close/>
                  </a:path>
                </a:pathLst>
              </a:custGeom>
              <a:solidFill>
                <a:srgbClr val="FF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2028653" y="7627900"/>
                <a:ext cx="3219450" cy="2784475"/>
              </a:xfrm>
              <a:custGeom>
                <a:avLst/>
                <a:gdLst/>
                <a:ahLst/>
                <a:cxnLst/>
                <a:rect l="l" t="t" r="r" b="b"/>
                <a:pathLst>
                  <a:path w="3219450" h="2784475">
                    <a:moveTo>
                      <a:pt x="0" y="0"/>
                    </a:moveTo>
                    <a:lnTo>
                      <a:pt x="3218911" y="0"/>
                    </a:lnTo>
                    <a:lnTo>
                      <a:pt x="3218911" y="2783922"/>
                    </a:lnTo>
                    <a:lnTo>
                      <a:pt x="0" y="278392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2149365" y="7732293"/>
                <a:ext cx="2977515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77515" h="2575559">
                    <a:moveTo>
                      <a:pt x="2977484" y="0"/>
                    </a:moveTo>
                    <a:lnTo>
                      <a:pt x="0" y="0"/>
                    </a:lnTo>
                    <a:lnTo>
                      <a:pt x="0" y="2575129"/>
                    </a:lnTo>
                    <a:lnTo>
                      <a:pt x="2977484" y="2575129"/>
                    </a:lnTo>
                    <a:lnTo>
                      <a:pt x="29774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2149365" y="7732293"/>
                <a:ext cx="2977515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77515" h="2575559">
                    <a:moveTo>
                      <a:pt x="0" y="0"/>
                    </a:moveTo>
                    <a:lnTo>
                      <a:pt x="2977484" y="0"/>
                    </a:lnTo>
                    <a:lnTo>
                      <a:pt x="2977484" y="2575129"/>
                    </a:lnTo>
                    <a:lnTo>
                      <a:pt x="0" y="257512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1332673" y="7993282"/>
                <a:ext cx="540385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56895">
                    <a:moveTo>
                      <a:pt x="0" y="556783"/>
                    </a:moveTo>
                    <a:lnTo>
                      <a:pt x="539874" y="556783"/>
                    </a:lnTo>
                    <a:lnTo>
                      <a:pt x="539874" y="0"/>
                    </a:lnTo>
                    <a:lnTo>
                      <a:pt x="0" y="0"/>
                    </a:lnTo>
                    <a:lnTo>
                      <a:pt x="0" y="556783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1332673" y="7993282"/>
                <a:ext cx="59182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91819" h="556895">
                    <a:moveTo>
                      <a:pt x="0" y="0"/>
                    </a:moveTo>
                    <a:lnTo>
                      <a:pt x="591577" y="0"/>
                    </a:lnTo>
                    <a:lnTo>
                      <a:pt x="591577" y="556783"/>
                    </a:lnTo>
                    <a:lnTo>
                      <a:pt x="0" y="5567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1872547" y="7869557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22" y="0"/>
                    </a:moveTo>
                    <a:lnTo>
                      <a:pt x="0" y="0"/>
                    </a:lnTo>
                    <a:lnTo>
                      <a:pt x="0" y="837802"/>
                    </a:lnTo>
                    <a:lnTo>
                      <a:pt x="152322" y="837802"/>
                    </a:lnTo>
                    <a:lnTo>
                      <a:pt x="152322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1872547" y="7869557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0" y="0"/>
                    </a:moveTo>
                    <a:lnTo>
                      <a:pt x="152322" y="0"/>
                    </a:lnTo>
                    <a:lnTo>
                      <a:pt x="152322" y="837802"/>
                    </a:lnTo>
                    <a:lnTo>
                      <a:pt x="0" y="83780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1339505" y="8004341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8"/>
                    </a:moveTo>
                    <a:lnTo>
                      <a:pt x="523199" y="85618"/>
                    </a:lnTo>
                    <a:lnTo>
                      <a:pt x="523199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1339505" y="8089959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199" y="0"/>
                    </a:moveTo>
                    <a:lnTo>
                      <a:pt x="0" y="0"/>
                    </a:lnTo>
                    <a:lnTo>
                      <a:pt x="0" y="76100"/>
                    </a:lnTo>
                    <a:lnTo>
                      <a:pt x="523199" y="76100"/>
                    </a:lnTo>
                    <a:lnTo>
                      <a:pt x="523199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1339505" y="8454622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4"/>
                    </a:moveTo>
                    <a:lnTo>
                      <a:pt x="523199" y="85614"/>
                    </a:lnTo>
                    <a:lnTo>
                      <a:pt x="523199" y="0"/>
                    </a:lnTo>
                    <a:lnTo>
                      <a:pt x="0" y="0"/>
                    </a:lnTo>
                    <a:lnTo>
                      <a:pt x="0" y="85614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1339505" y="8378525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199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523199" y="76097"/>
                    </a:lnTo>
                    <a:lnTo>
                      <a:pt x="523199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99540" y="8443160"/>
                <a:ext cx="396969" cy="14856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983973" y="8533227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91152" y="0"/>
                    </a:moveTo>
                    <a:lnTo>
                      <a:pt x="46256" y="3733"/>
                    </a:lnTo>
                    <a:lnTo>
                      <a:pt x="14322" y="12136"/>
                    </a:lnTo>
                    <a:lnTo>
                      <a:pt x="0" y="24476"/>
                    </a:lnTo>
                    <a:lnTo>
                      <a:pt x="6861" y="38563"/>
                    </a:lnTo>
                    <a:lnTo>
                      <a:pt x="32702" y="51741"/>
                    </a:lnTo>
                    <a:lnTo>
                      <a:pt x="73491" y="62558"/>
                    </a:lnTo>
                    <a:lnTo>
                      <a:pt x="125197" y="69566"/>
                    </a:lnTo>
                    <a:lnTo>
                      <a:pt x="178403" y="71231"/>
                    </a:lnTo>
                    <a:lnTo>
                      <a:pt x="223298" y="67495"/>
                    </a:lnTo>
                    <a:lnTo>
                      <a:pt x="255230" y="59090"/>
                    </a:lnTo>
                    <a:lnTo>
                      <a:pt x="257123" y="57458"/>
                    </a:lnTo>
                    <a:lnTo>
                      <a:pt x="167919" y="57458"/>
                    </a:lnTo>
                    <a:lnTo>
                      <a:pt x="134021" y="56394"/>
                    </a:lnTo>
                    <a:lnTo>
                      <a:pt x="101082" y="51933"/>
                    </a:lnTo>
                    <a:lnTo>
                      <a:pt x="75096" y="45042"/>
                    </a:lnTo>
                    <a:lnTo>
                      <a:pt x="58635" y="36648"/>
                    </a:lnTo>
                    <a:lnTo>
                      <a:pt x="54267" y="27677"/>
                    </a:lnTo>
                    <a:lnTo>
                      <a:pt x="63391" y="19814"/>
                    </a:lnTo>
                    <a:lnTo>
                      <a:pt x="83737" y="14459"/>
                    </a:lnTo>
                    <a:lnTo>
                      <a:pt x="112340" y="12080"/>
                    </a:lnTo>
                    <a:lnTo>
                      <a:pt x="208916" y="12080"/>
                    </a:lnTo>
                    <a:lnTo>
                      <a:pt x="196064" y="8672"/>
                    </a:lnTo>
                    <a:lnTo>
                      <a:pt x="144360" y="1667"/>
                    </a:lnTo>
                    <a:lnTo>
                      <a:pt x="91152" y="0"/>
                    </a:lnTo>
                    <a:close/>
                  </a:path>
                  <a:path w="269875" h="71754">
                    <a:moveTo>
                      <a:pt x="208916" y="12080"/>
                    </a:moveTo>
                    <a:lnTo>
                      <a:pt x="112340" y="12080"/>
                    </a:lnTo>
                    <a:lnTo>
                      <a:pt x="146239" y="13144"/>
                    </a:lnTo>
                    <a:lnTo>
                      <a:pt x="179175" y="17604"/>
                    </a:lnTo>
                    <a:lnTo>
                      <a:pt x="205158" y="24495"/>
                    </a:lnTo>
                    <a:lnTo>
                      <a:pt x="221619" y="32891"/>
                    </a:lnTo>
                    <a:lnTo>
                      <a:pt x="225990" y="41864"/>
                    </a:lnTo>
                    <a:lnTo>
                      <a:pt x="216864" y="49724"/>
                    </a:lnTo>
                    <a:lnTo>
                      <a:pt x="196520" y="55079"/>
                    </a:lnTo>
                    <a:lnTo>
                      <a:pt x="167919" y="57458"/>
                    </a:lnTo>
                    <a:lnTo>
                      <a:pt x="257123" y="57458"/>
                    </a:lnTo>
                    <a:lnTo>
                      <a:pt x="269549" y="46749"/>
                    </a:lnTo>
                    <a:lnTo>
                      <a:pt x="262692" y="32664"/>
                    </a:lnTo>
                    <a:lnTo>
                      <a:pt x="236852" y="19489"/>
                    </a:lnTo>
                    <a:lnTo>
                      <a:pt x="208916" y="1208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983973" y="8533227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125197" y="69566"/>
                    </a:moveTo>
                    <a:lnTo>
                      <a:pt x="73491" y="62558"/>
                    </a:lnTo>
                    <a:lnTo>
                      <a:pt x="32702" y="51741"/>
                    </a:lnTo>
                    <a:lnTo>
                      <a:pt x="6861" y="38563"/>
                    </a:lnTo>
                    <a:lnTo>
                      <a:pt x="0" y="24476"/>
                    </a:lnTo>
                    <a:lnTo>
                      <a:pt x="14322" y="12136"/>
                    </a:lnTo>
                    <a:lnTo>
                      <a:pt x="46256" y="3733"/>
                    </a:lnTo>
                    <a:lnTo>
                      <a:pt x="91152" y="0"/>
                    </a:lnTo>
                    <a:lnTo>
                      <a:pt x="144360" y="1667"/>
                    </a:lnTo>
                    <a:lnTo>
                      <a:pt x="196064" y="8672"/>
                    </a:lnTo>
                    <a:lnTo>
                      <a:pt x="236852" y="19489"/>
                    </a:lnTo>
                    <a:lnTo>
                      <a:pt x="262692" y="32664"/>
                    </a:lnTo>
                    <a:lnTo>
                      <a:pt x="269549" y="46749"/>
                    </a:lnTo>
                    <a:lnTo>
                      <a:pt x="255230" y="59090"/>
                    </a:lnTo>
                    <a:lnTo>
                      <a:pt x="223298" y="67495"/>
                    </a:lnTo>
                    <a:lnTo>
                      <a:pt x="178403" y="71231"/>
                    </a:lnTo>
                    <a:lnTo>
                      <a:pt x="125197" y="69566"/>
                    </a:lnTo>
                    <a:close/>
                  </a:path>
                  <a:path w="269875" h="71754">
                    <a:moveTo>
                      <a:pt x="134021" y="56394"/>
                    </a:moveTo>
                    <a:lnTo>
                      <a:pt x="101082" y="51933"/>
                    </a:lnTo>
                    <a:lnTo>
                      <a:pt x="75096" y="45042"/>
                    </a:lnTo>
                    <a:lnTo>
                      <a:pt x="58635" y="36648"/>
                    </a:lnTo>
                    <a:lnTo>
                      <a:pt x="54267" y="27677"/>
                    </a:lnTo>
                    <a:lnTo>
                      <a:pt x="63391" y="19814"/>
                    </a:lnTo>
                    <a:lnTo>
                      <a:pt x="83737" y="14459"/>
                    </a:lnTo>
                    <a:lnTo>
                      <a:pt x="112340" y="12080"/>
                    </a:lnTo>
                    <a:lnTo>
                      <a:pt x="146239" y="13144"/>
                    </a:lnTo>
                    <a:lnTo>
                      <a:pt x="179175" y="17604"/>
                    </a:lnTo>
                    <a:lnTo>
                      <a:pt x="205158" y="24495"/>
                    </a:lnTo>
                    <a:lnTo>
                      <a:pt x="221619" y="32891"/>
                    </a:lnTo>
                    <a:lnTo>
                      <a:pt x="225990" y="41864"/>
                    </a:lnTo>
                    <a:lnTo>
                      <a:pt x="216864" y="49724"/>
                    </a:lnTo>
                    <a:lnTo>
                      <a:pt x="196520" y="55079"/>
                    </a:lnTo>
                    <a:lnTo>
                      <a:pt x="167919" y="57458"/>
                    </a:lnTo>
                    <a:lnTo>
                      <a:pt x="134021" y="5639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881816" y="8534011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81126" y="0"/>
                    </a:moveTo>
                    <a:lnTo>
                      <a:pt x="127843" y="728"/>
                    </a:lnTo>
                    <a:lnTo>
                      <a:pt x="75744" y="6822"/>
                    </a:lnTo>
                    <a:lnTo>
                      <a:pt x="34327" y="16917"/>
                    </a:lnTo>
                    <a:lnTo>
                      <a:pt x="0" y="43593"/>
                    </a:lnTo>
                    <a:lnTo>
                      <a:pt x="13575" y="56177"/>
                    </a:lnTo>
                    <a:lnTo>
                      <a:pt x="44988" y="65138"/>
                    </a:lnTo>
                    <a:lnTo>
                      <a:pt x="89635" y="69660"/>
                    </a:lnTo>
                    <a:lnTo>
                      <a:pt x="142915" y="68930"/>
                    </a:lnTo>
                    <a:lnTo>
                      <a:pt x="195016" y="62836"/>
                    </a:lnTo>
                    <a:lnTo>
                      <a:pt x="225410" y="55429"/>
                    </a:lnTo>
                    <a:lnTo>
                      <a:pt x="110978" y="55429"/>
                    </a:lnTo>
                    <a:lnTo>
                      <a:pt x="82535" y="52549"/>
                    </a:lnTo>
                    <a:lnTo>
                      <a:pt x="62525" y="46841"/>
                    </a:lnTo>
                    <a:lnTo>
                      <a:pt x="53877" y="38823"/>
                    </a:lnTo>
                    <a:lnTo>
                      <a:pt x="58785" y="29932"/>
                    </a:lnTo>
                    <a:lnTo>
                      <a:pt x="75741" y="21832"/>
                    </a:lnTo>
                    <a:lnTo>
                      <a:pt x="102125" y="15402"/>
                    </a:lnTo>
                    <a:lnTo>
                      <a:pt x="135315" y="11520"/>
                    </a:lnTo>
                    <a:lnTo>
                      <a:pt x="169262" y="11056"/>
                    </a:lnTo>
                    <a:lnTo>
                      <a:pt x="248670" y="11056"/>
                    </a:lnTo>
                    <a:lnTo>
                      <a:pt x="225773" y="4523"/>
                    </a:lnTo>
                    <a:lnTo>
                      <a:pt x="181126" y="0"/>
                    </a:lnTo>
                    <a:close/>
                  </a:path>
                  <a:path w="271144" h="69850">
                    <a:moveTo>
                      <a:pt x="248670" y="11056"/>
                    </a:moveTo>
                    <a:lnTo>
                      <a:pt x="169262" y="11056"/>
                    </a:lnTo>
                    <a:lnTo>
                      <a:pt x="197706" y="13936"/>
                    </a:lnTo>
                    <a:lnTo>
                      <a:pt x="217717" y="19644"/>
                    </a:lnTo>
                    <a:lnTo>
                      <a:pt x="226367" y="27660"/>
                    </a:lnTo>
                    <a:lnTo>
                      <a:pt x="221456" y="36552"/>
                    </a:lnTo>
                    <a:lnTo>
                      <a:pt x="204497" y="44653"/>
                    </a:lnTo>
                    <a:lnTo>
                      <a:pt x="178112" y="51084"/>
                    </a:lnTo>
                    <a:lnTo>
                      <a:pt x="144924" y="54962"/>
                    </a:lnTo>
                    <a:lnTo>
                      <a:pt x="110978" y="55429"/>
                    </a:lnTo>
                    <a:lnTo>
                      <a:pt x="225410" y="55429"/>
                    </a:lnTo>
                    <a:lnTo>
                      <a:pt x="236434" y="52742"/>
                    </a:lnTo>
                    <a:lnTo>
                      <a:pt x="263052" y="40027"/>
                    </a:lnTo>
                    <a:lnTo>
                      <a:pt x="270755" y="26068"/>
                    </a:lnTo>
                    <a:lnTo>
                      <a:pt x="257183" y="13484"/>
                    </a:lnTo>
                    <a:lnTo>
                      <a:pt x="248670" y="11056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881816" y="8534011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42915" y="68930"/>
                    </a:moveTo>
                    <a:lnTo>
                      <a:pt x="89635" y="69660"/>
                    </a:lnTo>
                    <a:lnTo>
                      <a:pt x="44988" y="65138"/>
                    </a:lnTo>
                    <a:lnTo>
                      <a:pt x="13575" y="56177"/>
                    </a:lnTo>
                    <a:lnTo>
                      <a:pt x="0" y="43593"/>
                    </a:lnTo>
                    <a:lnTo>
                      <a:pt x="7708" y="29634"/>
                    </a:lnTo>
                    <a:lnTo>
                      <a:pt x="34327" y="16917"/>
                    </a:lnTo>
                    <a:lnTo>
                      <a:pt x="75744" y="6822"/>
                    </a:lnTo>
                    <a:lnTo>
                      <a:pt x="127843" y="728"/>
                    </a:lnTo>
                    <a:lnTo>
                      <a:pt x="181126" y="0"/>
                    </a:lnTo>
                    <a:lnTo>
                      <a:pt x="225773" y="4523"/>
                    </a:lnTo>
                    <a:lnTo>
                      <a:pt x="257183" y="13484"/>
                    </a:lnTo>
                    <a:lnTo>
                      <a:pt x="270755" y="26068"/>
                    </a:lnTo>
                    <a:lnTo>
                      <a:pt x="263052" y="40027"/>
                    </a:lnTo>
                    <a:lnTo>
                      <a:pt x="236434" y="52742"/>
                    </a:lnTo>
                    <a:lnTo>
                      <a:pt x="195016" y="62836"/>
                    </a:lnTo>
                    <a:lnTo>
                      <a:pt x="142915" y="68930"/>
                    </a:lnTo>
                    <a:close/>
                  </a:path>
                  <a:path w="271144" h="69850">
                    <a:moveTo>
                      <a:pt x="144924" y="54962"/>
                    </a:moveTo>
                    <a:lnTo>
                      <a:pt x="110978" y="55429"/>
                    </a:lnTo>
                    <a:lnTo>
                      <a:pt x="82535" y="52549"/>
                    </a:lnTo>
                    <a:lnTo>
                      <a:pt x="62525" y="46841"/>
                    </a:lnTo>
                    <a:lnTo>
                      <a:pt x="53877" y="38823"/>
                    </a:lnTo>
                    <a:lnTo>
                      <a:pt x="58785" y="29932"/>
                    </a:lnTo>
                    <a:lnTo>
                      <a:pt x="75741" y="21832"/>
                    </a:lnTo>
                    <a:lnTo>
                      <a:pt x="102125" y="15402"/>
                    </a:lnTo>
                    <a:lnTo>
                      <a:pt x="135315" y="11520"/>
                    </a:lnTo>
                    <a:lnTo>
                      <a:pt x="169262" y="11056"/>
                    </a:lnTo>
                    <a:lnTo>
                      <a:pt x="197706" y="13936"/>
                    </a:lnTo>
                    <a:lnTo>
                      <a:pt x="217717" y="19644"/>
                    </a:lnTo>
                    <a:lnTo>
                      <a:pt x="226367" y="27660"/>
                    </a:lnTo>
                    <a:lnTo>
                      <a:pt x="221456" y="36552"/>
                    </a:lnTo>
                    <a:lnTo>
                      <a:pt x="204497" y="44653"/>
                    </a:lnTo>
                    <a:lnTo>
                      <a:pt x="178112" y="51084"/>
                    </a:lnTo>
                    <a:lnTo>
                      <a:pt x="144924" y="5496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1059746" y="8236997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91150" y="0"/>
                    </a:moveTo>
                    <a:lnTo>
                      <a:pt x="46256" y="3736"/>
                    </a:lnTo>
                    <a:lnTo>
                      <a:pt x="14323" y="12141"/>
                    </a:lnTo>
                    <a:lnTo>
                      <a:pt x="0" y="24480"/>
                    </a:lnTo>
                    <a:lnTo>
                      <a:pt x="6864" y="38563"/>
                    </a:lnTo>
                    <a:lnTo>
                      <a:pt x="32705" y="51740"/>
                    </a:lnTo>
                    <a:lnTo>
                      <a:pt x="73492" y="62559"/>
                    </a:lnTo>
                    <a:lnTo>
                      <a:pt x="125196" y="69566"/>
                    </a:lnTo>
                    <a:lnTo>
                      <a:pt x="178406" y="71230"/>
                    </a:lnTo>
                    <a:lnTo>
                      <a:pt x="223303" y="67494"/>
                    </a:lnTo>
                    <a:lnTo>
                      <a:pt x="255017" y="59149"/>
                    </a:lnTo>
                    <a:lnTo>
                      <a:pt x="157217" y="59149"/>
                    </a:lnTo>
                    <a:lnTo>
                      <a:pt x="123318" y="58083"/>
                    </a:lnTo>
                    <a:lnTo>
                      <a:pt x="90382" y="53621"/>
                    </a:lnTo>
                    <a:lnTo>
                      <a:pt x="64398" y="46731"/>
                    </a:lnTo>
                    <a:lnTo>
                      <a:pt x="47935" y="38337"/>
                    </a:lnTo>
                    <a:lnTo>
                      <a:pt x="43559" y="29362"/>
                    </a:lnTo>
                    <a:lnTo>
                      <a:pt x="52689" y="21504"/>
                    </a:lnTo>
                    <a:lnTo>
                      <a:pt x="73033" y="16151"/>
                    </a:lnTo>
                    <a:lnTo>
                      <a:pt x="101635" y="13771"/>
                    </a:lnTo>
                    <a:lnTo>
                      <a:pt x="215298" y="13771"/>
                    </a:lnTo>
                    <a:lnTo>
                      <a:pt x="196067" y="8670"/>
                    </a:lnTo>
                    <a:lnTo>
                      <a:pt x="144359" y="1667"/>
                    </a:lnTo>
                    <a:lnTo>
                      <a:pt x="91150" y="0"/>
                    </a:lnTo>
                    <a:close/>
                  </a:path>
                  <a:path w="269875" h="71754">
                    <a:moveTo>
                      <a:pt x="215298" y="13771"/>
                    </a:moveTo>
                    <a:lnTo>
                      <a:pt x="101635" y="13771"/>
                    </a:lnTo>
                    <a:lnTo>
                      <a:pt x="135536" y="14832"/>
                    </a:lnTo>
                    <a:lnTo>
                      <a:pt x="168474" y="19297"/>
                    </a:lnTo>
                    <a:lnTo>
                      <a:pt x="194457" y="26191"/>
                    </a:lnTo>
                    <a:lnTo>
                      <a:pt x="210919" y="34587"/>
                    </a:lnTo>
                    <a:lnTo>
                      <a:pt x="215290" y="43560"/>
                    </a:lnTo>
                    <a:lnTo>
                      <a:pt x="206164" y="51419"/>
                    </a:lnTo>
                    <a:lnTo>
                      <a:pt x="185820" y="56772"/>
                    </a:lnTo>
                    <a:lnTo>
                      <a:pt x="157217" y="59149"/>
                    </a:lnTo>
                    <a:lnTo>
                      <a:pt x="255017" y="59149"/>
                    </a:lnTo>
                    <a:lnTo>
                      <a:pt x="255237" y="59092"/>
                    </a:lnTo>
                    <a:lnTo>
                      <a:pt x="269561" y="46757"/>
                    </a:lnTo>
                    <a:lnTo>
                      <a:pt x="262697" y="32668"/>
                    </a:lnTo>
                    <a:lnTo>
                      <a:pt x="236856" y="19488"/>
                    </a:lnTo>
                    <a:lnTo>
                      <a:pt x="215298" y="13771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1059746" y="8236997"/>
                <a:ext cx="26987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71754">
                    <a:moveTo>
                      <a:pt x="144359" y="1667"/>
                    </a:moveTo>
                    <a:lnTo>
                      <a:pt x="196067" y="8670"/>
                    </a:lnTo>
                    <a:lnTo>
                      <a:pt x="236856" y="19488"/>
                    </a:lnTo>
                    <a:lnTo>
                      <a:pt x="262697" y="32668"/>
                    </a:lnTo>
                    <a:lnTo>
                      <a:pt x="269561" y="46757"/>
                    </a:lnTo>
                    <a:lnTo>
                      <a:pt x="255237" y="59092"/>
                    </a:lnTo>
                    <a:lnTo>
                      <a:pt x="223303" y="67494"/>
                    </a:lnTo>
                    <a:lnTo>
                      <a:pt x="178406" y="71230"/>
                    </a:lnTo>
                    <a:lnTo>
                      <a:pt x="125196" y="69566"/>
                    </a:lnTo>
                    <a:lnTo>
                      <a:pt x="73492" y="62559"/>
                    </a:lnTo>
                    <a:lnTo>
                      <a:pt x="32705" y="51740"/>
                    </a:lnTo>
                    <a:lnTo>
                      <a:pt x="6864" y="38563"/>
                    </a:lnTo>
                    <a:lnTo>
                      <a:pt x="0" y="24480"/>
                    </a:lnTo>
                    <a:lnTo>
                      <a:pt x="14323" y="12141"/>
                    </a:lnTo>
                    <a:lnTo>
                      <a:pt x="46256" y="3736"/>
                    </a:lnTo>
                    <a:lnTo>
                      <a:pt x="91150" y="0"/>
                    </a:lnTo>
                    <a:lnTo>
                      <a:pt x="144359" y="1667"/>
                    </a:lnTo>
                    <a:close/>
                  </a:path>
                  <a:path w="269875" h="71754">
                    <a:moveTo>
                      <a:pt x="135536" y="14832"/>
                    </a:moveTo>
                    <a:lnTo>
                      <a:pt x="168474" y="19297"/>
                    </a:lnTo>
                    <a:lnTo>
                      <a:pt x="194457" y="26191"/>
                    </a:lnTo>
                    <a:lnTo>
                      <a:pt x="210919" y="34587"/>
                    </a:lnTo>
                    <a:lnTo>
                      <a:pt x="215290" y="43560"/>
                    </a:lnTo>
                    <a:lnTo>
                      <a:pt x="206164" y="51419"/>
                    </a:lnTo>
                    <a:lnTo>
                      <a:pt x="185820" y="56772"/>
                    </a:lnTo>
                    <a:lnTo>
                      <a:pt x="157217" y="59149"/>
                    </a:lnTo>
                    <a:lnTo>
                      <a:pt x="123318" y="58083"/>
                    </a:lnTo>
                    <a:lnTo>
                      <a:pt x="90382" y="53621"/>
                    </a:lnTo>
                    <a:lnTo>
                      <a:pt x="64398" y="46731"/>
                    </a:lnTo>
                    <a:lnTo>
                      <a:pt x="47935" y="38337"/>
                    </a:lnTo>
                    <a:lnTo>
                      <a:pt x="43559" y="29362"/>
                    </a:lnTo>
                    <a:lnTo>
                      <a:pt x="52689" y="21504"/>
                    </a:lnTo>
                    <a:lnTo>
                      <a:pt x="73033" y="16151"/>
                    </a:lnTo>
                    <a:lnTo>
                      <a:pt x="101635" y="13771"/>
                    </a:lnTo>
                    <a:lnTo>
                      <a:pt x="135536" y="1483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919007" y="8253799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81127" y="0"/>
                    </a:moveTo>
                    <a:lnTo>
                      <a:pt x="127843" y="730"/>
                    </a:lnTo>
                    <a:lnTo>
                      <a:pt x="75744" y="6818"/>
                    </a:lnTo>
                    <a:lnTo>
                      <a:pt x="34328" y="16910"/>
                    </a:lnTo>
                    <a:lnTo>
                      <a:pt x="0" y="43585"/>
                    </a:lnTo>
                    <a:lnTo>
                      <a:pt x="13578" y="56168"/>
                    </a:lnTo>
                    <a:lnTo>
                      <a:pt x="44991" y="65130"/>
                    </a:lnTo>
                    <a:lnTo>
                      <a:pt x="89640" y="69653"/>
                    </a:lnTo>
                    <a:lnTo>
                      <a:pt x="142924" y="68921"/>
                    </a:lnTo>
                    <a:lnTo>
                      <a:pt x="195019" y="62830"/>
                    </a:lnTo>
                    <a:lnTo>
                      <a:pt x="212379" y="58600"/>
                    </a:lnTo>
                    <a:lnTo>
                      <a:pt x="101501" y="58600"/>
                    </a:lnTo>
                    <a:lnTo>
                      <a:pt x="73056" y="55720"/>
                    </a:lnTo>
                    <a:lnTo>
                      <a:pt x="53045" y="50011"/>
                    </a:lnTo>
                    <a:lnTo>
                      <a:pt x="44399" y="41994"/>
                    </a:lnTo>
                    <a:lnTo>
                      <a:pt x="49307" y="33102"/>
                    </a:lnTo>
                    <a:lnTo>
                      <a:pt x="66266" y="25003"/>
                    </a:lnTo>
                    <a:lnTo>
                      <a:pt x="92653" y="18575"/>
                    </a:lnTo>
                    <a:lnTo>
                      <a:pt x="125841" y="14695"/>
                    </a:lnTo>
                    <a:lnTo>
                      <a:pt x="159785" y="14226"/>
                    </a:lnTo>
                    <a:lnTo>
                      <a:pt x="257996" y="14226"/>
                    </a:lnTo>
                    <a:lnTo>
                      <a:pt x="257189" y="13479"/>
                    </a:lnTo>
                    <a:lnTo>
                      <a:pt x="225776" y="4521"/>
                    </a:lnTo>
                    <a:lnTo>
                      <a:pt x="181127" y="0"/>
                    </a:lnTo>
                    <a:close/>
                  </a:path>
                  <a:path w="271144" h="69850">
                    <a:moveTo>
                      <a:pt x="257996" y="14226"/>
                    </a:moveTo>
                    <a:lnTo>
                      <a:pt x="159785" y="14226"/>
                    </a:lnTo>
                    <a:lnTo>
                      <a:pt x="188228" y="17107"/>
                    </a:lnTo>
                    <a:lnTo>
                      <a:pt x="208240" y="22816"/>
                    </a:lnTo>
                    <a:lnTo>
                      <a:pt x="216889" y="30834"/>
                    </a:lnTo>
                    <a:lnTo>
                      <a:pt x="211979" y="39727"/>
                    </a:lnTo>
                    <a:lnTo>
                      <a:pt x="195021" y="47827"/>
                    </a:lnTo>
                    <a:lnTo>
                      <a:pt x="168638" y="54256"/>
                    </a:lnTo>
                    <a:lnTo>
                      <a:pt x="135450" y="58133"/>
                    </a:lnTo>
                    <a:lnTo>
                      <a:pt x="101501" y="58600"/>
                    </a:lnTo>
                    <a:lnTo>
                      <a:pt x="212379" y="58600"/>
                    </a:lnTo>
                    <a:lnTo>
                      <a:pt x="236436" y="52737"/>
                    </a:lnTo>
                    <a:lnTo>
                      <a:pt x="263058" y="40021"/>
                    </a:lnTo>
                    <a:lnTo>
                      <a:pt x="270767" y="26060"/>
                    </a:lnTo>
                    <a:lnTo>
                      <a:pt x="257996" y="14226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919007" y="8253799"/>
                <a:ext cx="27114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71144" h="69850">
                    <a:moveTo>
                      <a:pt x="127843" y="730"/>
                    </a:moveTo>
                    <a:lnTo>
                      <a:pt x="181127" y="0"/>
                    </a:lnTo>
                    <a:lnTo>
                      <a:pt x="225776" y="4521"/>
                    </a:lnTo>
                    <a:lnTo>
                      <a:pt x="257189" y="13479"/>
                    </a:lnTo>
                    <a:lnTo>
                      <a:pt x="270767" y="26060"/>
                    </a:lnTo>
                    <a:lnTo>
                      <a:pt x="263058" y="40021"/>
                    </a:lnTo>
                    <a:lnTo>
                      <a:pt x="236436" y="52737"/>
                    </a:lnTo>
                    <a:lnTo>
                      <a:pt x="195019" y="62830"/>
                    </a:lnTo>
                    <a:lnTo>
                      <a:pt x="142924" y="68921"/>
                    </a:lnTo>
                    <a:lnTo>
                      <a:pt x="89640" y="69653"/>
                    </a:lnTo>
                    <a:lnTo>
                      <a:pt x="44991" y="65130"/>
                    </a:lnTo>
                    <a:lnTo>
                      <a:pt x="13578" y="56168"/>
                    </a:lnTo>
                    <a:lnTo>
                      <a:pt x="0" y="43585"/>
                    </a:lnTo>
                    <a:lnTo>
                      <a:pt x="7708" y="29626"/>
                    </a:lnTo>
                    <a:lnTo>
                      <a:pt x="34328" y="16910"/>
                    </a:lnTo>
                    <a:lnTo>
                      <a:pt x="75744" y="6818"/>
                    </a:lnTo>
                    <a:lnTo>
                      <a:pt x="127843" y="730"/>
                    </a:lnTo>
                    <a:close/>
                  </a:path>
                  <a:path w="271144" h="69850">
                    <a:moveTo>
                      <a:pt x="125841" y="14695"/>
                    </a:moveTo>
                    <a:lnTo>
                      <a:pt x="159785" y="14226"/>
                    </a:lnTo>
                    <a:lnTo>
                      <a:pt x="188228" y="17107"/>
                    </a:lnTo>
                    <a:lnTo>
                      <a:pt x="208240" y="22816"/>
                    </a:lnTo>
                    <a:lnTo>
                      <a:pt x="216889" y="30834"/>
                    </a:lnTo>
                    <a:lnTo>
                      <a:pt x="211979" y="39727"/>
                    </a:lnTo>
                    <a:lnTo>
                      <a:pt x="195021" y="47827"/>
                    </a:lnTo>
                    <a:lnTo>
                      <a:pt x="168638" y="54256"/>
                    </a:lnTo>
                    <a:lnTo>
                      <a:pt x="135450" y="58133"/>
                    </a:lnTo>
                    <a:lnTo>
                      <a:pt x="101501" y="58600"/>
                    </a:lnTo>
                    <a:lnTo>
                      <a:pt x="73056" y="55720"/>
                    </a:lnTo>
                    <a:lnTo>
                      <a:pt x="53045" y="50011"/>
                    </a:lnTo>
                    <a:lnTo>
                      <a:pt x="44399" y="41994"/>
                    </a:lnTo>
                    <a:lnTo>
                      <a:pt x="49307" y="33102"/>
                    </a:lnTo>
                    <a:lnTo>
                      <a:pt x="66266" y="25003"/>
                    </a:lnTo>
                    <a:lnTo>
                      <a:pt x="92653" y="18575"/>
                    </a:lnTo>
                    <a:lnTo>
                      <a:pt x="125841" y="1469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607711" y="8361758"/>
                <a:ext cx="21907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1759">
                    <a:moveTo>
                      <a:pt x="185458" y="0"/>
                    </a:moveTo>
                    <a:lnTo>
                      <a:pt x="109110" y="12999"/>
                    </a:lnTo>
                    <a:lnTo>
                      <a:pt x="66575" y="30374"/>
                    </a:lnTo>
                    <a:lnTo>
                      <a:pt x="30769" y="51735"/>
                    </a:lnTo>
                    <a:lnTo>
                      <a:pt x="0" y="91713"/>
                    </a:lnTo>
                    <a:lnTo>
                      <a:pt x="8756" y="105492"/>
                    </a:lnTo>
                    <a:lnTo>
                      <a:pt x="33332" y="111446"/>
                    </a:lnTo>
                    <a:lnTo>
                      <a:pt x="68512" y="108837"/>
                    </a:lnTo>
                    <a:lnTo>
                      <a:pt x="109678" y="98451"/>
                    </a:lnTo>
                    <a:lnTo>
                      <a:pt x="134190" y="88436"/>
                    </a:lnTo>
                    <a:lnTo>
                      <a:pt x="63079" y="88436"/>
                    </a:lnTo>
                    <a:lnTo>
                      <a:pt x="47422" y="84644"/>
                    </a:lnTo>
                    <a:lnTo>
                      <a:pt x="41843" y="75868"/>
                    </a:lnTo>
                    <a:lnTo>
                      <a:pt x="46915" y="63942"/>
                    </a:lnTo>
                    <a:lnTo>
                      <a:pt x="61449" y="50405"/>
                    </a:lnTo>
                    <a:lnTo>
                      <a:pt x="84259" y="36797"/>
                    </a:lnTo>
                    <a:lnTo>
                      <a:pt x="111358" y="25723"/>
                    </a:lnTo>
                    <a:lnTo>
                      <a:pt x="137584" y="19103"/>
                    </a:lnTo>
                    <a:lnTo>
                      <a:pt x="159995" y="17438"/>
                    </a:lnTo>
                    <a:lnTo>
                      <a:pt x="217328" y="17438"/>
                    </a:lnTo>
                    <a:lnTo>
                      <a:pt x="210032" y="5952"/>
                    </a:lnTo>
                    <a:lnTo>
                      <a:pt x="185458" y="0"/>
                    </a:lnTo>
                    <a:close/>
                  </a:path>
                  <a:path w="219075" h="111759">
                    <a:moveTo>
                      <a:pt x="217328" y="17438"/>
                    </a:moveTo>
                    <a:lnTo>
                      <a:pt x="159995" y="17438"/>
                    </a:lnTo>
                    <a:lnTo>
                      <a:pt x="175652" y="21230"/>
                    </a:lnTo>
                    <a:lnTo>
                      <a:pt x="181231" y="30011"/>
                    </a:lnTo>
                    <a:lnTo>
                      <a:pt x="138817" y="69085"/>
                    </a:lnTo>
                    <a:lnTo>
                      <a:pt x="85491" y="86774"/>
                    </a:lnTo>
                    <a:lnTo>
                      <a:pt x="63079" y="88436"/>
                    </a:lnTo>
                    <a:lnTo>
                      <a:pt x="134190" y="88436"/>
                    </a:lnTo>
                    <a:lnTo>
                      <a:pt x="152211" y="81073"/>
                    </a:lnTo>
                    <a:lnTo>
                      <a:pt x="188015" y="59711"/>
                    </a:lnTo>
                    <a:lnTo>
                      <a:pt x="210827" y="38459"/>
                    </a:lnTo>
                    <a:lnTo>
                      <a:pt x="218786" y="19734"/>
                    </a:lnTo>
                    <a:lnTo>
                      <a:pt x="217328" y="17438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607711" y="8361758"/>
                <a:ext cx="21907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1759">
                    <a:moveTo>
                      <a:pt x="152211" y="81073"/>
                    </a:moveTo>
                    <a:lnTo>
                      <a:pt x="109678" y="98451"/>
                    </a:lnTo>
                    <a:lnTo>
                      <a:pt x="68512" y="108837"/>
                    </a:lnTo>
                    <a:lnTo>
                      <a:pt x="33332" y="111446"/>
                    </a:lnTo>
                    <a:lnTo>
                      <a:pt x="8756" y="105492"/>
                    </a:lnTo>
                    <a:lnTo>
                      <a:pt x="0" y="91713"/>
                    </a:lnTo>
                    <a:lnTo>
                      <a:pt x="7957" y="72988"/>
                    </a:lnTo>
                    <a:lnTo>
                      <a:pt x="66575" y="30374"/>
                    </a:lnTo>
                    <a:lnTo>
                      <a:pt x="109110" y="12999"/>
                    </a:lnTo>
                    <a:lnTo>
                      <a:pt x="150277" y="2611"/>
                    </a:lnTo>
                    <a:lnTo>
                      <a:pt x="185458" y="0"/>
                    </a:lnTo>
                    <a:lnTo>
                      <a:pt x="210032" y="5952"/>
                    </a:lnTo>
                    <a:lnTo>
                      <a:pt x="218786" y="19734"/>
                    </a:lnTo>
                    <a:lnTo>
                      <a:pt x="210827" y="38459"/>
                    </a:lnTo>
                    <a:lnTo>
                      <a:pt x="188015" y="59711"/>
                    </a:lnTo>
                    <a:lnTo>
                      <a:pt x="152211" y="81073"/>
                    </a:lnTo>
                    <a:close/>
                  </a:path>
                  <a:path w="219075" h="111759">
                    <a:moveTo>
                      <a:pt x="138817" y="69085"/>
                    </a:moveTo>
                    <a:lnTo>
                      <a:pt x="111717" y="80157"/>
                    </a:lnTo>
                    <a:lnTo>
                      <a:pt x="85491" y="86774"/>
                    </a:lnTo>
                    <a:lnTo>
                      <a:pt x="63079" y="88436"/>
                    </a:lnTo>
                    <a:lnTo>
                      <a:pt x="47422" y="84644"/>
                    </a:lnTo>
                    <a:lnTo>
                      <a:pt x="41843" y="75868"/>
                    </a:lnTo>
                    <a:lnTo>
                      <a:pt x="46915" y="63942"/>
                    </a:lnTo>
                    <a:lnTo>
                      <a:pt x="84259" y="36797"/>
                    </a:lnTo>
                    <a:lnTo>
                      <a:pt x="137584" y="19103"/>
                    </a:lnTo>
                    <a:lnTo>
                      <a:pt x="159995" y="17438"/>
                    </a:lnTo>
                    <a:lnTo>
                      <a:pt x="175652" y="21230"/>
                    </a:lnTo>
                    <a:lnTo>
                      <a:pt x="181231" y="30011"/>
                    </a:lnTo>
                    <a:lnTo>
                      <a:pt x="176160" y="41941"/>
                    </a:lnTo>
                    <a:lnTo>
                      <a:pt x="161626" y="55479"/>
                    </a:lnTo>
                    <a:lnTo>
                      <a:pt x="138817" y="6908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746444" y="8295796"/>
                <a:ext cx="24193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41934" h="95250">
                    <a:moveTo>
                      <a:pt x="181086" y="0"/>
                    </a:moveTo>
                    <a:lnTo>
                      <a:pt x="136838" y="5557"/>
                    </a:lnTo>
                    <a:lnTo>
                      <a:pt x="88578" y="17803"/>
                    </a:lnTo>
                    <a:lnTo>
                      <a:pt x="45385" y="34697"/>
                    </a:lnTo>
                    <a:lnTo>
                      <a:pt x="0" y="70369"/>
                    </a:lnTo>
                    <a:lnTo>
                      <a:pt x="3302" y="84828"/>
                    </a:lnTo>
                    <a:lnTo>
                      <a:pt x="25069" y="93405"/>
                    </a:lnTo>
                    <a:lnTo>
                      <a:pt x="60487" y="94787"/>
                    </a:lnTo>
                    <a:lnTo>
                      <a:pt x="104735" y="89229"/>
                    </a:lnTo>
                    <a:lnTo>
                      <a:pt x="152993" y="76983"/>
                    </a:lnTo>
                    <a:lnTo>
                      <a:pt x="157814" y="75097"/>
                    </a:lnTo>
                    <a:lnTo>
                      <a:pt x="85530" y="75097"/>
                    </a:lnTo>
                    <a:lnTo>
                      <a:pt x="62965" y="74216"/>
                    </a:lnTo>
                    <a:lnTo>
                      <a:pt x="49097" y="68754"/>
                    </a:lnTo>
                    <a:lnTo>
                      <a:pt x="46995" y="59543"/>
                    </a:lnTo>
                    <a:lnTo>
                      <a:pt x="56516" y="48440"/>
                    </a:lnTo>
                    <a:lnTo>
                      <a:pt x="75911" y="36819"/>
                    </a:lnTo>
                    <a:lnTo>
                      <a:pt x="103429" y="26054"/>
                    </a:lnTo>
                    <a:lnTo>
                      <a:pt x="134172" y="18256"/>
                    </a:lnTo>
                    <a:lnTo>
                      <a:pt x="162359" y="14715"/>
                    </a:lnTo>
                    <a:lnTo>
                      <a:pt x="239357" y="14715"/>
                    </a:lnTo>
                    <a:lnTo>
                      <a:pt x="238270" y="9955"/>
                    </a:lnTo>
                    <a:lnTo>
                      <a:pt x="216503" y="1382"/>
                    </a:lnTo>
                    <a:lnTo>
                      <a:pt x="181086" y="0"/>
                    </a:lnTo>
                    <a:close/>
                  </a:path>
                  <a:path w="241934" h="95250">
                    <a:moveTo>
                      <a:pt x="239357" y="14715"/>
                    </a:moveTo>
                    <a:lnTo>
                      <a:pt x="162359" y="14715"/>
                    </a:lnTo>
                    <a:lnTo>
                      <a:pt x="184921" y="15595"/>
                    </a:lnTo>
                    <a:lnTo>
                      <a:pt x="198789" y="21054"/>
                    </a:lnTo>
                    <a:lnTo>
                      <a:pt x="171984" y="52997"/>
                    </a:lnTo>
                    <a:lnTo>
                      <a:pt x="113721" y="71558"/>
                    </a:lnTo>
                    <a:lnTo>
                      <a:pt x="85530" y="75097"/>
                    </a:lnTo>
                    <a:lnTo>
                      <a:pt x="157814" y="75097"/>
                    </a:lnTo>
                    <a:lnTo>
                      <a:pt x="196187" y="60085"/>
                    </a:lnTo>
                    <a:lnTo>
                      <a:pt x="226629" y="41844"/>
                    </a:lnTo>
                    <a:lnTo>
                      <a:pt x="241572" y="24415"/>
                    </a:lnTo>
                    <a:lnTo>
                      <a:pt x="239357" y="14715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746444" y="8295796"/>
                <a:ext cx="24193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41934" h="95250">
                    <a:moveTo>
                      <a:pt x="152993" y="76983"/>
                    </a:moveTo>
                    <a:lnTo>
                      <a:pt x="104735" y="89229"/>
                    </a:lnTo>
                    <a:lnTo>
                      <a:pt x="60487" y="94787"/>
                    </a:lnTo>
                    <a:lnTo>
                      <a:pt x="25069" y="93405"/>
                    </a:lnTo>
                    <a:lnTo>
                      <a:pt x="3302" y="84828"/>
                    </a:lnTo>
                    <a:lnTo>
                      <a:pt x="0" y="70369"/>
                    </a:lnTo>
                    <a:lnTo>
                      <a:pt x="14943" y="52939"/>
                    </a:lnTo>
                    <a:lnTo>
                      <a:pt x="45385" y="34697"/>
                    </a:lnTo>
                    <a:lnTo>
                      <a:pt x="88578" y="17803"/>
                    </a:lnTo>
                    <a:lnTo>
                      <a:pt x="136838" y="5557"/>
                    </a:lnTo>
                    <a:lnTo>
                      <a:pt x="181086" y="0"/>
                    </a:lnTo>
                    <a:lnTo>
                      <a:pt x="216503" y="1382"/>
                    </a:lnTo>
                    <a:lnTo>
                      <a:pt x="238270" y="9955"/>
                    </a:lnTo>
                    <a:lnTo>
                      <a:pt x="241572" y="24415"/>
                    </a:lnTo>
                    <a:lnTo>
                      <a:pt x="226629" y="41844"/>
                    </a:lnTo>
                    <a:lnTo>
                      <a:pt x="196187" y="60085"/>
                    </a:lnTo>
                    <a:lnTo>
                      <a:pt x="152993" y="76983"/>
                    </a:lnTo>
                    <a:close/>
                  </a:path>
                  <a:path w="241934" h="95250">
                    <a:moveTo>
                      <a:pt x="144469" y="63760"/>
                    </a:moveTo>
                    <a:lnTo>
                      <a:pt x="113721" y="71558"/>
                    </a:lnTo>
                    <a:lnTo>
                      <a:pt x="85530" y="75097"/>
                    </a:lnTo>
                    <a:lnTo>
                      <a:pt x="62965" y="74216"/>
                    </a:lnTo>
                    <a:lnTo>
                      <a:pt x="49097" y="68754"/>
                    </a:lnTo>
                    <a:lnTo>
                      <a:pt x="46995" y="59543"/>
                    </a:lnTo>
                    <a:lnTo>
                      <a:pt x="56516" y="48440"/>
                    </a:lnTo>
                    <a:lnTo>
                      <a:pt x="75911" y="36819"/>
                    </a:lnTo>
                    <a:lnTo>
                      <a:pt x="103429" y="26054"/>
                    </a:lnTo>
                    <a:lnTo>
                      <a:pt x="134172" y="18256"/>
                    </a:lnTo>
                    <a:lnTo>
                      <a:pt x="162359" y="14715"/>
                    </a:lnTo>
                    <a:lnTo>
                      <a:pt x="184921" y="15595"/>
                    </a:lnTo>
                    <a:lnTo>
                      <a:pt x="198789" y="21054"/>
                    </a:lnTo>
                    <a:lnTo>
                      <a:pt x="200895" y="30271"/>
                    </a:lnTo>
                    <a:lnTo>
                      <a:pt x="191377" y="41377"/>
                    </a:lnTo>
                    <a:lnTo>
                      <a:pt x="171984" y="52997"/>
                    </a:lnTo>
                    <a:lnTo>
                      <a:pt x="144469" y="6376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1225817" y="8193359"/>
                <a:ext cx="105224" cy="14948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4" name="object 134"/>
            <p:cNvGrpSpPr/>
            <p:nvPr/>
          </p:nvGrpSpPr>
          <p:grpSpPr>
            <a:xfrm>
              <a:off x="7068153" y="7797808"/>
              <a:ext cx="288925" cy="984250"/>
              <a:chOff x="7068153" y="7797808"/>
              <a:chExt cx="288925" cy="984250"/>
            </a:xfrm>
          </p:grpSpPr>
          <p:sp>
            <p:nvSpPr>
              <p:cNvPr id="135" name="object 135"/>
              <p:cNvSpPr/>
              <p:nvPr/>
            </p:nvSpPr>
            <p:spPr>
              <a:xfrm>
                <a:off x="7180145" y="7912173"/>
                <a:ext cx="82550" cy="74993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749934">
                    <a:moveTo>
                      <a:pt x="82292" y="0"/>
                    </a:moveTo>
                    <a:lnTo>
                      <a:pt x="0" y="0"/>
                    </a:lnTo>
                    <a:lnTo>
                      <a:pt x="0" y="749750"/>
                    </a:lnTo>
                    <a:lnTo>
                      <a:pt x="82292" y="749750"/>
                    </a:lnTo>
                    <a:lnTo>
                      <a:pt x="8229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36"/>
              <p:cNvSpPr/>
              <p:nvPr/>
            </p:nvSpPr>
            <p:spPr>
              <a:xfrm>
                <a:off x="7180145" y="7912173"/>
                <a:ext cx="82550" cy="74993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749934">
                    <a:moveTo>
                      <a:pt x="82292" y="0"/>
                    </a:moveTo>
                    <a:lnTo>
                      <a:pt x="82292" y="749750"/>
                    </a:lnTo>
                    <a:lnTo>
                      <a:pt x="0" y="749750"/>
                    </a:lnTo>
                    <a:lnTo>
                      <a:pt x="0" y="0"/>
                    </a:lnTo>
                    <a:lnTo>
                      <a:pt x="8229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7069524" y="8132710"/>
                <a:ext cx="28575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7975">
                    <a:moveTo>
                      <a:pt x="285606" y="0"/>
                    </a:moveTo>
                    <a:lnTo>
                      <a:pt x="0" y="0"/>
                    </a:lnTo>
                    <a:lnTo>
                      <a:pt x="0" y="307576"/>
                    </a:lnTo>
                    <a:lnTo>
                      <a:pt x="285606" y="307576"/>
                    </a:lnTo>
                    <a:lnTo>
                      <a:pt x="2856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7069524" y="8132710"/>
                <a:ext cx="28575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7975">
                    <a:moveTo>
                      <a:pt x="0" y="0"/>
                    </a:moveTo>
                    <a:lnTo>
                      <a:pt x="0" y="307576"/>
                    </a:lnTo>
                    <a:lnTo>
                      <a:pt x="285606" y="307576"/>
                    </a:lnTo>
                    <a:lnTo>
                      <a:pt x="285606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7075011" y="8215102"/>
                <a:ext cx="269240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121284">
                    <a:moveTo>
                      <a:pt x="0" y="120830"/>
                    </a:moveTo>
                    <a:lnTo>
                      <a:pt x="269135" y="120830"/>
                    </a:lnTo>
                    <a:lnTo>
                      <a:pt x="269135" y="0"/>
                    </a:lnTo>
                    <a:lnTo>
                      <a:pt x="0" y="0"/>
                    </a:lnTo>
                    <a:lnTo>
                      <a:pt x="0" y="12083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7075011" y="8335932"/>
                <a:ext cx="26924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99059">
                    <a:moveTo>
                      <a:pt x="269135" y="0"/>
                    </a:moveTo>
                    <a:lnTo>
                      <a:pt x="0" y="0"/>
                    </a:lnTo>
                    <a:lnTo>
                      <a:pt x="0" y="98863"/>
                    </a:lnTo>
                    <a:lnTo>
                      <a:pt x="269135" y="98863"/>
                    </a:lnTo>
                    <a:lnTo>
                      <a:pt x="26913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7075011" y="8335932"/>
                <a:ext cx="26924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99059">
                    <a:moveTo>
                      <a:pt x="269135" y="0"/>
                    </a:moveTo>
                    <a:lnTo>
                      <a:pt x="269135" y="98863"/>
                    </a:lnTo>
                    <a:lnTo>
                      <a:pt x="0" y="98863"/>
                    </a:lnTo>
                    <a:lnTo>
                      <a:pt x="0" y="0"/>
                    </a:lnTo>
                    <a:lnTo>
                      <a:pt x="269135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7159118" y="7799180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133506" y="0"/>
                    </a:moveTo>
                    <a:lnTo>
                      <a:pt x="0" y="0"/>
                    </a:lnTo>
                    <a:lnTo>
                      <a:pt x="0" y="123969"/>
                    </a:lnTo>
                    <a:lnTo>
                      <a:pt x="133506" y="123969"/>
                    </a:lnTo>
                    <a:lnTo>
                      <a:pt x="1335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7159118" y="7799180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0" y="123969"/>
                    </a:moveTo>
                    <a:lnTo>
                      <a:pt x="133506" y="123969"/>
                    </a:lnTo>
                    <a:lnTo>
                      <a:pt x="133506" y="0"/>
                    </a:lnTo>
                    <a:lnTo>
                      <a:pt x="0" y="0"/>
                    </a:lnTo>
                    <a:lnTo>
                      <a:pt x="0" y="1239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7194877" y="7803954"/>
                <a:ext cx="9588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116840">
                    <a:moveTo>
                      <a:pt x="95356" y="0"/>
                    </a:moveTo>
                    <a:lnTo>
                      <a:pt x="0" y="0"/>
                    </a:lnTo>
                    <a:lnTo>
                      <a:pt x="0" y="116809"/>
                    </a:lnTo>
                    <a:lnTo>
                      <a:pt x="95356" y="116809"/>
                    </a:lnTo>
                    <a:lnTo>
                      <a:pt x="95356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7247328" y="7803954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42905" y="0"/>
                    </a:moveTo>
                    <a:lnTo>
                      <a:pt x="0" y="0"/>
                    </a:lnTo>
                    <a:lnTo>
                      <a:pt x="0" y="116809"/>
                    </a:lnTo>
                    <a:lnTo>
                      <a:pt x="42905" y="116809"/>
                    </a:lnTo>
                    <a:lnTo>
                      <a:pt x="429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7247328" y="7803954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0" y="0"/>
                    </a:moveTo>
                    <a:lnTo>
                      <a:pt x="42905" y="0"/>
                    </a:lnTo>
                    <a:lnTo>
                      <a:pt x="42905" y="116809"/>
                    </a:lnTo>
                    <a:lnTo>
                      <a:pt x="0" y="11680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7159118" y="8656394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133506" y="0"/>
                    </a:moveTo>
                    <a:lnTo>
                      <a:pt x="0" y="0"/>
                    </a:lnTo>
                    <a:lnTo>
                      <a:pt x="0" y="123965"/>
                    </a:lnTo>
                    <a:lnTo>
                      <a:pt x="133506" y="123965"/>
                    </a:lnTo>
                    <a:lnTo>
                      <a:pt x="133506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148"/>
              <p:cNvSpPr/>
              <p:nvPr/>
            </p:nvSpPr>
            <p:spPr>
              <a:xfrm>
                <a:off x="7159118" y="8656394"/>
                <a:ext cx="133985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24459">
                    <a:moveTo>
                      <a:pt x="0" y="123965"/>
                    </a:moveTo>
                    <a:lnTo>
                      <a:pt x="133506" y="123965"/>
                    </a:lnTo>
                    <a:lnTo>
                      <a:pt x="133506" y="0"/>
                    </a:lnTo>
                    <a:lnTo>
                      <a:pt x="0" y="0"/>
                    </a:lnTo>
                    <a:lnTo>
                      <a:pt x="0" y="12396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object 149"/>
              <p:cNvSpPr/>
              <p:nvPr/>
            </p:nvSpPr>
            <p:spPr>
              <a:xfrm>
                <a:off x="7194877" y="8661164"/>
                <a:ext cx="9588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116840">
                    <a:moveTo>
                      <a:pt x="95356" y="0"/>
                    </a:moveTo>
                    <a:lnTo>
                      <a:pt x="0" y="0"/>
                    </a:lnTo>
                    <a:lnTo>
                      <a:pt x="0" y="116815"/>
                    </a:lnTo>
                    <a:lnTo>
                      <a:pt x="95356" y="116815"/>
                    </a:lnTo>
                    <a:lnTo>
                      <a:pt x="95356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7247328" y="8661164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42905" y="0"/>
                    </a:moveTo>
                    <a:lnTo>
                      <a:pt x="0" y="0"/>
                    </a:lnTo>
                    <a:lnTo>
                      <a:pt x="0" y="116815"/>
                    </a:lnTo>
                    <a:lnTo>
                      <a:pt x="42905" y="116815"/>
                    </a:lnTo>
                    <a:lnTo>
                      <a:pt x="4290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7247328" y="8661164"/>
                <a:ext cx="4318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16840">
                    <a:moveTo>
                      <a:pt x="0" y="0"/>
                    </a:moveTo>
                    <a:lnTo>
                      <a:pt x="42905" y="0"/>
                    </a:lnTo>
                    <a:lnTo>
                      <a:pt x="42905" y="116815"/>
                    </a:lnTo>
                    <a:lnTo>
                      <a:pt x="0" y="11681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2" name="object 152"/>
            <p:cNvSpPr/>
            <p:nvPr/>
          </p:nvSpPr>
          <p:spPr>
            <a:xfrm>
              <a:off x="5939769" y="8182144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0" y="10984"/>
                  </a:moveTo>
                  <a:lnTo>
                    <a:pt x="10774" y="10984"/>
                  </a:lnTo>
                  <a:lnTo>
                    <a:pt x="10774" y="0"/>
                  </a:lnTo>
                  <a:lnTo>
                    <a:pt x="0" y="0"/>
                  </a:lnTo>
                  <a:lnTo>
                    <a:pt x="0" y="109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027436" y="8182144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4"/>
                  </a:moveTo>
                  <a:lnTo>
                    <a:pt x="53708" y="10984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158034" y="8182144"/>
              <a:ext cx="53975" cy="11430"/>
            </a:xfrm>
            <a:custGeom>
              <a:avLst/>
              <a:gdLst/>
              <a:ahLst/>
              <a:cxnLst/>
              <a:rect l="l" t="t" r="r" b="b"/>
              <a:pathLst>
                <a:path w="53975" h="11429">
                  <a:moveTo>
                    <a:pt x="0" y="10984"/>
                  </a:moveTo>
                  <a:lnTo>
                    <a:pt x="53708" y="10984"/>
                  </a:lnTo>
                  <a:lnTo>
                    <a:pt x="53708" y="0"/>
                  </a:lnTo>
                  <a:lnTo>
                    <a:pt x="0" y="0"/>
                  </a:lnTo>
                  <a:lnTo>
                    <a:pt x="0" y="109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288634" y="8182144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984"/>
                  </a:moveTo>
                  <a:lnTo>
                    <a:pt x="2901" y="10984"/>
                  </a:lnTo>
                  <a:lnTo>
                    <a:pt x="2901" y="0"/>
                  </a:lnTo>
                  <a:lnTo>
                    <a:pt x="0" y="0"/>
                  </a:lnTo>
                  <a:lnTo>
                    <a:pt x="0" y="109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27143" y="8182144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0" y="10984"/>
                  </a:moveTo>
                  <a:lnTo>
                    <a:pt x="240800" y="10984"/>
                  </a:lnTo>
                  <a:lnTo>
                    <a:pt x="240800" y="0"/>
                  </a:lnTo>
                  <a:lnTo>
                    <a:pt x="0" y="0"/>
                  </a:lnTo>
                  <a:lnTo>
                    <a:pt x="0" y="1098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62751" y="8390851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496"/>
                  </a:moveTo>
                  <a:lnTo>
                    <a:pt x="53701" y="5496"/>
                  </a:lnTo>
                  <a:lnTo>
                    <a:pt x="53701" y="0"/>
                  </a:lnTo>
                  <a:lnTo>
                    <a:pt x="0" y="0"/>
                  </a:lnTo>
                  <a:lnTo>
                    <a:pt x="0" y="549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93345" y="8390851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496"/>
                  </a:moveTo>
                  <a:lnTo>
                    <a:pt x="53700" y="5496"/>
                  </a:lnTo>
                  <a:lnTo>
                    <a:pt x="53700" y="0"/>
                  </a:lnTo>
                  <a:lnTo>
                    <a:pt x="0" y="0"/>
                  </a:lnTo>
                  <a:lnTo>
                    <a:pt x="0" y="549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223949" y="8390851"/>
              <a:ext cx="53975" cy="5715"/>
            </a:xfrm>
            <a:custGeom>
              <a:avLst/>
              <a:gdLst/>
              <a:ahLst/>
              <a:cxnLst/>
              <a:rect l="l" t="t" r="r" b="b"/>
              <a:pathLst>
                <a:path w="53975" h="5715">
                  <a:moveTo>
                    <a:pt x="0" y="5496"/>
                  </a:moveTo>
                  <a:lnTo>
                    <a:pt x="53698" y="5496"/>
                  </a:lnTo>
                  <a:lnTo>
                    <a:pt x="53698" y="0"/>
                  </a:lnTo>
                  <a:lnTo>
                    <a:pt x="0" y="0"/>
                  </a:lnTo>
                  <a:lnTo>
                    <a:pt x="0" y="549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39769" y="8193129"/>
              <a:ext cx="351790" cy="198120"/>
            </a:xfrm>
            <a:custGeom>
              <a:avLst/>
              <a:gdLst/>
              <a:ahLst/>
              <a:cxnLst/>
              <a:rect l="l" t="t" r="r" b="b"/>
              <a:pathLst>
                <a:path w="351789" h="198120">
                  <a:moveTo>
                    <a:pt x="0" y="197722"/>
                  </a:moveTo>
                  <a:lnTo>
                    <a:pt x="351767" y="197722"/>
                  </a:lnTo>
                  <a:lnTo>
                    <a:pt x="351767" y="0"/>
                  </a:lnTo>
                  <a:lnTo>
                    <a:pt x="0" y="0"/>
                  </a:lnTo>
                  <a:lnTo>
                    <a:pt x="0" y="197722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76929" y="8390851"/>
              <a:ext cx="191135" cy="5715"/>
            </a:xfrm>
            <a:custGeom>
              <a:avLst/>
              <a:gdLst/>
              <a:ahLst/>
              <a:cxnLst/>
              <a:rect l="l" t="t" r="r" b="b"/>
              <a:pathLst>
                <a:path w="191134" h="5715">
                  <a:moveTo>
                    <a:pt x="0" y="5496"/>
                  </a:moveTo>
                  <a:lnTo>
                    <a:pt x="191015" y="5496"/>
                  </a:lnTo>
                  <a:lnTo>
                    <a:pt x="191015" y="0"/>
                  </a:lnTo>
                  <a:lnTo>
                    <a:pt x="0" y="0"/>
                  </a:lnTo>
                  <a:lnTo>
                    <a:pt x="0" y="549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2" name="object 162"/>
            <p:cNvGrpSpPr/>
            <p:nvPr/>
          </p:nvGrpSpPr>
          <p:grpSpPr>
            <a:xfrm>
              <a:off x="5246201" y="7868185"/>
              <a:ext cx="1823720" cy="840740"/>
              <a:chOff x="5246201" y="7868185"/>
              <a:chExt cx="1823720" cy="840740"/>
            </a:xfrm>
          </p:grpSpPr>
          <p:sp>
            <p:nvSpPr>
              <p:cNvPr id="163" name="object 163"/>
              <p:cNvSpPr/>
              <p:nvPr/>
            </p:nvSpPr>
            <p:spPr>
              <a:xfrm>
                <a:off x="6827144" y="8193129"/>
                <a:ext cx="241300" cy="19812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198120">
                    <a:moveTo>
                      <a:pt x="0" y="197722"/>
                    </a:moveTo>
                    <a:lnTo>
                      <a:pt x="240800" y="197722"/>
                    </a:lnTo>
                    <a:lnTo>
                      <a:pt x="240800" y="0"/>
                    </a:lnTo>
                    <a:lnTo>
                      <a:pt x="0" y="0"/>
                    </a:lnTo>
                    <a:lnTo>
                      <a:pt x="0" y="197722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5612461" y="8182144"/>
                <a:ext cx="145605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1456054" h="214629">
                    <a:moveTo>
                      <a:pt x="1455483" y="0"/>
                    </a:moveTo>
                    <a:lnTo>
                      <a:pt x="1455483" y="214203"/>
                    </a:lnTo>
                    <a:lnTo>
                      <a:pt x="0" y="214203"/>
                    </a:lnTo>
                    <a:lnTo>
                      <a:pt x="0" y="0"/>
                    </a:lnTo>
                    <a:lnTo>
                      <a:pt x="145548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5939764" y="8165665"/>
                <a:ext cx="106807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1068070" h="252729">
                    <a:moveTo>
                      <a:pt x="22987" y="225196"/>
                    </a:moveTo>
                    <a:lnTo>
                      <a:pt x="0" y="225196"/>
                    </a:lnTo>
                    <a:lnTo>
                      <a:pt x="0" y="252666"/>
                    </a:lnTo>
                    <a:lnTo>
                      <a:pt x="22987" y="252666"/>
                    </a:lnTo>
                    <a:lnTo>
                      <a:pt x="22987" y="225196"/>
                    </a:lnTo>
                    <a:close/>
                  </a:path>
                  <a:path w="1068070" h="252729">
                    <a:moveTo>
                      <a:pt x="87668" y="0"/>
                    </a:moveTo>
                    <a:lnTo>
                      <a:pt x="10769" y="0"/>
                    </a:lnTo>
                    <a:lnTo>
                      <a:pt x="10769" y="27470"/>
                    </a:lnTo>
                    <a:lnTo>
                      <a:pt x="87668" y="27470"/>
                    </a:lnTo>
                    <a:lnTo>
                      <a:pt x="87668" y="0"/>
                    </a:lnTo>
                    <a:close/>
                  </a:path>
                  <a:path w="1068070" h="252729">
                    <a:moveTo>
                      <a:pt x="153581" y="225196"/>
                    </a:moveTo>
                    <a:lnTo>
                      <a:pt x="76682" y="225196"/>
                    </a:lnTo>
                    <a:lnTo>
                      <a:pt x="76682" y="252666"/>
                    </a:lnTo>
                    <a:lnTo>
                      <a:pt x="153581" y="252666"/>
                    </a:lnTo>
                    <a:lnTo>
                      <a:pt x="153581" y="225196"/>
                    </a:lnTo>
                    <a:close/>
                  </a:path>
                  <a:path w="1068070" h="252729">
                    <a:moveTo>
                      <a:pt x="218262" y="0"/>
                    </a:moveTo>
                    <a:lnTo>
                      <a:pt x="141376" y="0"/>
                    </a:lnTo>
                    <a:lnTo>
                      <a:pt x="141376" y="27470"/>
                    </a:lnTo>
                    <a:lnTo>
                      <a:pt x="218262" y="27470"/>
                    </a:lnTo>
                    <a:lnTo>
                      <a:pt x="218262" y="0"/>
                    </a:lnTo>
                    <a:close/>
                  </a:path>
                  <a:path w="1068070" h="252729">
                    <a:moveTo>
                      <a:pt x="284175" y="225196"/>
                    </a:moveTo>
                    <a:lnTo>
                      <a:pt x="207276" y="225196"/>
                    </a:lnTo>
                    <a:lnTo>
                      <a:pt x="207276" y="252666"/>
                    </a:lnTo>
                    <a:lnTo>
                      <a:pt x="284175" y="252666"/>
                    </a:lnTo>
                    <a:lnTo>
                      <a:pt x="284175" y="225196"/>
                    </a:lnTo>
                    <a:close/>
                  </a:path>
                  <a:path w="1068070" h="252729">
                    <a:moveTo>
                      <a:pt x="348869" y="0"/>
                    </a:moveTo>
                    <a:lnTo>
                      <a:pt x="271970" y="0"/>
                    </a:lnTo>
                    <a:lnTo>
                      <a:pt x="271970" y="27470"/>
                    </a:lnTo>
                    <a:lnTo>
                      <a:pt x="348869" y="27470"/>
                    </a:lnTo>
                    <a:lnTo>
                      <a:pt x="348869" y="0"/>
                    </a:lnTo>
                    <a:close/>
                  </a:path>
                  <a:path w="1068070" h="252729">
                    <a:moveTo>
                      <a:pt x="351764" y="225196"/>
                    </a:moveTo>
                    <a:lnTo>
                      <a:pt x="337883" y="225196"/>
                    </a:lnTo>
                    <a:lnTo>
                      <a:pt x="337883" y="252666"/>
                    </a:lnTo>
                    <a:lnTo>
                      <a:pt x="351764" y="252666"/>
                    </a:lnTo>
                    <a:lnTo>
                      <a:pt x="351764" y="225196"/>
                    </a:lnTo>
                    <a:close/>
                  </a:path>
                  <a:path w="1068070" h="252729">
                    <a:moveTo>
                      <a:pt x="937158" y="225196"/>
                    </a:moveTo>
                    <a:lnTo>
                      <a:pt x="887374" y="225196"/>
                    </a:lnTo>
                    <a:lnTo>
                      <a:pt x="887374" y="252666"/>
                    </a:lnTo>
                    <a:lnTo>
                      <a:pt x="937158" y="252666"/>
                    </a:lnTo>
                    <a:lnTo>
                      <a:pt x="937158" y="225196"/>
                    </a:lnTo>
                    <a:close/>
                  </a:path>
                  <a:path w="1068070" h="252729">
                    <a:moveTo>
                      <a:pt x="1001852" y="0"/>
                    </a:moveTo>
                    <a:lnTo>
                      <a:pt x="924953" y="0"/>
                    </a:lnTo>
                    <a:lnTo>
                      <a:pt x="924953" y="27470"/>
                    </a:lnTo>
                    <a:lnTo>
                      <a:pt x="1001852" y="27470"/>
                    </a:lnTo>
                    <a:lnTo>
                      <a:pt x="1001852" y="0"/>
                    </a:lnTo>
                    <a:close/>
                  </a:path>
                  <a:path w="1068070" h="252729">
                    <a:moveTo>
                      <a:pt x="1067765" y="225196"/>
                    </a:moveTo>
                    <a:lnTo>
                      <a:pt x="990866" y="225196"/>
                    </a:lnTo>
                    <a:lnTo>
                      <a:pt x="990866" y="252666"/>
                    </a:lnTo>
                    <a:lnTo>
                      <a:pt x="1067765" y="252666"/>
                    </a:lnTo>
                    <a:lnTo>
                      <a:pt x="1067765" y="2251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166"/>
              <p:cNvSpPr/>
              <p:nvPr/>
            </p:nvSpPr>
            <p:spPr>
              <a:xfrm>
                <a:off x="5552042" y="8138210"/>
                <a:ext cx="145986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459865" h="307975">
                    <a:moveTo>
                      <a:pt x="1390204" y="45896"/>
                    </a:moveTo>
                    <a:lnTo>
                      <a:pt x="1459641" y="258292"/>
                    </a:lnTo>
                  </a:path>
                  <a:path w="1459865" h="307975">
                    <a:moveTo>
                      <a:pt x="1304430" y="45896"/>
                    </a:moveTo>
                    <a:lnTo>
                      <a:pt x="1373864" y="258292"/>
                    </a:lnTo>
                  </a:path>
                  <a:path w="1459865" h="307975">
                    <a:moveTo>
                      <a:pt x="1263581" y="45896"/>
                    </a:moveTo>
                    <a:lnTo>
                      <a:pt x="1333018" y="258292"/>
                    </a:lnTo>
                  </a:path>
                  <a:path w="1459865" h="307975">
                    <a:moveTo>
                      <a:pt x="1177804" y="45896"/>
                    </a:moveTo>
                    <a:lnTo>
                      <a:pt x="1247249" y="258292"/>
                    </a:lnTo>
                  </a:path>
                  <a:path w="1459865" h="307975">
                    <a:moveTo>
                      <a:pt x="1132873" y="45896"/>
                    </a:moveTo>
                    <a:lnTo>
                      <a:pt x="1202310" y="258292"/>
                    </a:lnTo>
                  </a:path>
                  <a:path w="1459865" h="307975">
                    <a:moveTo>
                      <a:pt x="1047099" y="45896"/>
                    </a:moveTo>
                    <a:lnTo>
                      <a:pt x="1116539" y="258292"/>
                    </a:lnTo>
                  </a:path>
                  <a:path w="1459865" h="307975">
                    <a:moveTo>
                      <a:pt x="1002174" y="45896"/>
                    </a:moveTo>
                    <a:lnTo>
                      <a:pt x="1071608" y="258292"/>
                    </a:lnTo>
                  </a:path>
                  <a:path w="1459865" h="307975">
                    <a:moveTo>
                      <a:pt x="916397" y="45896"/>
                    </a:moveTo>
                    <a:lnTo>
                      <a:pt x="985834" y="258292"/>
                    </a:lnTo>
                  </a:path>
                  <a:path w="1459865" h="307975">
                    <a:moveTo>
                      <a:pt x="871466" y="45896"/>
                    </a:moveTo>
                    <a:lnTo>
                      <a:pt x="940903" y="258292"/>
                    </a:lnTo>
                  </a:path>
                  <a:path w="1459865" h="307975">
                    <a:moveTo>
                      <a:pt x="785689" y="45896"/>
                    </a:moveTo>
                    <a:lnTo>
                      <a:pt x="855125" y="258292"/>
                    </a:lnTo>
                  </a:path>
                  <a:path w="1459865" h="307975">
                    <a:moveTo>
                      <a:pt x="740760" y="45896"/>
                    </a:moveTo>
                    <a:lnTo>
                      <a:pt x="810197" y="258292"/>
                    </a:lnTo>
                  </a:path>
                  <a:path w="1459865" h="307975">
                    <a:moveTo>
                      <a:pt x="654980" y="45896"/>
                    </a:moveTo>
                    <a:lnTo>
                      <a:pt x="724420" y="258292"/>
                    </a:lnTo>
                  </a:path>
                  <a:path w="1459865" h="307975">
                    <a:moveTo>
                      <a:pt x="610055" y="45896"/>
                    </a:moveTo>
                    <a:lnTo>
                      <a:pt x="679489" y="258292"/>
                    </a:lnTo>
                  </a:path>
                  <a:path w="1459865" h="307975">
                    <a:moveTo>
                      <a:pt x="524275" y="45896"/>
                    </a:moveTo>
                    <a:lnTo>
                      <a:pt x="593712" y="258292"/>
                    </a:lnTo>
                  </a:path>
                  <a:path w="1459865" h="307975">
                    <a:moveTo>
                      <a:pt x="479353" y="45896"/>
                    </a:moveTo>
                    <a:lnTo>
                      <a:pt x="548791" y="258292"/>
                    </a:lnTo>
                  </a:path>
                  <a:path w="1459865" h="307975">
                    <a:moveTo>
                      <a:pt x="393573" y="45896"/>
                    </a:moveTo>
                    <a:lnTo>
                      <a:pt x="463002" y="258292"/>
                    </a:lnTo>
                  </a:path>
                  <a:path w="1459865" h="307975">
                    <a:moveTo>
                      <a:pt x="352731" y="45896"/>
                    </a:moveTo>
                    <a:lnTo>
                      <a:pt x="422164" y="258292"/>
                    </a:lnTo>
                  </a:path>
                  <a:path w="1459865" h="307975">
                    <a:moveTo>
                      <a:pt x="266950" y="45896"/>
                    </a:moveTo>
                    <a:lnTo>
                      <a:pt x="336391" y="258292"/>
                    </a:lnTo>
                  </a:path>
                  <a:path w="1459865" h="307975">
                    <a:moveTo>
                      <a:pt x="217937" y="45896"/>
                    </a:moveTo>
                    <a:lnTo>
                      <a:pt x="287376" y="258292"/>
                    </a:lnTo>
                  </a:path>
                  <a:path w="1459865" h="307975">
                    <a:moveTo>
                      <a:pt x="132160" y="45896"/>
                    </a:moveTo>
                    <a:lnTo>
                      <a:pt x="201595" y="258292"/>
                    </a:lnTo>
                  </a:path>
                  <a:path w="1459865" h="307975">
                    <a:moveTo>
                      <a:pt x="60418" y="0"/>
                    </a:moveTo>
                    <a:lnTo>
                      <a:pt x="60418" y="307569"/>
                    </a:lnTo>
                    <a:lnTo>
                      <a:pt x="0" y="307569"/>
                    </a:lnTo>
                    <a:lnTo>
                      <a:pt x="0" y="0"/>
                    </a:lnTo>
                    <a:lnTo>
                      <a:pt x="6041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167"/>
              <p:cNvSpPr/>
              <p:nvPr/>
            </p:nvSpPr>
            <p:spPr>
              <a:xfrm>
                <a:off x="5399891" y="7993281"/>
                <a:ext cx="540385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56895">
                    <a:moveTo>
                      <a:pt x="0" y="556783"/>
                    </a:moveTo>
                    <a:lnTo>
                      <a:pt x="539878" y="556783"/>
                    </a:lnTo>
                    <a:lnTo>
                      <a:pt x="539878" y="0"/>
                    </a:lnTo>
                    <a:lnTo>
                      <a:pt x="0" y="0"/>
                    </a:lnTo>
                    <a:lnTo>
                      <a:pt x="0" y="556783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5348184" y="7993281"/>
                <a:ext cx="59182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91820" h="556895">
                    <a:moveTo>
                      <a:pt x="591585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91585" y="556783"/>
                    </a:lnTo>
                    <a:lnTo>
                      <a:pt x="59158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5409727" y="8004341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8"/>
                    </a:moveTo>
                    <a:lnTo>
                      <a:pt x="523213" y="85618"/>
                    </a:lnTo>
                    <a:lnTo>
                      <a:pt x="523213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5409727" y="8089959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213" y="0"/>
                    </a:moveTo>
                    <a:lnTo>
                      <a:pt x="0" y="0"/>
                    </a:lnTo>
                    <a:lnTo>
                      <a:pt x="0" y="76100"/>
                    </a:lnTo>
                    <a:lnTo>
                      <a:pt x="523213" y="76100"/>
                    </a:lnTo>
                    <a:lnTo>
                      <a:pt x="523213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5409727" y="8454622"/>
                <a:ext cx="5232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85725">
                    <a:moveTo>
                      <a:pt x="0" y="85614"/>
                    </a:moveTo>
                    <a:lnTo>
                      <a:pt x="523213" y="85614"/>
                    </a:lnTo>
                    <a:lnTo>
                      <a:pt x="523213" y="0"/>
                    </a:lnTo>
                    <a:lnTo>
                      <a:pt x="0" y="0"/>
                    </a:lnTo>
                    <a:lnTo>
                      <a:pt x="0" y="85614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5409727" y="8378524"/>
                <a:ext cx="5232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239" h="76200">
                    <a:moveTo>
                      <a:pt x="523213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523213" y="76097"/>
                    </a:lnTo>
                    <a:lnTo>
                      <a:pt x="523213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173"/>
              <p:cNvSpPr/>
              <p:nvPr/>
            </p:nvSpPr>
            <p:spPr>
              <a:xfrm>
                <a:off x="5247572" y="7869557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18" y="0"/>
                    </a:moveTo>
                    <a:lnTo>
                      <a:pt x="0" y="0"/>
                    </a:lnTo>
                    <a:lnTo>
                      <a:pt x="0" y="837802"/>
                    </a:lnTo>
                    <a:lnTo>
                      <a:pt x="152318" y="837802"/>
                    </a:lnTo>
                    <a:lnTo>
                      <a:pt x="152318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174"/>
              <p:cNvSpPr/>
              <p:nvPr/>
            </p:nvSpPr>
            <p:spPr>
              <a:xfrm>
                <a:off x="5247572" y="7869557"/>
                <a:ext cx="1524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838200">
                    <a:moveTo>
                      <a:pt x="152318" y="0"/>
                    </a:moveTo>
                    <a:lnTo>
                      <a:pt x="0" y="0"/>
                    </a:lnTo>
                    <a:lnTo>
                      <a:pt x="0" y="837802"/>
                    </a:lnTo>
                    <a:lnTo>
                      <a:pt x="152318" y="837802"/>
                    </a:lnTo>
                    <a:lnTo>
                      <a:pt x="15231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object 175"/>
              <p:cNvSpPr/>
              <p:nvPr/>
            </p:nvSpPr>
            <p:spPr>
              <a:xfrm>
                <a:off x="6291536" y="7993281"/>
                <a:ext cx="53594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35940" h="556895">
                    <a:moveTo>
                      <a:pt x="535607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35607" y="556783"/>
                    </a:lnTo>
                    <a:lnTo>
                      <a:pt x="535607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176"/>
              <p:cNvSpPr/>
              <p:nvPr/>
            </p:nvSpPr>
            <p:spPr>
              <a:xfrm>
                <a:off x="6291536" y="7993281"/>
                <a:ext cx="53594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535940" h="556895">
                    <a:moveTo>
                      <a:pt x="535607" y="0"/>
                    </a:moveTo>
                    <a:lnTo>
                      <a:pt x="0" y="0"/>
                    </a:lnTo>
                    <a:lnTo>
                      <a:pt x="0" y="556783"/>
                    </a:lnTo>
                    <a:lnTo>
                      <a:pt x="535607" y="556783"/>
                    </a:lnTo>
                    <a:lnTo>
                      <a:pt x="53560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177"/>
              <p:cNvSpPr/>
              <p:nvPr/>
            </p:nvSpPr>
            <p:spPr>
              <a:xfrm>
                <a:off x="6347256" y="8004341"/>
                <a:ext cx="47370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85725">
                    <a:moveTo>
                      <a:pt x="0" y="85618"/>
                    </a:moveTo>
                    <a:lnTo>
                      <a:pt x="473702" y="85618"/>
                    </a:lnTo>
                    <a:lnTo>
                      <a:pt x="473702" y="0"/>
                    </a:lnTo>
                    <a:lnTo>
                      <a:pt x="0" y="0"/>
                    </a:lnTo>
                    <a:lnTo>
                      <a:pt x="0" y="85618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178"/>
              <p:cNvSpPr/>
              <p:nvPr/>
            </p:nvSpPr>
            <p:spPr>
              <a:xfrm>
                <a:off x="6347256" y="8089959"/>
                <a:ext cx="473709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76200">
                    <a:moveTo>
                      <a:pt x="473702" y="0"/>
                    </a:moveTo>
                    <a:lnTo>
                      <a:pt x="0" y="0"/>
                    </a:lnTo>
                    <a:lnTo>
                      <a:pt x="0" y="76100"/>
                    </a:lnTo>
                    <a:lnTo>
                      <a:pt x="473702" y="76100"/>
                    </a:lnTo>
                    <a:lnTo>
                      <a:pt x="473702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79"/>
              <p:cNvSpPr/>
              <p:nvPr/>
            </p:nvSpPr>
            <p:spPr>
              <a:xfrm>
                <a:off x="6347256" y="8454622"/>
                <a:ext cx="473709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85725">
                    <a:moveTo>
                      <a:pt x="0" y="85614"/>
                    </a:moveTo>
                    <a:lnTo>
                      <a:pt x="473702" y="85614"/>
                    </a:lnTo>
                    <a:lnTo>
                      <a:pt x="473702" y="0"/>
                    </a:lnTo>
                    <a:lnTo>
                      <a:pt x="0" y="0"/>
                    </a:lnTo>
                    <a:lnTo>
                      <a:pt x="0" y="85614"/>
                    </a:lnTo>
                    <a:close/>
                  </a:path>
                </a:pathLst>
              </a:custGeom>
              <a:solidFill>
                <a:srgbClr val="171AC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180"/>
              <p:cNvSpPr/>
              <p:nvPr/>
            </p:nvSpPr>
            <p:spPr>
              <a:xfrm>
                <a:off x="6347256" y="8378524"/>
                <a:ext cx="473709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3709" h="76200">
                    <a:moveTo>
                      <a:pt x="473702" y="0"/>
                    </a:moveTo>
                    <a:lnTo>
                      <a:pt x="0" y="0"/>
                    </a:lnTo>
                    <a:lnTo>
                      <a:pt x="0" y="76097"/>
                    </a:lnTo>
                    <a:lnTo>
                      <a:pt x="473702" y="76097"/>
                    </a:lnTo>
                    <a:lnTo>
                      <a:pt x="473702" y="0"/>
                    </a:lnTo>
                    <a:close/>
                  </a:path>
                </a:pathLst>
              </a:custGeom>
              <a:solidFill>
                <a:srgbClr val="4A4F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1" name="object 181"/>
            <p:cNvSpPr txBox="1"/>
            <p:nvPr/>
          </p:nvSpPr>
          <p:spPr>
            <a:xfrm>
              <a:off x="241085" y="1090058"/>
              <a:ext cx="7155180" cy="242760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71755" marR="5080" indent="-5969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7. </a:t>
              </a:r>
              <a:r>
                <a:rPr sz="1200" spc="-5" dirty="0">
                  <a:latin typeface="Arial"/>
                  <a:cs typeface="Arial"/>
                </a:rPr>
                <a:t>The box shown below is held together with sash </a:t>
              </a:r>
              <a:r>
                <a:rPr sz="1200" dirty="0">
                  <a:latin typeface="Arial"/>
                  <a:cs typeface="Arial"/>
                </a:rPr>
                <a:t>clamps, </a:t>
              </a:r>
              <a:r>
                <a:rPr sz="1200" spc="-5" dirty="0">
                  <a:latin typeface="Arial"/>
                  <a:cs typeface="Arial"/>
                </a:rPr>
                <a:t>whilst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glue dries. </a:t>
              </a:r>
              <a:r>
                <a:rPr sz="1200" dirty="0">
                  <a:latin typeface="Arial"/>
                  <a:cs typeface="Arial"/>
                </a:rPr>
                <a:t>It </a:t>
              </a:r>
              <a:r>
                <a:rPr sz="1200" spc="-5" dirty="0">
                  <a:latin typeface="Arial"/>
                  <a:cs typeface="Arial"/>
                </a:rPr>
                <a:t>is vital </a:t>
              </a:r>
              <a:r>
                <a:rPr sz="1200" dirty="0">
                  <a:latin typeface="Arial"/>
                  <a:cs typeface="Arial"/>
                </a:rPr>
                <a:t>that </a:t>
              </a:r>
              <a:r>
                <a:rPr sz="1200" spc="-5" dirty="0">
                  <a:latin typeface="Arial"/>
                  <a:cs typeface="Arial"/>
                </a:rPr>
                <a:t>each corner 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the box is an accurate 90 degree angle. </a:t>
              </a:r>
              <a:r>
                <a:rPr sz="1200" spc="-25" dirty="0">
                  <a:latin typeface="Arial"/>
                  <a:cs typeface="Arial"/>
                </a:rPr>
                <a:t>Two </a:t>
              </a:r>
              <a:r>
                <a:rPr sz="1200" spc="-5" dirty="0">
                  <a:latin typeface="Arial"/>
                  <a:cs typeface="Arial"/>
                </a:rPr>
                <a:t>basic tools are used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check </a:t>
              </a:r>
              <a:r>
                <a:rPr sz="1200" dirty="0">
                  <a:latin typeface="Arial"/>
                  <a:cs typeface="Arial"/>
                </a:rPr>
                <a:t>that the </a:t>
              </a:r>
              <a:r>
                <a:rPr sz="1200" spc="-5" dirty="0">
                  <a:latin typeface="Arial"/>
                  <a:cs typeface="Arial"/>
                </a:rPr>
                <a:t>angles are</a:t>
              </a:r>
              <a:r>
                <a:rPr sz="1200" spc="27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correct.</a:t>
              </a:r>
              <a:endParaRPr sz="1200">
                <a:latin typeface="Arial"/>
                <a:cs typeface="Arial"/>
              </a:endParaRPr>
            </a:p>
            <a:p>
              <a:pPr marL="10795" algn="ctr">
                <a:lnSpc>
                  <a:spcPct val="100000"/>
                </a:lnSpc>
                <a:spcBef>
                  <a:spcPts val="1100"/>
                </a:spcBef>
              </a:pPr>
              <a:r>
                <a:rPr sz="1200" spc="-5" dirty="0">
                  <a:latin typeface="Arial"/>
                  <a:cs typeface="Arial"/>
                </a:rPr>
                <a:t>Name each</a:t>
              </a:r>
              <a:r>
                <a:rPr sz="1200" dirty="0">
                  <a:latin typeface="Arial"/>
                  <a:cs typeface="Arial"/>
                </a:rPr>
                <a:t> tool.</a:t>
              </a:r>
              <a:endParaRPr sz="1200">
                <a:latin typeface="Arial"/>
                <a:cs typeface="Arial"/>
              </a:endParaRPr>
            </a:p>
            <a:p>
              <a:pPr marL="8255" algn="ctr">
                <a:lnSpc>
                  <a:spcPct val="100000"/>
                </a:lnSpc>
                <a:spcBef>
                  <a:spcPts val="1240"/>
                </a:spcBef>
              </a:pPr>
              <a:r>
                <a:rPr sz="1200" spc="-5" dirty="0">
                  <a:latin typeface="Arial"/>
                  <a:cs typeface="Arial"/>
                </a:rPr>
                <a:t>Describe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tool</a:t>
              </a:r>
              <a:endParaRPr sz="1200">
                <a:latin typeface="Arial"/>
                <a:cs typeface="Arial"/>
              </a:endParaRPr>
            </a:p>
            <a:p>
              <a:pPr marL="10795" algn="ctr">
                <a:lnSpc>
                  <a:spcPct val="100000"/>
                </a:lnSpc>
                <a:spcBef>
                  <a:spcPts val="1245"/>
                </a:spcBef>
              </a:pPr>
              <a:r>
                <a:rPr sz="1200" spc="-5" dirty="0">
                  <a:latin typeface="Arial"/>
                  <a:cs typeface="Arial"/>
                </a:rPr>
                <a:t>Draw each tool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spc="-15" dirty="0">
                  <a:latin typeface="Arial"/>
                  <a:cs typeface="Arial"/>
                </a:rPr>
                <a:t>below, </a:t>
              </a:r>
              <a:r>
                <a:rPr sz="1200" spc="-5" dirty="0">
                  <a:latin typeface="Arial"/>
                  <a:cs typeface="Arial"/>
                </a:rPr>
                <a:t>showing each one in</a:t>
              </a:r>
              <a:r>
                <a:rPr sz="1200" spc="8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use.</a:t>
              </a:r>
              <a:endParaRPr sz="1200">
                <a:latin typeface="Arial"/>
                <a:cs typeface="Arial"/>
              </a:endParaRPr>
            </a:p>
            <a:p>
              <a:pPr marL="2806700" marR="2787650" indent="515620">
                <a:lnSpc>
                  <a:spcPts val="4140"/>
                </a:lnSpc>
                <a:spcBef>
                  <a:spcPts val="420"/>
                </a:spcBef>
              </a:pPr>
              <a:r>
                <a:rPr sz="1100" spc="-5" dirty="0">
                  <a:latin typeface="Arial"/>
                  <a:cs typeface="Arial"/>
                </a:rPr>
                <a:t>TOOL </a:t>
              </a:r>
              <a:r>
                <a:rPr sz="1100" dirty="0">
                  <a:latin typeface="Arial"/>
                  <a:cs typeface="Arial"/>
                </a:rPr>
                <a:t>1:  DESCRIPTION OF</a:t>
              </a:r>
              <a:r>
                <a:rPr sz="1100" spc="-10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USE: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3035200" y="4971710"/>
              <a:ext cx="1577975" cy="7188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985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spc="-5" dirty="0">
                  <a:latin typeface="Arial"/>
                  <a:cs typeface="Arial"/>
                </a:rPr>
                <a:t>TOOL</a:t>
              </a:r>
              <a:r>
                <a:rPr sz="1100" spc="-55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2: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5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1095"/>
                </a:spcBef>
              </a:pPr>
              <a:r>
                <a:rPr sz="1100" dirty="0">
                  <a:latin typeface="Arial"/>
                  <a:cs typeface="Arial"/>
                </a:rPr>
                <a:t>DESCRIPTION OF</a:t>
              </a:r>
              <a:r>
                <a:rPr sz="1100" spc="-9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USE: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2149365" y="7732293"/>
              <a:ext cx="2977515" cy="2575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100">
                <a:latin typeface="Times New Roman"/>
                <a:cs typeface="Times New Roman"/>
              </a:endParaRPr>
            </a:p>
            <a:p>
              <a:pPr marL="93345" algn="ctr">
                <a:lnSpc>
                  <a:spcPct val="100000"/>
                </a:lnSpc>
                <a:spcBef>
                  <a:spcPts val="645"/>
                </a:spcBef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2809725" y="158053"/>
              <a:ext cx="2111375" cy="4432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986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SASH</a:t>
              </a:r>
              <a:r>
                <a:rPr sz="1600" b="1" u="sng" spc="-1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CLAMPS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7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1064894" y="653104"/>
              <a:ext cx="5119370" cy="29718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481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https://www.technologystudent.com/equip1/sash1.htm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5131462" y="45745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322941" y="472589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3E1295E-A364-490A-A860-8940F62B48C1}"/>
              </a:ext>
            </a:extLst>
          </p:cNvPr>
          <p:cNvGrpSpPr/>
          <p:nvPr/>
        </p:nvGrpSpPr>
        <p:grpSpPr>
          <a:xfrm>
            <a:off x="264396" y="124865"/>
            <a:ext cx="7057390" cy="10359393"/>
            <a:chOff x="264396" y="124865"/>
            <a:chExt cx="7057390" cy="10359393"/>
          </a:xfrm>
        </p:grpSpPr>
        <p:sp>
          <p:nvSpPr>
            <p:cNvPr id="2" name="object 2"/>
            <p:cNvSpPr/>
            <p:nvPr/>
          </p:nvSpPr>
          <p:spPr>
            <a:xfrm>
              <a:off x="385272" y="1864353"/>
              <a:ext cx="2780003" cy="14363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76150" y="3899603"/>
              <a:ext cx="2514603" cy="16256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772" y="6159830"/>
              <a:ext cx="2539996" cy="1968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264" y="8337956"/>
              <a:ext cx="2514603" cy="2146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809725" y="124865"/>
              <a:ext cx="2111375" cy="476250"/>
            </a:xfrm>
            <a:prstGeom prst="rect">
              <a:avLst/>
            </a:prstGeom>
          </p:spPr>
          <p:txBody>
            <a:bodyPr vert="horz" wrap="square" lIns="0" tIns="83820" rIns="0" bIns="0" rtlCol="0">
              <a:spAutoFit/>
            </a:bodyPr>
            <a:lstStyle/>
            <a:p>
              <a:pPr marL="273050">
                <a:lnSpc>
                  <a:spcPct val="100000"/>
                </a:lnSpc>
                <a:spcBef>
                  <a:spcPts val="66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TYPES OF</a:t>
              </a:r>
              <a:r>
                <a:rPr sz="1600" b="1" u="sng" spc="-6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PLANE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80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64396" y="1046563"/>
              <a:ext cx="7057390" cy="120459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323465" marR="5080" indent="-2311400">
                <a:lnSpc>
                  <a:spcPct val="102899"/>
                </a:lnSpc>
                <a:spcBef>
                  <a:spcPts val="55"/>
                </a:spcBef>
              </a:pPr>
              <a:r>
                <a:rPr sz="1200" spc="-5" dirty="0">
                  <a:latin typeface="Arial"/>
                  <a:cs typeface="Arial"/>
                </a:rPr>
                <a:t>The planes seen below are regularly used in a workshop. 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name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 plane and include notes  explaining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purpose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one.</a:t>
              </a:r>
              <a:endParaRPr sz="1200">
                <a:latin typeface="Arial"/>
                <a:cs typeface="Arial"/>
              </a:endParaRPr>
            </a:p>
            <a:p>
              <a:pPr marL="3079750">
                <a:lnSpc>
                  <a:spcPct val="100000"/>
                </a:lnSpc>
                <a:spcBef>
                  <a:spcPts val="1135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600">
                <a:latin typeface="Arial"/>
                <a:cs typeface="Arial"/>
              </a:endParaRPr>
            </a:p>
            <a:p>
              <a:pPr marL="307975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331548" y="3736523"/>
              <a:ext cx="944880" cy="681990"/>
            </a:xfrm>
            <a:prstGeom prst="rect">
              <a:avLst/>
            </a:prstGeom>
          </p:spPr>
          <p:txBody>
            <a:bodyPr vert="horz" wrap="square" lIns="0" tIns="127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905"/>
                </a:spcBef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331548" y="6122915"/>
              <a:ext cx="944880" cy="681990"/>
            </a:xfrm>
            <a:prstGeom prst="rect">
              <a:avLst/>
            </a:prstGeom>
          </p:spPr>
          <p:txBody>
            <a:bodyPr vert="horz" wrap="square" lIns="0" tIns="127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905"/>
                </a:spcBef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331548" y="8504721"/>
              <a:ext cx="944880" cy="7346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9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64921" y="645905"/>
              <a:ext cx="5119370" cy="32385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239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70"/>
                </a:spcBef>
                <a:tabLst>
                  <a:tab pos="13354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https://www.technologystudent.com/equip1/planes1.htm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131462" y="45745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22941" y="472589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9D548A-67C3-45F8-8B35-AD694CA7D9CE}"/>
              </a:ext>
            </a:extLst>
          </p:cNvPr>
          <p:cNvGrpSpPr/>
          <p:nvPr/>
        </p:nvGrpSpPr>
        <p:grpSpPr>
          <a:xfrm>
            <a:off x="249156" y="158269"/>
            <a:ext cx="7057390" cy="10390578"/>
            <a:chOff x="249156" y="158269"/>
            <a:chExt cx="7057390" cy="10390578"/>
          </a:xfrm>
        </p:grpSpPr>
        <p:sp>
          <p:nvSpPr>
            <p:cNvPr id="2" name="object 2"/>
            <p:cNvSpPr/>
            <p:nvPr/>
          </p:nvSpPr>
          <p:spPr>
            <a:xfrm>
              <a:off x="523112" y="1760984"/>
              <a:ext cx="2539997" cy="172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42998" y="4278877"/>
              <a:ext cx="2539997" cy="20447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85" y="6687795"/>
              <a:ext cx="2539997" cy="1562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2658" y="8326349"/>
              <a:ext cx="2539997" cy="2222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306830" y="158269"/>
              <a:ext cx="316420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TYPES OF PLANE -</a:t>
              </a:r>
              <a:r>
                <a:rPr sz="1600" b="1" u="sng" spc="-9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CONTINUED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49156" y="1078066"/>
              <a:ext cx="7057390" cy="121221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323465" marR="5080" indent="-2311400">
                <a:lnSpc>
                  <a:spcPct val="102899"/>
                </a:lnSpc>
                <a:spcBef>
                  <a:spcPts val="55"/>
                </a:spcBef>
              </a:pPr>
              <a:r>
                <a:rPr sz="1200" spc="-5" dirty="0">
                  <a:latin typeface="Arial"/>
                  <a:cs typeface="Arial"/>
                </a:rPr>
                <a:t>The planes seen below are regularly used in a workshop. 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name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 plane and include notes  explaining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purpose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one.</a:t>
              </a:r>
              <a:endParaRPr sz="1200">
                <a:latin typeface="Arial"/>
                <a:cs typeface="Arial"/>
              </a:endParaRPr>
            </a:p>
            <a:p>
              <a:pPr marL="3094990">
                <a:lnSpc>
                  <a:spcPct val="100000"/>
                </a:lnSpc>
                <a:spcBef>
                  <a:spcPts val="835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900">
                <a:latin typeface="Arial"/>
                <a:cs typeface="Arial"/>
              </a:endParaRPr>
            </a:p>
            <a:p>
              <a:pPr marL="309499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331548" y="3792464"/>
              <a:ext cx="944880" cy="6889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331548" y="6097245"/>
              <a:ext cx="944880" cy="7346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9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331548" y="8491418"/>
              <a:ext cx="944880" cy="7956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23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dirty="0">
                  <a:latin typeface="Arial"/>
                  <a:cs typeface="Arial"/>
                </a:rPr>
                <a:t>PURPOSE: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131462" y="45745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22941" y="472589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264921" y="645905"/>
              <a:ext cx="5119370" cy="32385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239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70"/>
                </a:spcBef>
                <a:tabLst>
                  <a:tab pos="13354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8"/>
                </a:rPr>
                <a:t>https://www.technologystudent.com/equip1/planes1.htm</a:t>
              </a:r>
              <a:endParaRPr sz="1800" baseline="2314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C336F37-EB08-4FDF-9785-B6B9ECBAFE71}"/>
              </a:ext>
            </a:extLst>
          </p:cNvPr>
          <p:cNvGrpSpPr/>
          <p:nvPr/>
        </p:nvGrpSpPr>
        <p:grpSpPr>
          <a:xfrm>
            <a:off x="100008" y="129102"/>
            <a:ext cx="7403585" cy="9015571"/>
            <a:chOff x="100008" y="129102"/>
            <a:chExt cx="7403585" cy="9015571"/>
          </a:xfrm>
        </p:grpSpPr>
        <p:grpSp>
          <p:nvGrpSpPr>
            <p:cNvPr id="2" name="object 2"/>
            <p:cNvGrpSpPr/>
            <p:nvPr/>
          </p:nvGrpSpPr>
          <p:grpSpPr>
            <a:xfrm>
              <a:off x="399294" y="6910549"/>
              <a:ext cx="1573530" cy="1625600"/>
              <a:chOff x="399294" y="6910549"/>
              <a:chExt cx="1573530" cy="16256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733802" y="7514445"/>
                <a:ext cx="237490" cy="1015365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1015365">
                    <a:moveTo>
                      <a:pt x="237215" y="0"/>
                    </a:moveTo>
                    <a:lnTo>
                      <a:pt x="0" y="166046"/>
                    </a:lnTo>
                    <a:lnTo>
                      <a:pt x="0" y="1015274"/>
                    </a:lnTo>
                    <a:lnTo>
                      <a:pt x="237215" y="849224"/>
                    </a:lnTo>
                    <a:lnTo>
                      <a:pt x="237215" y="0"/>
                    </a:lnTo>
                    <a:close/>
                  </a:path>
                </a:pathLst>
              </a:custGeom>
              <a:solidFill>
                <a:srgbClr val="FC73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733802" y="7514445"/>
                <a:ext cx="237490" cy="1015365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1015365">
                    <a:moveTo>
                      <a:pt x="0" y="166046"/>
                    </a:moveTo>
                    <a:lnTo>
                      <a:pt x="237215" y="0"/>
                    </a:lnTo>
                    <a:lnTo>
                      <a:pt x="237215" y="849224"/>
                    </a:lnTo>
                    <a:lnTo>
                      <a:pt x="0" y="1015274"/>
                    </a:lnTo>
                    <a:lnTo>
                      <a:pt x="0" y="16604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00665" y="7058998"/>
                <a:ext cx="1333500" cy="1475740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1475740">
                    <a:moveTo>
                      <a:pt x="0" y="0"/>
                    </a:moveTo>
                    <a:lnTo>
                      <a:pt x="0" y="797050"/>
                    </a:lnTo>
                    <a:lnTo>
                      <a:pt x="1333136" y="1475466"/>
                    </a:lnTo>
                    <a:lnTo>
                      <a:pt x="1333136" y="621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75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00665" y="7058998"/>
                <a:ext cx="1333500" cy="1475740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1475740">
                    <a:moveTo>
                      <a:pt x="1333136" y="621493"/>
                    </a:moveTo>
                    <a:lnTo>
                      <a:pt x="0" y="0"/>
                    </a:lnTo>
                    <a:lnTo>
                      <a:pt x="0" y="797050"/>
                    </a:lnTo>
                    <a:lnTo>
                      <a:pt x="1333136" y="1475466"/>
                    </a:lnTo>
                    <a:lnTo>
                      <a:pt x="1333136" y="62149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00665" y="6911921"/>
                <a:ext cx="1570355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570355" h="768984">
                    <a:moveTo>
                      <a:pt x="256189" y="0"/>
                    </a:moveTo>
                    <a:lnTo>
                      <a:pt x="0" y="147077"/>
                    </a:lnTo>
                    <a:lnTo>
                      <a:pt x="1333136" y="768570"/>
                    </a:lnTo>
                    <a:lnTo>
                      <a:pt x="1570352" y="602524"/>
                    </a:lnTo>
                    <a:lnTo>
                      <a:pt x="1367016" y="508380"/>
                    </a:lnTo>
                    <a:lnTo>
                      <a:pt x="915050" y="301262"/>
                    </a:lnTo>
                    <a:lnTo>
                      <a:pt x="256189" y="0"/>
                    </a:lnTo>
                    <a:close/>
                  </a:path>
                </a:pathLst>
              </a:custGeom>
              <a:solidFill>
                <a:srgbClr val="FC73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00665" y="6911921"/>
                <a:ext cx="157035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1570355" h="1579879">
                    <a:moveTo>
                      <a:pt x="1570352" y="602524"/>
                    </a:moveTo>
                    <a:lnTo>
                      <a:pt x="1333136" y="768570"/>
                    </a:lnTo>
                    <a:lnTo>
                      <a:pt x="0" y="147077"/>
                    </a:lnTo>
                    <a:lnTo>
                      <a:pt x="256189" y="0"/>
                    </a:lnTo>
                    <a:lnTo>
                      <a:pt x="462194" y="94144"/>
                    </a:lnTo>
                    <a:lnTo>
                      <a:pt x="915050" y="301262"/>
                    </a:lnTo>
                    <a:lnTo>
                      <a:pt x="1367016" y="508380"/>
                    </a:lnTo>
                    <a:lnTo>
                      <a:pt x="1570352" y="602524"/>
                    </a:lnTo>
                    <a:close/>
                  </a:path>
                  <a:path w="1570355" h="1579879">
                    <a:moveTo>
                      <a:pt x="1565607" y="706895"/>
                    </a:moveTo>
                    <a:lnTo>
                      <a:pt x="1540996" y="784731"/>
                    </a:lnTo>
                    <a:lnTo>
                      <a:pt x="1500373" y="970203"/>
                    </a:lnTo>
                    <a:lnTo>
                      <a:pt x="1493553" y="1191256"/>
                    </a:lnTo>
                    <a:lnTo>
                      <a:pt x="1570352" y="1375836"/>
                    </a:lnTo>
                  </a:path>
                  <a:path w="1570355" h="1579879">
                    <a:moveTo>
                      <a:pt x="1570352" y="645223"/>
                    </a:moveTo>
                    <a:lnTo>
                      <a:pt x="1530618" y="725208"/>
                    </a:lnTo>
                    <a:lnTo>
                      <a:pt x="1458861" y="929286"/>
                    </a:lnTo>
                    <a:lnTo>
                      <a:pt x="1426243" y="1203639"/>
                    </a:lnTo>
                    <a:lnTo>
                      <a:pt x="1503931" y="1494449"/>
                    </a:lnTo>
                  </a:path>
                  <a:path w="1570355" h="1579879">
                    <a:moveTo>
                      <a:pt x="1570352" y="607265"/>
                    </a:moveTo>
                    <a:lnTo>
                      <a:pt x="1525429" y="649149"/>
                    </a:lnTo>
                    <a:lnTo>
                      <a:pt x="1435140" y="800002"/>
                    </a:lnTo>
                    <a:lnTo>
                      <a:pt x="1366199" y="1097632"/>
                    </a:lnTo>
                    <a:lnTo>
                      <a:pt x="1385326" y="157984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9"/>
            <p:cNvGrpSpPr/>
            <p:nvPr/>
          </p:nvGrpSpPr>
          <p:grpSpPr>
            <a:xfrm>
              <a:off x="219279" y="4721911"/>
              <a:ext cx="2665095" cy="1465580"/>
              <a:chOff x="219279" y="4721911"/>
              <a:chExt cx="2665095" cy="146558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25629" y="5012740"/>
                <a:ext cx="1963420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963420" h="1168400">
                    <a:moveTo>
                      <a:pt x="1962961" y="1167966"/>
                    </a:moveTo>
                    <a:lnTo>
                      <a:pt x="1962961" y="938289"/>
                    </a:lnTo>
                    <a:lnTo>
                      <a:pt x="0" y="0"/>
                    </a:lnTo>
                    <a:lnTo>
                      <a:pt x="0" y="199743"/>
                    </a:lnTo>
                    <a:lnTo>
                      <a:pt x="1962961" y="1167966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25629" y="4728261"/>
                <a:ext cx="2602865" cy="1223010"/>
              </a:xfrm>
              <a:custGeom>
                <a:avLst/>
                <a:gdLst/>
                <a:ahLst/>
                <a:cxnLst/>
                <a:rect l="l" t="t" r="r" b="b"/>
                <a:pathLst>
                  <a:path w="2602865" h="1223010">
                    <a:moveTo>
                      <a:pt x="738436" y="0"/>
                    </a:moveTo>
                    <a:lnTo>
                      <a:pt x="0" y="284482"/>
                    </a:lnTo>
                    <a:lnTo>
                      <a:pt x="1961093" y="1222660"/>
                    </a:lnTo>
                    <a:lnTo>
                      <a:pt x="2602685" y="859492"/>
                    </a:lnTo>
                    <a:lnTo>
                      <a:pt x="7384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25629" y="4728261"/>
                <a:ext cx="2602865" cy="1223010"/>
              </a:xfrm>
              <a:custGeom>
                <a:avLst/>
                <a:gdLst/>
                <a:ahLst/>
                <a:cxnLst/>
                <a:rect l="l" t="t" r="r" b="b"/>
                <a:pathLst>
                  <a:path w="2602865" h="1223010">
                    <a:moveTo>
                      <a:pt x="2602685" y="859492"/>
                    </a:moveTo>
                    <a:lnTo>
                      <a:pt x="738436" y="0"/>
                    </a:lnTo>
                    <a:lnTo>
                      <a:pt x="0" y="284482"/>
                    </a:lnTo>
                    <a:lnTo>
                      <a:pt x="1961093" y="1222660"/>
                    </a:lnTo>
                    <a:lnTo>
                      <a:pt x="2602685" y="859492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188591" y="5587754"/>
                <a:ext cx="645795" cy="593090"/>
              </a:xfrm>
              <a:custGeom>
                <a:avLst/>
                <a:gdLst/>
                <a:ahLst/>
                <a:cxnLst/>
                <a:rect l="l" t="t" r="r" b="b"/>
                <a:pathLst>
                  <a:path w="645794" h="593089">
                    <a:moveTo>
                      <a:pt x="645778" y="0"/>
                    </a:moveTo>
                    <a:lnTo>
                      <a:pt x="0" y="362952"/>
                    </a:lnTo>
                    <a:lnTo>
                      <a:pt x="0" y="592952"/>
                    </a:lnTo>
                    <a:lnTo>
                      <a:pt x="645778" y="230007"/>
                    </a:lnTo>
                    <a:lnTo>
                      <a:pt x="6457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188591" y="5587754"/>
                <a:ext cx="654050" cy="593090"/>
              </a:xfrm>
              <a:custGeom>
                <a:avLst/>
                <a:gdLst/>
                <a:ahLst/>
                <a:cxnLst/>
                <a:rect l="l" t="t" r="r" b="b"/>
                <a:pathLst>
                  <a:path w="654050" h="593089">
                    <a:moveTo>
                      <a:pt x="0" y="362952"/>
                    </a:moveTo>
                    <a:lnTo>
                      <a:pt x="645778" y="0"/>
                    </a:lnTo>
                    <a:lnTo>
                      <a:pt x="645778" y="230007"/>
                    </a:lnTo>
                    <a:lnTo>
                      <a:pt x="0" y="592952"/>
                    </a:lnTo>
                    <a:lnTo>
                      <a:pt x="0" y="362952"/>
                    </a:lnTo>
                    <a:close/>
                  </a:path>
                  <a:path w="654050" h="593089">
                    <a:moveTo>
                      <a:pt x="87678" y="543110"/>
                    </a:moveTo>
                    <a:lnTo>
                      <a:pt x="125540" y="501587"/>
                    </a:lnTo>
                    <a:lnTo>
                      <a:pt x="231983" y="408093"/>
                    </a:lnTo>
                    <a:lnTo>
                      <a:pt x="396290" y="309242"/>
                    </a:lnTo>
                    <a:lnTo>
                      <a:pt x="607748" y="251646"/>
                    </a:lnTo>
                  </a:path>
                  <a:path w="654050" h="593089">
                    <a:moveTo>
                      <a:pt x="36241" y="565970"/>
                    </a:moveTo>
                    <a:lnTo>
                      <a:pt x="86873" y="498996"/>
                    </a:lnTo>
                    <a:lnTo>
                      <a:pt x="222695" y="351655"/>
                    </a:lnTo>
                    <a:lnTo>
                      <a:pt x="419596" y="204313"/>
                    </a:lnTo>
                    <a:lnTo>
                      <a:pt x="653468" y="137340"/>
                    </a:lnTo>
                  </a:path>
                  <a:path w="654050" h="593089">
                    <a:moveTo>
                      <a:pt x="647752" y="63050"/>
                    </a:moveTo>
                    <a:lnTo>
                      <a:pt x="624802" y="64657"/>
                    </a:lnTo>
                    <a:lnTo>
                      <a:pt x="562740" y="75909"/>
                    </a:lnTo>
                    <a:lnTo>
                      <a:pt x="471746" y="106448"/>
                    </a:lnTo>
                    <a:lnTo>
                      <a:pt x="362002" y="165920"/>
                    </a:lnTo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026925" y="5661385"/>
                <a:ext cx="750570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750569" h="483235">
                    <a:moveTo>
                      <a:pt x="0" y="0"/>
                    </a:moveTo>
                    <a:lnTo>
                      <a:pt x="0" y="108960"/>
                    </a:lnTo>
                    <a:lnTo>
                      <a:pt x="750563" y="483209"/>
                    </a:lnTo>
                    <a:lnTo>
                      <a:pt x="750563" y="374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026925" y="5661385"/>
                <a:ext cx="750570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750569" h="483235">
                    <a:moveTo>
                      <a:pt x="0" y="0"/>
                    </a:moveTo>
                    <a:lnTo>
                      <a:pt x="750563" y="374248"/>
                    </a:lnTo>
                    <a:lnTo>
                      <a:pt x="750563" y="483209"/>
                    </a:lnTo>
                    <a:lnTo>
                      <a:pt x="0" y="10896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027043" y="5547693"/>
                <a:ext cx="1012825" cy="488315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488314">
                    <a:moveTo>
                      <a:pt x="264286" y="0"/>
                    </a:moveTo>
                    <a:lnTo>
                      <a:pt x="0" y="113497"/>
                    </a:lnTo>
                    <a:lnTo>
                      <a:pt x="750445" y="488055"/>
                    </a:lnTo>
                    <a:lnTo>
                      <a:pt x="1012697" y="350215"/>
                    </a:lnTo>
                    <a:lnTo>
                      <a:pt x="2642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027043" y="5547693"/>
                <a:ext cx="1012825" cy="488315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488314">
                    <a:moveTo>
                      <a:pt x="264286" y="0"/>
                    </a:moveTo>
                    <a:lnTo>
                      <a:pt x="1012697" y="350215"/>
                    </a:lnTo>
                    <a:lnTo>
                      <a:pt x="750445" y="488055"/>
                    </a:lnTo>
                    <a:lnTo>
                      <a:pt x="0" y="113497"/>
                    </a:lnTo>
                    <a:lnTo>
                      <a:pt x="26428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777489" y="5897973"/>
                <a:ext cx="26225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247014">
                    <a:moveTo>
                      <a:pt x="261985" y="0"/>
                    </a:moveTo>
                    <a:lnTo>
                      <a:pt x="0" y="137660"/>
                    </a:lnTo>
                    <a:lnTo>
                      <a:pt x="0" y="246758"/>
                    </a:lnTo>
                    <a:lnTo>
                      <a:pt x="261644" y="97283"/>
                    </a:lnTo>
                    <a:lnTo>
                      <a:pt x="26198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777489" y="5897973"/>
                <a:ext cx="26225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247014">
                    <a:moveTo>
                      <a:pt x="0" y="137660"/>
                    </a:moveTo>
                    <a:lnTo>
                      <a:pt x="261985" y="0"/>
                    </a:lnTo>
                    <a:lnTo>
                      <a:pt x="261644" y="97283"/>
                    </a:lnTo>
                    <a:lnTo>
                      <a:pt x="0" y="246758"/>
                    </a:lnTo>
                    <a:lnTo>
                      <a:pt x="0" y="13766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528686" y="5257699"/>
                <a:ext cx="1353820" cy="763905"/>
              </a:xfrm>
              <a:custGeom>
                <a:avLst/>
                <a:gdLst/>
                <a:ahLst/>
                <a:cxnLst/>
                <a:rect l="l" t="t" r="r" b="b"/>
                <a:pathLst>
                  <a:path w="1353820" h="763904">
                    <a:moveTo>
                      <a:pt x="1096811" y="0"/>
                    </a:moveTo>
                    <a:lnTo>
                      <a:pt x="0" y="632692"/>
                    </a:lnTo>
                    <a:lnTo>
                      <a:pt x="248464" y="763614"/>
                    </a:lnTo>
                    <a:lnTo>
                      <a:pt x="1353808" y="130928"/>
                    </a:lnTo>
                    <a:lnTo>
                      <a:pt x="10968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528686" y="5257699"/>
                <a:ext cx="1353820" cy="763905"/>
              </a:xfrm>
              <a:custGeom>
                <a:avLst/>
                <a:gdLst/>
                <a:ahLst/>
                <a:cxnLst/>
                <a:rect l="l" t="t" r="r" b="b"/>
                <a:pathLst>
                  <a:path w="1353820" h="763904">
                    <a:moveTo>
                      <a:pt x="0" y="632692"/>
                    </a:moveTo>
                    <a:lnTo>
                      <a:pt x="1096811" y="0"/>
                    </a:lnTo>
                    <a:lnTo>
                      <a:pt x="1353808" y="130928"/>
                    </a:lnTo>
                    <a:lnTo>
                      <a:pt x="248464" y="763614"/>
                    </a:lnTo>
                    <a:lnTo>
                      <a:pt x="0" y="632692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525078" y="5887397"/>
                <a:ext cx="25654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154304">
                    <a:moveTo>
                      <a:pt x="0" y="0"/>
                    </a:moveTo>
                    <a:lnTo>
                      <a:pt x="0" y="21955"/>
                    </a:lnTo>
                    <a:lnTo>
                      <a:pt x="256118" y="153676"/>
                    </a:lnTo>
                    <a:lnTo>
                      <a:pt x="256118" y="1280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1525078" y="5887397"/>
                <a:ext cx="25654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154304">
                    <a:moveTo>
                      <a:pt x="0" y="0"/>
                    </a:moveTo>
                    <a:lnTo>
                      <a:pt x="256118" y="128059"/>
                    </a:lnTo>
                    <a:lnTo>
                      <a:pt x="256118" y="153676"/>
                    </a:lnTo>
                    <a:lnTo>
                      <a:pt x="0" y="2195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781196" y="5387393"/>
                <a:ext cx="1100455" cy="650240"/>
              </a:xfrm>
              <a:custGeom>
                <a:avLst/>
                <a:gdLst/>
                <a:ahLst/>
                <a:cxnLst/>
                <a:rect l="l" t="t" r="r" b="b"/>
                <a:pathLst>
                  <a:path w="1100455" h="650239">
                    <a:moveTo>
                      <a:pt x="1100052" y="0"/>
                    </a:moveTo>
                    <a:lnTo>
                      <a:pt x="0" y="628063"/>
                    </a:lnTo>
                    <a:lnTo>
                      <a:pt x="0" y="650019"/>
                    </a:lnTo>
                    <a:lnTo>
                      <a:pt x="1100052" y="25617"/>
                    </a:lnTo>
                    <a:lnTo>
                      <a:pt x="11000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781196" y="5387393"/>
                <a:ext cx="1100455" cy="650240"/>
              </a:xfrm>
              <a:custGeom>
                <a:avLst/>
                <a:gdLst/>
                <a:ahLst/>
                <a:cxnLst/>
                <a:rect l="l" t="t" r="r" b="b"/>
                <a:pathLst>
                  <a:path w="1100455" h="650239">
                    <a:moveTo>
                      <a:pt x="0" y="628063"/>
                    </a:moveTo>
                    <a:lnTo>
                      <a:pt x="1100052" y="0"/>
                    </a:lnTo>
                    <a:lnTo>
                      <a:pt x="1100052" y="25617"/>
                    </a:lnTo>
                    <a:lnTo>
                      <a:pt x="0" y="650019"/>
                    </a:lnTo>
                    <a:lnTo>
                      <a:pt x="0" y="62806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026925" y="5533451"/>
                <a:ext cx="750570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750569" h="483235">
                    <a:moveTo>
                      <a:pt x="0" y="0"/>
                    </a:moveTo>
                    <a:lnTo>
                      <a:pt x="0" y="108954"/>
                    </a:lnTo>
                    <a:lnTo>
                      <a:pt x="750563" y="483203"/>
                    </a:lnTo>
                    <a:lnTo>
                      <a:pt x="750563" y="374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026925" y="5533451"/>
                <a:ext cx="750570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750569" h="483235">
                    <a:moveTo>
                      <a:pt x="0" y="0"/>
                    </a:moveTo>
                    <a:lnTo>
                      <a:pt x="750563" y="374244"/>
                    </a:lnTo>
                    <a:lnTo>
                      <a:pt x="750563" y="483203"/>
                    </a:lnTo>
                    <a:lnTo>
                      <a:pt x="0" y="10895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027043" y="5419756"/>
                <a:ext cx="1012825" cy="488315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488314">
                    <a:moveTo>
                      <a:pt x="264286" y="0"/>
                    </a:moveTo>
                    <a:lnTo>
                      <a:pt x="0" y="113501"/>
                    </a:lnTo>
                    <a:lnTo>
                      <a:pt x="750445" y="488059"/>
                    </a:lnTo>
                    <a:lnTo>
                      <a:pt x="1012697" y="350219"/>
                    </a:lnTo>
                    <a:lnTo>
                      <a:pt x="2642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027043" y="5419756"/>
                <a:ext cx="1012825" cy="488315"/>
              </a:xfrm>
              <a:custGeom>
                <a:avLst/>
                <a:gdLst/>
                <a:ahLst/>
                <a:cxnLst/>
                <a:rect l="l" t="t" r="r" b="b"/>
                <a:pathLst>
                  <a:path w="1012825" h="488314">
                    <a:moveTo>
                      <a:pt x="264286" y="0"/>
                    </a:moveTo>
                    <a:lnTo>
                      <a:pt x="1012697" y="350219"/>
                    </a:lnTo>
                    <a:lnTo>
                      <a:pt x="750445" y="488059"/>
                    </a:lnTo>
                    <a:lnTo>
                      <a:pt x="0" y="113501"/>
                    </a:lnTo>
                    <a:lnTo>
                      <a:pt x="26428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777489" y="5770040"/>
                <a:ext cx="26225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247014">
                    <a:moveTo>
                      <a:pt x="261985" y="0"/>
                    </a:moveTo>
                    <a:lnTo>
                      <a:pt x="0" y="137656"/>
                    </a:lnTo>
                    <a:lnTo>
                      <a:pt x="0" y="246754"/>
                    </a:lnTo>
                    <a:lnTo>
                      <a:pt x="261644" y="97279"/>
                    </a:lnTo>
                    <a:lnTo>
                      <a:pt x="26198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777489" y="5770040"/>
                <a:ext cx="26225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247014">
                    <a:moveTo>
                      <a:pt x="0" y="137656"/>
                    </a:moveTo>
                    <a:lnTo>
                      <a:pt x="261985" y="0"/>
                    </a:lnTo>
                    <a:lnTo>
                      <a:pt x="261644" y="97279"/>
                    </a:lnTo>
                    <a:lnTo>
                      <a:pt x="0" y="246754"/>
                    </a:lnTo>
                    <a:lnTo>
                      <a:pt x="0" y="13765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027125" y="5596734"/>
                <a:ext cx="77216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772160" h="361950">
                    <a:moveTo>
                      <a:pt x="491045" y="246875"/>
                    </a:moveTo>
                    <a:lnTo>
                      <a:pt x="0" y="0"/>
                    </a:lnTo>
                    <a:lnTo>
                      <a:pt x="0" y="114630"/>
                    </a:lnTo>
                    <a:lnTo>
                      <a:pt x="491045" y="361505"/>
                    </a:lnTo>
                    <a:lnTo>
                      <a:pt x="491045" y="246875"/>
                    </a:lnTo>
                    <a:close/>
                  </a:path>
                  <a:path w="772160" h="361950">
                    <a:moveTo>
                      <a:pt x="771956" y="256286"/>
                    </a:moveTo>
                    <a:lnTo>
                      <a:pt x="770166" y="249618"/>
                    </a:lnTo>
                    <a:lnTo>
                      <a:pt x="765263" y="244170"/>
                    </a:lnTo>
                    <a:lnTo>
                      <a:pt x="757999" y="240499"/>
                    </a:lnTo>
                    <a:lnTo>
                      <a:pt x="749109" y="239153"/>
                    </a:lnTo>
                    <a:lnTo>
                      <a:pt x="740219" y="240499"/>
                    </a:lnTo>
                    <a:lnTo>
                      <a:pt x="732955" y="244170"/>
                    </a:lnTo>
                    <a:lnTo>
                      <a:pt x="728052" y="249618"/>
                    </a:lnTo>
                    <a:lnTo>
                      <a:pt x="726262" y="256286"/>
                    </a:lnTo>
                    <a:lnTo>
                      <a:pt x="728052" y="262966"/>
                    </a:lnTo>
                    <a:lnTo>
                      <a:pt x="732955" y="268414"/>
                    </a:lnTo>
                    <a:lnTo>
                      <a:pt x="740219" y="272084"/>
                    </a:lnTo>
                    <a:lnTo>
                      <a:pt x="749109" y="273431"/>
                    </a:lnTo>
                    <a:lnTo>
                      <a:pt x="757999" y="272084"/>
                    </a:lnTo>
                    <a:lnTo>
                      <a:pt x="765263" y="268414"/>
                    </a:lnTo>
                    <a:lnTo>
                      <a:pt x="770166" y="262966"/>
                    </a:lnTo>
                    <a:lnTo>
                      <a:pt x="771956" y="2562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753391" y="5835880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48" y="0"/>
                    </a:moveTo>
                    <a:lnTo>
                      <a:pt x="31742" y="1347"/>
                    </a:lnTo>
                    <a:lnTo>
                      <a:pt x="39007" y="5021"/>
                    </a:lnTo>
                    <a:lnTo>
                      <a:pt x="43905" y="10470"/>
                    </a:lnTo>
                    <a:lnTo>
                      <a:pt x="45702" y="17139"/>
                    </a:lnTo>
                    <a:lnTo>
                      <a:pt x="43905" y="23811"/>
                    </a:lnTo>
                    <a:lnTo>
                      <a:pt x="39007" y="29258"/>
                    </a:lnTo>
                    <a:lnTo>
                      <a:pt x="31742" y="32929"/>
                    </a:lnTo>
                    <a:lnTo>
                      <a:pt x="22848" y="34276"/>
                    </a:lnTo>
                    <a:lnTo>
                      <a:pt x="13955" y="32929"/>
                    </a:lnTo>
                    <a:lnTo>
                      <a:pt x="6692" y="29258"/>
                    </a:lnTo>
                    <a:lnTo>
                      <a:pt x="1795" y="23811"/>
                    </a:lnTo>
                    <a:lnTo>
                      <a:pt x="0" y="17139"/>
                    </a:lnTo>
                    <a:lnTo>
                      <a:pt x="1795" y="10470"/>
                    </a:lnTo>
                    <a:lnTo>
                      <a:pt x="6692" y="5021"/>
                    </a:lnTo>
                    <a:lnTo>
                      <a:pt x="13955" y="1347"/>
                    </a:lnTo>
                    <a:lnTo>
                      <a:pt x="2284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752955" y="5847534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6" y="0"/>
                    </a:moveTo>
                    <a:lnTo>
                      <a:pt x="0" y="6245"/>
                    </a:lnTo>
                    <a:lnTo>
                      <a:pt x="45518" y="8798"/>
                    </a:lnTo>
                    <a:lnTo>
                      <a:pt x="46114" y="2325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752955" y="5847534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6" y="0"/>
                    </a:moveTo>
                    <a:lnTo>
                      <a:pt x="46114" y="2325"/>
                    </a:lnTo>
                    <a:lnTo>
                      <a:pt x="45518" y="8798"/>
                    </a:lnTo>
                    <a:lnTo>
                      <a:pt x="0" y="6245"/>
                    </a:lnTo>
                    <a:lnTo>
                      <a:pt x="112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789408" y="5680803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49" y="0"/>
                    </a:moveTo>
                    <a:lnTo>
                      <a:pt x="13956" y="1347"/>
                    </a:lnTo>
                    <a:lnTo>
                      <a:pt x="6692" y="5021"/>
                    </a:lnTo>
                    <a:lnTo>
                      <a:pt x="1795" y="10470"/>
                    </a:lnTo>
                    <a:lnTo>
                      <a:pt x="0" y="17139"/>
                    </a:lnTo>
                    <a:lnTo>
                      <a:pt x="1795" y="23810"/>
                    </a:lnTo>
                    <a:lnTo>
                      <a:pt x="6692" y="29256"/>
                    </a:lnTo>
                    <a:lnTo>
                      <a:pt x="13956" y="32929"/>
                    </a:lnTo>
                    <a:lnTo>
                      <a:pt x="22849" y="34276"/>
                    </a:lnTo>
                    <a:lnTo>
                      <a:pt x="31743" y="32929"/>
                    </a:lnTo>
                    <a:lnTo>
                      <a:pt x="39007" y="29256"/>
                    </a:lnTo>
                    <a:lnTo>
                      <a:pt x="43905" y="23810"/>
                    </a:lnTo>
                    <a:lnTo>
                      <a:pt x="45702" y="17139"/>
                    </a:lnTo>
                    <a:lnTo>
                      <a:pt x="43905" y="10470"/>
                    </a:lnTo>
                    <a:lnTo>
                      <a:pt x="39007" y="5021"/>
                    </a:lnTo>
                    <a:lnTo>
                      <a:pt x="31743" y="1347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789408" y="5680803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49" y="0"/>
                    </a:moveTo>
                    <a:lnTo>
                      <a:pt x="31743" y="1347"/>
                    </a:lnTo>
                    <a:lnTo>
                      <a:pt x="39007" y="5021"/>
                    </a:lnTo>
                    <a:lnTo>
                      <a:pt x="43905" y="10470"/>
                    </a:lnTo>
                    <a:lnTo>
                      <a:pt x="45702" y="17139"/>
                    </a:lnTo>
                    <a:lnTo>
                      <a:pt x="43905" y="23810"/>
                    </a:lnTo>
                    <a:lnTo>
                      <a:pt x="39007" y="29256"/>
                    </a:lnTo>
                    <a:lnTo>
                      <a:pt x="31743" y="32929"/>
                    </a:lnTo>
                    <a:lnTo>
                      <a:pt x="22849" y="34276"/>
                    </a:lnTo>
                    <a:lnTo>
                      <a:pt x="13956" y="32929"/>
                    </a:lnTo>
                    <a:lnTo>
                      <a:pt x="6692" y="29256"/>
                    </a:lnTo>
                    <a:lnTo>
                      <a:pt x="1795" y="23810"/>
                    </a:lnTo>
                    <a:lnTo>
                      <a:pt x="0" y="17139"/>
                    </a:lnTo>
                    <a:lnTo>
                      <a:pt x="1795" y="10470"/>
                    </a:lnTo>
                    <a:lnTo>
                      <a:pt x="6692" y="5021"/>
                    </a:lnTo>
                    <a:lnTo>
                      <a:pt x="13956" y="1347"/>
                    </a:lnTo>
                    <a:lnTo>
                      <a:pt x="2284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788972" y="5692457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7" y="0"/>
                    </a:moveTo>
                    <a:lnTo>
                      <a:pt x="0" y="6242"/>
                    </a:lnTo>
                    <a:lnTo>
                      <a:pt x="45519" y="8798"/>
                    </a:lnTo>
                    <a:lnTo>
                      <a:pt x="46116" y="2325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788972" y="5692457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7" y="0"/>
                    </a:moveTo>
                    <a:lnTo>
                      <a:pt x="46116" y="2325"/>
                    </a:lnTo>
                    <a:lnTo>
                      <a:pt x="45519" y="8798"/>
                    </a:lnTo>
                    <a:lnTo>
                      <a:pt x="0" y="6242"/>
                    </a:lnTo>
                    <a:lnTo>
                      <a:pt x="112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608930" y="5779472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49" y="0"/>
                    </a:moveTo>
                    <a:lnTo>
                      <a:pt x="13956" y="1347"/>
                    </a:lnTo>
                    <a:lnTo>
                      <a:pt x="6692" y="5021"/>
                    </a:lnTo>
                    <a:lnTo>
                      <a:pt x="1795" y="10470"/>
                    </a:lnTo>
                    <a:lnTo>
                      <a:pt x="0" y="17139"/>
                    </a:lnTo>
                    <a:lnTo>
                      <a:pt x="1795" y="23810"/>
                    </a:lnTo>
                    <a:lnTo>
                      <a:pt x="6692" y="29256"/>
                    </a:lnTo>
                    <a:lnTo>
                      <a:pt x="13956" y="32929"/>
                    </a:lnTo>
                    <a:lnTo>
                      <a:pt x="22849" y="34276"/>
                    </a:lnTo>
                    <a:lnTo>
                      <a:pt x="31743" y="32929"/>
                    </a:lnTo>
                    <a:lnTo>
                      <a:pt x="39007" y="29256"/>
                    </a:lnTo>
                    <a:lnTo>
                      <a:pt x="43905" y="23810"/>
                    </a:lnTo>
                    <a:lnTo>
                      <a:pt x="45702" y="17139"/>
                    </a:lnTo>
                    <a:lnTo>
                      <a:pt x="43905" y="10470"/>
                    </a:lnTo>
                    <a:lnTo>
                      <a:pt x="39007" y="5021"/>
                    </a:lnTo>
                    <a:lnTo>
                      <a:pt x="31743" y="1347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608930" y="5779472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49" y="0"/>
                    </a:moveTo>
                    <a:lnTo>
                      <a:pt x="31743" y="1347"/>
                    </a:lnTo>
                    <a:lnTo>
                      <a:pt x="39007" y="5021"/>
                    </a:lnTo>
                    <a:lnTo>
                      <a:pt x="43905" y="10470"/>
                    </a:lnTo>
                    <a:lnTo>
                      <a:pt x="45702" y="17139"/>
                    </a:lnTo>
                    <a:lnTo>
                      <a:pt x="43905" y="23810"/>
                    </a:lnTo>
                    <a:lnTo>
                      <a:pt x="39007" y="29256"/>
                    </a:lnTo>
                    <a:lnTo>
                      <a:pt x="31743" y="32929"/>
                    </a:lnTo>
                    <a:lnTo>
                      <a:pt x="22849" y="34276"/>
                    </a:lnTo>
                    <a:lnTo>
                      <a:pt x="13956" y="32929"/>
                    </a:lnTo>
                    <a:lnTo>
                      <a:pt x="6692" y="29256"/>
                    </a:lnTo>
                    <a:lnTo>
                      <a:pt x="1795" y="23810"/>
                    </a:lnTo>
                    <a:lnTo>
                      <a:pt x="0" y="17139"/>
                    </a:lnTo>
                    <a:lnTo>
                      <a:pt x="1795" y="10470"/>
                    </a:lnTo>
                    <a:lnTo>
                      <a:pt x="6692" y="5021"/>
                    </a:lnTo>
                    <a:lnTo>
                      <a:pt x="13956" y="1347"/>
                    </a:lnTo>
                    <a:lnTo>
                      <a:pt x="2284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608494" y="5791126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6" y="0"/>
                    </a:moveTo>
                    <a:lnTo>
                      <a:pt x="0" y="6242"/>
                    </a:lnTo>
                    <a:lnTo>
                      <a:pt x="45518" y="8798"/>
                    </a:lnTo>
                    <a:lnTo>
                      <a:pt x="46116" y="2325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608494" y="5791126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6" y="0"/>
                    </a:moveTo>
                    <a:lnTo>
                      <a:pt x="46116" y="2325"/>
                    </a:lnTo>
                    <a:lnTo>
                      <a:pt x="45518" y="8798"/>
                    </a:lnTo>
                    <a:lnTo>
                      <a:pt x="0" y="6242"/>
                    </a:lnTo>
                    <a:lnTo>
                      <a:pt x="112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936371" y="5749207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52" y="0"/>
                    </a:moveTo>
                    <a:lnTo>
                      <a:pt x="13958" y="1346"/>
                    </a:lnTo>
                    <a:lnTo>
                      <a:pt x="6694" y="5019"/>
                    </a:lnTo>
                    <a:lnTo>
                      <a:pt x="1796" y="10465"/>
                    </a:lnTo>
                    <a:lnTo>
                      <a:pt x="0" y="17136"/>
                    </a:lnTo>
                    <a:lnTo>
                      <a:pt x="1796" y="23808"/>
                    </a:lnTo>
                    <a:lnTo>
                      <a:pt x="6694" y="29256"/>
                    </a:lnTo>
                    <a:lnTo>
                      <a:pt x="13958" y="32929"/>
                    </a:lnTo>
                    <a:lnTo>
                      <a:pt x="22852" y="34276"/>
                    </a:lnTo>
                    <a:lnTo>
                      <a:pt x="31746" y="32929"/>
                    </a:lnTo>
                    <a:lnTo>
                      <a:pt x="39011" y="29256"/>
                    </a:lnTo>
                    <a:lnTo>
                      <a:pt x="43909" y="23808"/>
                    </a:lnTo>
                    <a:lnTo>
                      <a:pt x="45706" y="17136"/>
                    </a:lnTo>
                    <a:lnTo>
                      <a:pt x="43909" y="10465"/>
                    </a:lnTo>
                    <a:lnTo>
                      <a:pt x="39011" y="5019"/>
                    </a:lnTo>
                    <a:lnTo>
                      <a:pt x="31746" y="1346"/>
                    </a:lnTo>
                    <a:lnTo>
                      <a:pt x="22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936371" y="5749207"/>
                <a:ext cx="4572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5719" h="34289">
                    <a:moveTo>
                      <a:pt x="22852" y="0"/>
                    </a:moveTo>
                    <a:lnTo>
                      <a:pt x="31746" y="1346"/>
                    </a:lnTo>
                    <a:lnTo>
                      <a:pt x="39011" y="5019"/>
                    </a:lnTo>
                    <a:lnTo>
                      <a:pt x="43909" y="10465"/>
                    </a:lnTo>
                    <a:lnTo>
                      <a:pt x="45706" y="17136"/>
                    </a:lnTo>
                    <a:lnTo>
                      <a:pt x="43909" y="23808"/>
                    </a:lnTo>
                    <a:lnTo>
                      <a:pt x="39011" y="29256"/>
                    </a:lnTo>
                    <a:lnTo>
                      <a:pt x="31746" y="32929"/>
                    </a:lnTo>
                    <a:lnTo>
                      <a:pt x="22852" y="34276"/>
                    </a:lnTo>
                    <a:lnTo>
                      <a:pt x="13958" y="32929"/>
                    </a:lnTo>
                    <a:lnTo>
                      <a:pt x="6694" y="29256"/>
                    </a:lnTo>
                    <a:lnTo>
                      <a:pt x="1796" y="23808"/>
                    </a:lnTo>
                    <a:lnTo>
                      <a:pt x="0" y="17136"/>
                    </a:lnTo>
                    <a:lnTo>
                      <a:pt x="1796" y="10465"/>
                    </a:lnTo>
                    <a:lnTo>
                      <a:pt x="6694" y="5019"/>
                    </a:lnTo>
                    <a:lnTo>
                      <a:pt x="13958" y="1346"/>
                    </a:lnTo>
                    <a:lnTo>
                      <a:pt x="2285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935939" y="5760856"/>
                <a:ext cx="463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8889">
                    <a:moveTo>
                      <a:pt x="1126" y="0"/>
                    </a:moveTo>
                    <a:lnTo>
                      <a:pt x="0" y="6245"/>
                    </a:lnTo>
                    <a:lnTo>
                      <a:pt x="45518" y="8798"/>
                    </a:lnTo>
                    <a:lnTo>
                      <a:pt x="46116" y="2329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027536" y="5535320"/>
                <a:ext cx="955040" cy="236220"/>
              </a:xfrm>
              <a:custGeom>
                <a:avLst/>
                <a:gdLst/>
                <a:ahLst/>
                <a:cxnLst/>
                <a:rect l="l" t="t" r="r" b="b"/>
                <a:pathLst>
                  <a:path w="955039" h="236220">
                    <a:moveTo>
                      <a:pt x="909529" y="225536"/>
                    </a:moveTo>
                    <a:lnTo>
                      <a:pt x="954519" y="227865"/>
                    </a:lnTo>
                    <a:lnTo>
                      <a:pt x="953921" y="234335"/>
                    </a:lnTo>
                    <a:lnTo>
                      <a:pt x="908403" y="231782"/>
                    </a:lnTo>
                    <a:lnTo>
                      <a:pt x="909529" y="225536"/>
                    </a:lnTo>
                    <a:close/>
                  </a:path>
                  <a:path w="955039" h="236220">
                    <a:moveTo>
                      <a:pt x="0" y="0"/>
                    </a:moveTo>
                    <a:lnTo>
                      <a:pt x="0" y="23590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49"/>
            <p:cNvSpPr txBox="1"/>
            <p:nvPr/>
          </p:nvSpPr>
          <p:spPr>
            <a:xfrm>
              <a:off x="1244329" y="4567927"/>
              <a:ext cx="1073150" cy="1847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50" spc="-5" dirty="0">
                  <a:latin typeface="Arial"/>
                  <a:cs typeface="Arial"/>
                </a:rPr>
                <a:t>MARKING</a:t>
              </a:r>
              <a:r>
                <a:rPr sz="1050" spc="-60" dirty="0">
                  <a:latin typeface="Arial"/>
                  <a:cs typeface="Arial"/>
                </a:rPr>
                <a:t> </a:t>
              </a:r>
              <a:r>
                <a:rPr sz="1050" spc="-5" dirty="0">
                  <a:latin typeface="Arial"/>
                  <a:cs typeface="Arial"/>
                </a:rPr>
                <a:t>KNIFE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945646" y="129102"/>
              <a:ext cx="358521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WOODWORKERS</a:t>
              </a:r>
              <a:r>
                <a:rPr sz="1600" b="1" u="sng" spc="-5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2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TRY-SQUARE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308693" y="6156809"/>
              <a:ext cx="881380" cy="1847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50" spc="-5" dirty="0">
                  <a:latin typeface="Arial"/>
                  <a:cs typeface="Arial"/>
                </a:rPr>
                <a:t>T</a:t>
              </a:r>
              <a:r>
                <a:rPr sz="1050" spc="-25" dirty="0">
                  <a:latin typeface="Arial"/>
                  <a:cs typeface="Arial"/>
                </a:rPr>
                <a:t>R</a:t>
              </a:r>
              <a:r>
                <a:rPr sz="1050" spc="-105" dirty="0">
                  <a:latin typeface="Arial"/>
                  <a:cs typeface="Arial"/>
                </a:rPr>
                <a:t>Y</a:t>
              </a:r>
              <a:r>
                <a:rPr sz="1050" spc="-5" dirty="0">
                  <a:latin typeface="Arial"/>
                  <a:cs typeface="Arial"/>
                </a:rPr>
                <a:t>-SQUARE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04001" y="5689698"/>
              <a:ext cx="453390" cy="1847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50" spc="-5" dirty="0">
                  <a:latin typeface="Arial"/>
                  <a:cs typeface="Arial"/>
                </a:rPr>
                <a:t>WOOD</a:t>
              </a:r>
              <a:endParaRPr sz="1050">
                <a:latin typeface="Arial"/>
                <a:cs typeface="Arial"/>
              </a:endParaRPr>
            </a:p>
          </p:txBody>
        </p:sp>
        <p:grpSp>
          <p:nvGrpSpPr>
            <p:cNvPr id="53" name="object 53"/>
            <p:cNvGrpSpPr/>
            <p:nvPr/>
          </p:nvGrpSpPr>
          <p:grpSpPr>
            <a:xfrm>
              <a:off x="367337" y="4774240"/>
              <a:ext cx="1958339" cy="1464310"/>
              <a:chOff x="367337" y="4774240"/>
              <a:chExt cx="1958339" cy="1464310"/>
            </a:xfrm>
          </p:grpSpPr>
          <p:sp>
            <p:nvSpPr>
              <p:cNvPr id="54" name="object 54"/>
              <p:cNvSpPr/>
              <p:nvPr/>
            </p:nvSpPr>
            <p:spPr>
              <a:xfrm>
                <a:off x="1979383" y="4775612"/>
                <a:ext cx="344805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344805" h="164464">
                    <a:moveTo>
                      <a:pt x="0" y="0"/>
                    </a:moveTo>
                    <a:lnTo>
                      <a:pt x="344732" y="164156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2236506" y="4870706"/>
                <a:ext cx="8763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71120">
                    <a:moveTo>
                      <a:pt x="33693" y="0"/>
                    </a:moveTo>
                    <a:lnTo>
                      <a:pt x="0" y="70758"/>
                    </a:lnTo>
                    <a:lnTo>
                      <a:pt x="87609" y="69062"/>
                    </a:lnTo>
                    <a:lnTo>
                      <a:pt x="3369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68708" y="5465073"/>
                <a:ext cx="412750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2089">
                    <a:moveTo>
                      <a:pt x="0" y="211481"/>
                    </a:moveTo>
                    <a:lnTo>
                      <a:pt x="412322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693417" y="5465073"/>
                <a:ext cx="8763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71120">
                    <a:moveTo>
                      <a:pt x="87613" y="0"/>
                    </a:moveTo>
                    <a:lnTo>
                      <a:pt x="0" y="910"/>
                    </a:lnTo>
                    <a:lnTo>
                      <a:pt x="35769" y="70646"/>
                    </a:lnTo>
                    <a:lnTo>
                      <a:pt x="8761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109347" y="5891882"/>
                <a:ext cx="279400" cy="34480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344804">
                    <a:moveTo>
                      <a:pt x="0" y="344732"/>
                    </a:moveTo>
                    <a:lnTo>
                      <a:pt x="279068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1308657" y="5891882"/>
                <a:ext cx="8001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80009" h="85725">
                    <a:moveTo>
                      <a:pt x="79758" y="0"/>
                    </a:moveTo>
                    <a:lnTo>
                      <a:pt x="0" y="36266"/>
                    </a:lnTo>
                    <a:lnTo>
                      <a:pt x="60911" y="85578"/>
                    </a:lnTo>
                    <a:lnTo>
                      <a:pt x="7975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0" name="object 60"/>
            <p:cNvGrpSpPr/>
            <p:nvPr/>
          </p:nvGrpSpPr>
          <p:grpSpPr>
            <a:xfrm>
              <a:off x="2191416" y="7512040"/>
              <a:ext cx="1000760" cy="1035050"/>
              <a:chOff x="2191416" y="7512040"/>
              <a:chExt cx="1000760" cy="1035050"/>
            </a:xfrm>
          </p:grpSpPr>
          <p:sp>
            <p:nvSpPr>
              <p:cNvPr id="61" name="object 61"/>
              <p:cNvSpPr/>
              <p:nvPr/>
            </p:nvSpPr>
            <p:spPr>
              <a:xfrm>
                <a:off x="2445062" y="7513412"/>
                <a:ext cx="74549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745489" h="218440">
                    <a:moveTo>
                      <a:pt x="0" y="217872"/>
                    </a:moveTo>
                    <a:lnTo>
                      <a:pt x="745355" y="217872"/>
                    </a:lnTo>
                    <a:lnTo>
                      <a:pt x="745355" y="0"/>
                    </a:lnTo>
                    <a:lnTo>
                      <a:pt x="0" y="0"/>
                    </a:lnTo>
                    <a:lnTo>
                      <a:pt x="0" y="217872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2204255" y="7513412"/>
                <a:ext cx="98679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986789" h="218440">
                    <a:moveTo>
                      <a:pt x="0" y="0"/>
                    </a:moveTo>
                    <a:lnTo>
                      <a:pt x="986162" y="0"/>
                    </a:lnTo>
                    <a:lnTo>
                      <a:pt x="986162" y="217872"/>
                    </a:lnTo>
                    <a:lnTo>
                      <a:pt x="0" y="21787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2192788" y="7513412"/>
                <a:ext cx="252729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252730" h="803275">
                    <a:moveTo>
                      <a:pt x="252274" y="0"/>
                    </a:moveTo>
                    <a:lnTo>
                      <a:pt x="0" y="0"/>
                    </a:lnTo>
                    <a:lnTo>
                      <a:pt x="0" y="802692"/>
                    </a:lnTo>
                    <a:lnTo>
                      <a:pt x="252274" y="802692"/>
                    </a:lnTo>
                    <a:lnTo>
                      <a:pt x="252274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2192788" y="7513412"/>
                <a:ext cx="252729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252730" h="803275">
                    <a:moveTo>
                      <a:pt x="0" y="0"/>
                    </a:moveTo>
                    <a:lnTo>
                      <a:pt x="252274" y="0"/>
                    </a:lnTo>
                    <a:lnTo>
                      <a:pt x="252274" y="802692"/>
                    </a:lnTo>
                    <a:lnTo>
                      <a:pt x="0" y="8026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2221063" y="7539527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28148" y="0"/>
                    </a:moveTo>
                    <a:lnTo>
                      <a:pt x="18133" y="0"/>
                    </a:lnTo>
                    <a:lnTo>
                      <a:pt x="8117" y="0"/>
                    </a:lnTo>
                    <a:lnTo>
                      <a:pt x="0" y="7523"/>
                    </a:lnTo>
                    <a:lnTo>
                      <a:pt x="0" y="26074"/>
                    </a:lnTo>
                    <a:lnTo>
                      <a:pt x="8117" y="33601"/>
                    </a:lnTo>
                    <a:lnTo>
                      <a:pt x="28148" y="33601"/>
                    </a:lnTo>
                    <a:lnTo>
                      <a:pt x="36269" y="26074"/>
                    </a:lnTo>
                    <a:lnTo>
                      <a:pt x="36269" y="7523"/>
                    </a:lnTo>
                    <a:lnTo>
                      <a:pt x="281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2221063" y="7539527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18133" y="0"/>
                    </a:moveTo>
                    <a:lnTo>
                      <a:pt x="28148" y="0"/>
                    </a:lnTo>
                    <a:lnTo>
                      <a:pt x="36269" y="7523"/>
                    </a:lnTo>
                    <a:lnTo>
                      <a:pt x="36269" y="16800"/>
                    </a:lnTo>
                    <a:lnTo>
                      <a:pt x="36269" y="26074"/>
                    </a:lnTo>
                    <a:lnTo>
                      <a:pt x="28148" y="33601"/>
                    </a:lnTo>
                    <a:lnTo>
                      <a:pt x="18133" y="33601"/>
                    </a:lnTo>
                    <a:lnTo>
                      <a:pt x="8117" y="33601"/>
                    </a:lnTo>
                    <a:lnTo>
                      <a:pt x="0" y="26074"/>
                    </a:lnTo>
                    <a:lnTo>
                      <a:pt x="0" y="16800"/>
                    </a:lnTo>
                    <a:lnTo>
                      <a:pt x="0" y="7523"/>
                    </a:lnTo>
                    <a:lnTo>
                      <a:pt x="8117" y="0"/>
                    </a:lnTo>
                    <a:lnTo>
                      <a:pt x="18133" y="0"/>
                    </a:lnTo>
                    <a:close/>
                  </a:path>
                  <a:path w="36830" h="33654">
                    <a:moveTo>
                      <a:pt x="21214" y="737"/>
                    </a:moveTo>
                    <a:lnTo>
                      <a:pt x="9075" y="30844"/>
                    </a:lnTo>
                  </a:path>
                  <a:path w="36830" h="33654">
                    <a:moveTo>
                      <a:pt x="27528" y="3167"/>
                    </a:moveTo>
                    <a:lnTo>
                      <a:pt x="14417" y="3327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2221063" y="7677853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28148" y="0"/>
                    </a:moveTo>
                    <a:lnTo>
                      <a:pt x="18133" y="0"/>
                    </a:lnTo>
                    <a:lnTo>
                      <a:pt x="8117" y="0"/>
                    </a:lnTo>
                    <a:lnTo>
                      <a:pt x="0" y="7520"/>
                    </a:lnTo>
                    <a:lnTo>
                      <a:pt x="0" y="26074"/>
                    </a:lnTo>
                    <a:lnTo>
                      <a:pt x="8117" y="33595"/>
                    </a:lnTo>
                    <a:lnTo>
                      <a:pt x="28148" y="33595"/>
                    </a:lnTo>
                    <a:lnTo>
                      <a:pt x="36269" y="26074"/>
                    </a:lnTo>
                    <a:lnTo>
                      <a:pt x="36269" y="7520"/>
                    </a:lnTo>
                    <a:lnTo>
                      <a:pt x="281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2221063" y="7677853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18133" y="0"/>
                    </a:moveTo>
                    <a:lnTo>
                      <a:pt x="28148" y="0"/>
                    </a:lnTo>
                    <a:lnTo>
                      <a:pt x="36269" y="7520"/>
                    </a:lnTo>
                    <a:lnTo>
                      <a:pt x="36269" y="16800"/>
                    </a:lnTo>
                    <a:lnTo>
                      <a:pt x="36269" y="26074"/>
                    </a:lnTo>
                    <a:lnTo>
                      <a:pt x="28148" y="33595"/>
                    </a:lnTo>
                    <a:lnTo>
                      <a:pt x="18133" y="33595"/>
                    </a:lnTo>
                    <a:lnTo>
                      <a:pt x="8117" y="33595"/>
                    </a:lnTo>
                    <a:lnTo>
                      <a:pt x="0" y="26074"/>
                    </a:lnTo>
                    <a:lnTo>
                      <a:pt x="0" y="16800"/>
                    </a:lnTo>
                    <a:lnTo>
                      <a:pt x="0" y="7520"/>
                    </a:lnTo>
                    <a:lnTo>
                      <a:pt x="8117" y="0"/>
                    </a:lnTo>
                    <a:lnTo>
                      <a:pt x="18133" y="0"/>
                    </a:lnTo>
                    <a:close/>
                  </a:path>
                  <a:path w="36830" h="33654">
                    <a:moveTo>
                      <a:pt x="21214" y="734"/>
                    </a:moveTo>
                    <a:lnTo>
                      <a:pt x="9075" y="30844"/>
                    </a:lnTo>
                  </a:path>
                  <a:path w="36830" h="33654">
                    <a:moveTo>
                      <a:pt x="27528" y="3161"/>
                    </a:moveTo>
                    <a:lnTo>
                      <a:pt x="14417" y="3327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379877" y="7539527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28148" y="0"/>
                    </a:moveTo>
                    <a:lnTo>
                      <a:pt x="18133" y="0"/>
                    </a:lnTo>
                    <a:lnTo>
                      <a:pt x="8117" y="0"/>
                    </a:lnTo>
                    <a:lnTo>
                      <a:pt x="0" y="7523"/>
                    </a:lnTo>
                    <a:lnTo>
                      <a:pt x="0" y="26074"/>
                    </a:lnTo>
                    <a:lnTo>
                      <a:pt x="8117" y="33601"/>
                    </a:lnTo>
                    <a:lnTo>
                      <a:pt x="28148" y="33601"/>
                    </a:lnTo>
                    <a:lnTo>
                      <a:pt x="36269" y="26074"/>
                    </a:lnTo>
                    <a:lnTo>
                      <a:pt x="36269" y="7523"/>
                    </a:lnTo>
                    <a:lnTo>
                      <a:pt x="281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2379877" y="7539527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18133" y="0"/>
                    </a:moveTo>
                    <a:lnTo>
                      <a:pt x="28148" y="0"/>
                    </a:lnTo>
                    <a:lnTo>
                      <a:pt x="36269" y="7523"/>
                    </a:lnTo>
                    <a:lnTo>
                      <a:pt x="36269" y="16800"/>
                    </a:lnTo>
                    <a:lnTo>
                      <a:pt x="36269" y="26074"/>
                    </a:lnTo>
                    <a:lnTo>
                      <a:pt x="28148" y="33601"/>
                    </a:lnTo>
                    <a:lnTo>
                      <a:pt x="18133" y="33601"/>
                    </a:lnTo>
                    <a:lnTo>
                      <a:pt x="8117" y="33601"/>
                    </a:lnTo>
                    <a:lnTo>
                      <a:pt x="0" y="26074"/>
                    </a:lnTo>
                    <a:lnTo>
                      <a:pt x="0" y="16800"/>
                    </a:lnTo>
                    <a:lnTo>
                      <a:pt x="0" y="7523"/>
                    </a:lnTo>
                    <a:lnTo>
                      <a:pt x="8117" y="0"/>
                    </a:lnTo>
                    <a:lnTo>
                      <a:pt x="18133" y="0"/>
                    </a:lnTo>
                    <a:close/>
                  </a:path>
                  <a:path w="36830" h="33654">
                    <a:moveTo>
                      <a:pt x="21215" y="737"/>
                    </a:moveTo>
                    <a:lnTo>
                      <a:pt x="9075" y="30844"/>
                    </a:lnTo>
                  </a:path>
                  <a:path w="36830" h="33654">
                    <a:moveTo>
                      <a:pt x="27529" y="3167"/>
                    </a:moveTo>
                    <a:lnTo>
                      <a:pt x="14418" y="3327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2379877" y="7677853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28148" y="0"/>
                    </a:moveTo>
                    <a:lnTo>
                      <a:pt x="18133" y="0"/>
                    </a:lnTo>
                    <a:lnTo>
                      <a:pt x="8117" y="0"/>
                    </a:lnTo>
                    <a:lnTo>
                      <a:pt x="0" y="7520"/>
                    </a:lnTo>
                    <a:lnTo>
                      <a:pt x="0" y="26074"/>
                    </a:lnTo>
                    <a:lnTo>
                      <a:pt x="8117" y="33595"/>
                    </a:lnTo>
                    <a:lnTo>
                      <a:pt x="28148" y="33595"/>
                    </a:lnTo>
                    <a:lnTo>
                      <a:pt x="36269" y="26074"/>
                    </a:lnTo>
                    <a:lnTo>
                      <a:pt x="36269" y="7520"/>
                    </a:lnTo>
                    <a:lnTo>
                      <a:pt x="281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2379877" y="7677853"/>
                <a:ext cx="3683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36830" h="33654">
                    <a:moveTo>
                      <a:pt x="18133" y="0"/>
                    </a:moveTo>
                    <a:lnTo>
                      <a:pt x="28148" y="0"/>
                    </a:lnTo>
                    <a:lnTo>
                      <a:pt x="36269" y="7520"/>
                    </a:lnTo>
                    <a:lnTo>
                      <a:pt x="36269" y="16800"/>
                    </a:lnTo>
                    <a:lnTo>
                      <a:pt x="36269" y="26074"/>
                    </a:lnTo>
                    <a:lnTo>
                      <a:pt x="28148" y="33595"/>
                    </a:lnTo>
                    <a:lnTo>
                      <a:pt x="18133" y="33595"/>
                    </a:lnTo>
                    <a:lnTo>
                      <a:pt x="8117" y="33595"/>
                    </a:lnTo>
                    <a:lnTo>
                      <a:pt x="0" y="26074"/>
                    </a:lnTo>
                    <a:lnTo>
                      <a:pt x="0" y="16800"/>
                    </a:lnTo>
                    <a:lnTo>
                      <a:pt x="0" y="7520"/>
                    </a:lnTo>
                    <a:lnTo>
                      <a:pt x="8117" y="0"/>
                    </a:lnTo>
                    <a:lnTo>
                      <a:pt x="18133" y="0"/>
                    </a:lnTo>
                    <a:close/>
                  </a:path>
                  <a:path w="36830" h="33654">
                    <a:moveTo>
                      <a:pt x="21215" y="734"/>
                    </a:moveTo>
                    <a:lnTo>
                      <a:pt x="9075" y="30844"/>
                    </a:lnTo>
                  </a:path>
                  <a:path w="36830" h="33654">
                    <a:moveTo>
                      <a:pt x="27529" y="3161"/>
                    </a:moveTo>
                    <a:lnTo>
                      <a:pt x="14418" y="3327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2445062" y="7731284"/>
                <a:ext cx="241300" cy="814705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814704">
                    <a:moveTo>
                      <a:pt x="0" y="0"/>
                    </a:moveTo>
                    <a:lnTo>
                      <a:pt x="0" y="814157"/>
                    </a:lnTo>
                    <a:lnTo>
                      <a:pt x="240807" y="814157"/>
                    </a:lnTo>
                    <a:lnTo>
                      <a:pt x="240807" y="24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2445062" y="7731284"/>
                <a:ext cx="241300" cy="814705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814704">
                    <a:moveTo>
                      <a:pt x="0" y="0"/>
                    </a:moveTo>
                    <a:lnTo>
                      <a:pt x="240807" y="24112"/>
                    </a:lnTo>
                    <a:lnTo>
                      <a:pt x="240807" y="814157"/>
                    </a:lnTo>
                    <a:lnTo>
                      <a:pt x="0" y="814157"/>
                    </a:lnTo>
                    <a:lnTo>
                      <a:pt x="0" y="0"/>
                    </a:lnTo>
                    <a:close/>
                  </a:path>
                  <a:path w="241300" h="814704">
                    <a:moveTo>
                      <a:pt x="240807" y="229337"/>
                    </a:moveTo>
                    <a:lnTo>
                      <a:pt x="223069" y="246359"/>
                    </a:lnTo>
                    <a:lnTo>
                      <a:pt x="193506" y="313907"/>
                    </a:lnTo>
                    <a:lnTo>
                      <a:pt x="187593" y="456708"/>
                    </a:lnTo>
                    <a:lnTo>
                      <a:pt x="240807" y="699486"/>
                    </a:lnTo>
                  </a:path>
                  <a:path w="241300" h="814704">
                    <a:moveTo>
                      <a:pt x="240807" y="114667"/>
                    </a:moveTo>
                    <a:lnTo>
                      <a:pt x="207660" y="157847"/>
                    </a:lnTo>
                    <a:lnTo>
                      <a:pt x="147637" y="288106"/>
                    </a:lnTo>
                    <a:lnTo>
                      <a:pt x="119864" y="506518"/>
                    </a:lnTo>
                    <a:lnTo>
                      <a:pt x="183470" y="814157"/>
                    </a:lnTo>
                  </a:path>
                  <a:path w="241300" h="814704">
                    <a:moveTo>
                      <a:pt x="126136" y="15825"/>
                    </a:moveTo>
                    <a:lnTo>
                      <a:pt x="107825" y="76313"/>
                    </a:lnTo>
                    <a:lnTo>
                      <a:pt x="70981" y="242926"/>
                    </a:lnTo>
                    <a:lnTo>
                      <a:pt x="42737" y="493391"/>
                    </a:lnTo>
                    <a:lnTo>
                      <a:pt x="50227" y="80543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2715275" y="7729196"/>
                <a:ext cx="305243" cy="25659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" name="object 76"/>
            <p:cNvGrpSpPr/>
            <p:nvPr/>
          </p:nvGrpSpPr>
          <p:grpSpPr>
            <a:xfrm>
              <a:off x="824147" y="6820218"/>
              <a:ext cx="1176655" cy="1323975"/>
              <a:chOff x="824147" y="6820218"/>
              <a:chExt cx="1176655" cy="1323975"/>
            </a:xfrm>
          </p:grpSpPr>
          <p:sp>
            <p:nvSpPr>
              <p:cNvPr id="77" name="object 77"/>
              <p:cNvSpPr/>
              <p:nvPr/>
            </p:nvSpPr>
            <p:spPr>
              <a:xfrm>
                <a:off x="868032" y="7415870"/>
                <a:ext cx="86360" cy="683895"/>
              </a:xfrm>
              <a:custGeom>
                <a:avLst/>
                <a:gdLst/>
                <a:ahLst/>
                <a:cxnLst/>
                <a:rect l="l" t="t" r="r" b="b"/>
                <a:pathLst>
                  <a:path w="86359" h="683895">
                    <a:moveTo>
                      <a:pt x="0" y="0"/>
                    </a:moveTo>
                    <a:lnTo>
                      <a:pt x="9982" y="647334"/>
                    </a:lnTo>
                    <a:lnTo>
                      <a:pt x="85824" y="683698"/>
                    </a:lnTo>
                    <a:lnTo>
                      <a:pt x="75836" y="36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868032" y="7415870"/>
                <a:ext cx="86360" cy="683895"/>
              </a:xfrm>
              <a:custGeom>
                <a:avLst/>
                <a:gdLst/>
                <a:ahLst/>
                <a:cxnLst/>
                <a:rect l="l" t="t" r="r" b="b"/>
                <a:pathLst>
                  <a:path w="86359" h="683895">
                    <a:moveTo>
                      <a:pt x="85824" y="683698"/>
                    </a:moveTo>
                    <a:lnTo>
                      <a:pt x="75836" y="36363"/>
                    </a:lnTo>
                    <a:lnTo>
                      <a:pt x="0" y="0"/>
                    </a:lnTo>
                    <a:lnTo>
                      <a:pt x="9982" y="647334"/>
                    </a:lnTo>
                    <a:lnTo>
                      <a:pt x="85824" y="68369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943790" y="7315660"/>
                <a:ext cx="183515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183515" h="784225">
                    <a:moveTo>
                      <a:pt x="183470" y="0"/>
                    </a:moveTo>
                    <a:lnTo>
                      <a:pt x="0" y="136533"/>
                    </a:lnTo>
                    <a:lnTo>
                      <a:pt x="10242" y="783889"/>
                    </a:lnTo>
                    <a:lnTo>
                      <a:pt x="177450" y="637819"/>
                    </a:lnTo>
                    <a:lnTo>
                      <a:pt x="183470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943790" y="7315660"/>
                <a:ext cx="183515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183515" h="784225">
                    <a:moveTo>
                      <a:pt x="177450" y="637819"/>
                    </a:moveTo>
                    <a:lnTo>
                      <a:pt x="183470" y="0"/>
                    </a:lnTo>
                    <a:lnTo>
                      <a:pt x="0" y="136533"/>
                    </a:lnTo>
                    <a:lnTo>
                      <a:pt x="10242" y="783889"/>
                    </a:lnTo>
                    <a:lnTo>
                      <a:pt x="177450" y="63781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867934" y="7283595"/>
                <a:ext cx="25971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259715" h="168909">
                    <a:moveTo>
                      <a:pt x="191364" y="0"/>
                    </a:moveTo>
                    <a:lnTo>
                      <a:pt x="0" y="132224"/>
                    </a:lnTo>
                    <a:lnTo>
                      <a:pt x="75934" y="168638"/>
                    </a:lnTo>
                    <a:lnTo>
                      <a:pt x="259193" y="32223"/>
                    </a:lnTo>
                    <a:lnTo>
                      <a:pt x="191364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867934" y="7283595"/>
                <a:ext cx="25971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259715" h="168909">
                    <a:moveTo>
                      <a:pt x="75934" y="168638"/>
                    </a:moveTo>
                    <a:lnTo>
                      <a:pt x="259193" y="32223"/>
                    </a:lnTo>
                    <a:lnTo>
                      <a:pt x="191364" y="0"/>
                    </a:lnTo>
                    <a:lnTo>
                      <a:pt x="0" y="132224"/>
                    </a:lnTo>
                    <a:lnTo>
                      <a:pt x="75934" y="16863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953726" y="6899043"/>
                <a:ext cx="814705" cy="775335"/>
              </a:xfrm>
              <a:custGeom>
                <a:avLst/>
                <a:gdLst/>
                <a:ahLst/>
                <a:cxnLst/>
                <a:rect l="l" t="t" r="r" b="b"/>
                <a:pathLst>
                  <a:path w="814705" h="775334">
                    <a:moveTo>
                      <a:pt x="809301" y="0"/>
                    </a:moveTo>
                    <a:lnTo>
                      <a:pt x="0" y="558201"/>
                    </a:lnTo>
                    <a:lnTo>
                      <a:pt x="8196" y="774846"/>
                    </a:lnTo>
                    <a:lnTo>
                      <a:pt x="814654" y="222577"/>
                    </a:lnTo>
                    <a:lnTo>
                      <a:pt x="809301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953726" y="6899043"/>
                <a:ext cx="814705" cy="775335"/>
              </a:xfrm>
              <a:custGeom>
                <a:avLst/>
                <a:gdLst/>
                <a:ahLst/>
                <a:cxnLst/>
                <a:rect l="l" t="t" r="r" b="b"/>
                <a:pathLst>
                  <a:path w="814705" h="775334">
                    <a:moveTo>
                      <a:pt x="8196" y="774846"/>
                    </a:moveTo>
                    <a:lnTo>
                      <a:pt x="814654" y="222577"/>
                    </a:lnTo>
                    <a:lnTo>
                      <a:pt x="809301" y="0"/>
                    </a:lnTo>
                    <a:lnTo>
                      <a:pt x="0" y="558201"/>
                    </a:lnTo>
                    <a:lnTo>
                      <a:pt x="8196" y="774846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941324" y="7447838"/>
                <a:ext cx="21590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229870">
                    <a:moveTo>
                      <a:pt x="0" y="0"/>
                    </a:moveTo>
                    <a:lnTo>
                      <a:pt x="6200" y="222228"/>
                    </a:lnTo>
                    <a:lnTo>
                      <a:pt x="21478" y="229557"/>
                    </a:lnTo>
                    <a:lnTo>
                      <a:pt x="17826" y="85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941324" y="7447838"/>
                <a:ext cx="21590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229870">
                    <a:moveTo>
                      <a:pt x="21478" y="229557"/>
                    </a:moveTo>
                    <a:lnTo>
                      <a:pt x="17826" y="8549"/>
                    </a:lnTo>
                    <a:lnTo>
                      <a:pt x="0" y="0"/>
                    </a:lnTo>
                    <a:lnTo>
                      <a:pt x="6200" y="222228"/>
                    </a:lnTo>
                    <a:lnTo>
                      <a:pt x="21478" y="22955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943869" y="6891775"/>
                <a:ext cx="81978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819785" h="565150">
                    <a:moveTo>
                      <a:pt x="801771" y="0"/>
                    </a:moveTo>
                    <a:lnTo>
                      <a:pt x="0" y="557283"/>
                    </a:lnTo>
                    <a:lnTo>
                      <a:pt x="15281" y="564612"/>
                    </a:lnTo>
                    <a:lnTo>
                      <a:pt x="819598" y="8543"/>
                    </a:lnTo>
                    <a:lnTo>
                      <a:pt x="801771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943869" y="6891775"/>
                <a:ext cx="81978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819785" h="565150">
                    <a:moveTo>
                      <a:pt x="15281" y="564612"/>
                    </a:moveTo>
                    <a:lnTo>
                      <a:pt x="819598" y="8543"/>
                    </a:lnTo>
                    <a:lnTo>
                      <a:pt x="801771" y="0"/>
                    </a:lnTo>
                    <a:lnTo>
                      <a:pt x="0" y="557283"/>
                    </a:lnTo>
                    <a:lnTo>
                      <a:pt x="15281" y="56461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957082" y="7458570"/>
                <a:ext cx="86360" cy="683895"/>
              </a:xfrm>
              <a:custGeom>
                <a:avLst/>
                <a:gdLst/>
                <a:ahLst/>
                <a:cxnLst/>
                <a:rect l="l" t="t" r="r" b="b"/>
                <a:pathLst>
                  <a:path w="86359" h="683895">
                    <a:moveTo>
                      <a:pt x="0" y="0"/>
                    </a:moveTo>
                    <a:lnTo>
                      <a:pt x="9982" y="647330"/>
                    </a:lnTo>
                    <a:lnTo>
                      <a:pt x="85824" y="683698"/>
                    </a:lnTo>
                    <a:lnTo>
                      <a:pt x="75836" y="36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957082" y="7458570"/>
                <a:ext cx="86360" cy="683895"/>
              </a:xfrm>
              <a:custGeom>
                <a:avLst/>
                <a:gdLst/>
                <a:ahLst/>
                <a:cxnLst/>
                <a:rect l="l" t="t" r="r" b="b"/>
                <a:pathLst>
                  <a:path w="86359" h="683895">
                    <a:moveTo>
                      <a:pt x="85824" y="683698"/>
                    </a:moveTo>
                    <a:lnTo>
                      <a:pt x="75836" y="36360"/>
                    </a:lnTo>
                    <a:lnTo>
                      <a:pt x="0" y="0"/>
                    </a:lnTo>
                    <a:lnTo>
                      <a:pt x="9982" y="647330"/>
                    </a:lnTo>
                    <a:lnTo>
                      <a:pt x="85824" y="68369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1032840" y="7358356"/>
                <a:ext cx="183515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183515" h="784225">
                    <a:moveTo>
                      <a:pt x="183470" y="0"/>
                    </a:moveTo>
                    <a:lnTo>
                      <a:pt x="0" y="136537"/>
                    </a:lnTo>
                    <a:lnTo>
                      <a:pt x="10241" y="783896"/>
                    </a:lnTo>
                    <a:lnTo>
                      <a:pt x="177450" y="637819"/>
                    </a:lnTo>
                    <a:lnTo>
                      <a:pt x="183470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1032840" y="7358356"/>
                <a:ext cx="183515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183515" h="784225">
                    <a:moveTo>
                      <a:pt x="177450" y="637819"/>
                    </a:moveTo>
                    <a:lnTo>
                      <a:pt x="183470" y="0"/>
                    </a:lnTo>
                    <a:lnTo>
                      <a:pt x="0" y="136537"/>
                    </a:lnTo>
                    <a:lnTo>
                      <a:pt x="10241" y="783896"/>
                    </a:lnTo>
                    <a:lnTo>
                      <a:pt x="177450" y="63781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956984" y="7326292"/>
                <a:ext cx="25971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259715" h="168909">
                    <a:moveTo>
                      <a:pt x="191364" y="0"/>
                    </a:moveTo>
                    <a:lnTo>
                      <a:pt x="0" y="132231"/>
                    </a:lnTo>
                    <a:lnTo>
                      <a:pt x="75934" y="168638"/>
                    </a:lnTo>
                    <a:lnTo>
                      <a:pt x="259193" y="32227"/>
                    </a:lnTo>
                    <a:lnTo>
                      <a:pt x="191364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956984" y="7326292"/>
                <a:ext cx="25971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259715" h="168909">
                    <a:moveTo>
                      <a:pt x="75934" y="168638"/>
                    </a:moveTo>
                    <a:lnTo>
                      <a:pt x="259193" y="32227"/>
                    </a:lnTo>
                    <a:lnTo>
                      <a:pt x="191364" y="0"/>
                    </a:lnTo>
                    <a:lnTo>
                      <a:pt x="0" y="132231"/>
                    </a:lnTo>
                    <a:lnTo>
                      <a:pt x="75934" y="16863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911199" y="7658560"/>
                <a:ext cx="88265" cy="462915"/>
              </a:xfrm>
              <a:custGeom>
                <a:avLst/>
                <a:gdLst/>
                <a:ahLst/>
                <a:cxnLst/>
                <a:rect l="l" t="t" r="r" b="b"/>
                <a:pathLst>
                  <a:path w="88265" h="462915">
                    <a:moveTo>
                      <a:pt x="0" y="0"/>
                    </a:moveTo>
                    <a:lnTo>
                      <a:pt x="7941" y="424191"/>
                    </a:lnTo>
                    <a:lnTo>
                      <a:pt x="87727" y="462448"/>
                    </a:lnTo>
                    <a:lnTo>
                      <a:pt x="79786" y="38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911199" y="7658560"/>
                <a:ext cx="88265" cy="462915"/>
              </a:xfrm>
              <a:custGeom>
                <a:avLst/>
                <a:gdLst/>
                <a:ahLst/>
                <a:cxnLst/>
                <a:rect l="l" t="t" r="r" b="b"/>
                <a:pathLst>
                  <a:path w="88265" h="462915">
                    <a:moveTo>
                      <a:pt x="87727" y="462448"/>
                    </a:moveTo>
                    <a:lnTo>
                      <a:pt x="79786" y="38257"/>
                    </a:lnTo>
                    <a:lnTo>
                      <a:pt x="0" y="0"/>
                    </a:lnTo>
                    <a:lnTo>
                      <a:pt x="7941" y="424191"/>
                    </a:lnTo>
                    <a:lnTo>
                      <a:pt x="87727" y="462448"/>
                    </a:lnTo>
                    <a:close/>
                  </a:path>
                </a:pathLst>
              </a:custGeom>
              <a:ln w="3175">
                <a:solidFill>
                  <a:srgbClr val="CC3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1054422" y="7497170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18523" y="0"/>
                    </a:moveTo>
                    <a:lnTo>
                      <a:pt x="13096" y="1589"/>
                    </a:lnTo>
                    <a:lnTo>
                      <a:pt x="8114" y="5419"/>
                    </a:lnTo>
                    <a:lnTo>
                      <a:pt x="4207" y="11162"/>
                    </a:lnTo>
                    <a:lnTo>
                      <a:pt x="0" y="19946"/>
                    </a:lnTo>
                    <a:lnTo>
                      <a:pt x="1925" y="29630"/>
                    </a:lnTo>
                    <a:lnTo>
                      <a:pt x="8512" y="32787"/>
                    </a:lnTo>
                    <a:lnTo>
                      <a:pt x="13754" y="33762"/>
                    </a:lnTo>
                    <a:lnTo>
                      <a:pt x="19180" y="32170"/>
                    </a:lnTo>
                    <a:lnTo>
                      <a:pt x="24162" y="28339"/>
                    </a:lnTo>
                    <a:lnTo>
                      <a:pt x="28068" y="22599"/>
                    </a:lnTo>
                    <a:lnTo>
                      <a:pt x="32280" y="13818"/>
                    </a:lnTo>
                    <a:lnTo>
                      <a:pt x="30350" y="4135"/>
                    </a:lnTo>
                    <a:lnTo>
                      <a:pt x="23766" y="977"/>
                    </a:lnTo>
                    <a:lnTo>
                      <a:pt x="1852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1054422" y="7497170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28068" y="22599"/>
                    </a:moveTo>
                    <a:lnTo>
                      <a:pt x="32280" y="13818"/>
                    </a:lnTo>
                    <a:lnTo>
                      <a:pt x="30350" y="4135"/>
                    </a:lnTo>
                    <a:lnTo>
                      <a:pt x="23766" y="977"/>
                    </a:lnTo>
                    <a:lnTo>
                      <a:pt x="18523" y="0"/>
                    </a:lnTo>
                    <a:lnTo>
                      <a:pt x="13096" y="1589"/>
                    </a:lnTo>
                    <a:lnTo>
                      <a:pt x="8114" y="5419"/>
                    </a:lnTo>
                    <a:lnTo>
                      <a:pt x="4207" y="11162"/>
                    </a:lnTo>
                    <a:lnTo>
                      <a:pt x="0" y="19946"/>
                    </a:lnTo>
                    <a:lnTo>
                      <a:pt x="1925" y="29630"/>
                    </a:lnTo>
                    <a:lnTo>
                      <a:pt x="8512" y="32787"/>
                    </a:lnTo>
                    <a:lnTo>
                      <a:pt x="13754" y="33762"/>
                    </a:lnTo>
                    <a:lnTo>
                      <a:pt x="19180" y="32170"/>
                    </a:lnTo>
                    <a:lnTo>
                      <a:pt x="24162" y="28339"/>
                    </a:lnTo>
                    <a:lnTo>
                      <a:pt x="28068" y="2259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1062262" y="7497471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13413" y="0"/>
                    </a:moveTo>
                    <a:lnTo>
                      <a:pt x="0" y="32533"/>
                    </a:lnTo>
                    <a:lnTo>
                      <a:pt x="4720" y="33832"/>
                    </a:lnTo>
                    <a:lnTo>
                      <a:pt x="18119" y="1742"/>
                    </a:lnTo>
                    <a:lnTo>
                      <a:pt x="1341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1062262" y="7497471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4720" y="33832"/>
                    </a:moveTo>
                    <a:lnTo>
                      <a:pt x="18119" y="1742"/>
                    </a:lnTo>
                    <a:lnTo>
                      <a:pt x="13413" y="0"/>
                    </a:lnTo>
                    <a:lnTo>
                      <a:pt x="0" y="32533"/>
                    </a:lnTo>
                    <a:lnTo>
                      <a:pt x="4720" y="3383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1174381" y="7523857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18527" y="0"/>
                    </a:moveTo>
                    <a:lnTo>
                      <a:pt x="13099" y="1591"/>
                    </a:lnTo>
                    <a:lnTo>
                      <a:pt x="8118" y="5421"/>
                    </a:lnTo>
                    <a:lnTo>
                      <a:pt x="4211" y="11159"/>
                    </a:lnTo>
                    <a:lnTo>
                      <a:pt x="0" y="19946"/>
                    </a:lnTo>
                    <a:lnTo>
                      <a:pt x="1929" y="29629"/>
                    </a:lnTo>
                    <a:lnTo>
                      <a:pt x="8514" y="32790"/>
                    </a:lnTo>
                    <a:lnTo>
                      <a:pt x="13756" y="33765"/>
                    </a:lnTo>
                    <a:lnTo>
                      <a:pt x="19184" y="32173"/>
                    </a:lnTo>
                    <a:lnTo>
                      <a:pt x="24165" y="28343"/>
                    </a:lnTo>
                    <a:lnTo>
                      <a:pt x="28072" y="22603"/>
                    </a:lnTo>
                    <a:lnTo>
                      <a:pt x="32284" y="13819"/>
                    </a:lnTo>
                    <a:lnTo>
                      <a:pt x="30354" y="4138"/>
                    </a:lnTo>
                    <a:lnTo>
                      <a:pt x="23770" y="974"/>
                    </a:lnTo>
                    <a:lnTo>
                      <a:pt x="185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1174381" y="7523857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28072" y="22603"/>
                    </a:moveTo>
                    <a:lnTo>
                      <a:pt x="32284" y="13819"/>
                    </a:lnTo>
                    <a:lnTo>
                      <a:pt x="30354" y="4138"/>
                    </a:lnTo>
                    <a:lnTo>
                      <a:pt x="23770" y="974"/>
                    </a:lnTo>
                    <a:lnTo>
                      <a:pt x="18527" y="0"/>
                    </a:lnTo>
                    <a:lnTo>
                      <a:pt x="13099" y="1591"/>
                    </a:lnTo>
                    <a:lnTo>
                      <a:pt x="8118" y="5421"/>
                    </a:lnTo>
                    <a:lnTo>
                      <a:pt x="4211" y="11159"/>
                    </a:lnTo>
                    <a:lnTo>
                      <a:pt x="0" y="19946"/>
                    </a:lnTo>
                    <a:lnTo>
                      <a:pt x="1929" y="29629"/>
                    </a:lnTo>
                    <a:lnTo>
                      <a:pt x="8514" y="32790"/>
                    </a:lnTo>
                    <a:lnTo>
                      <a:pt x="13756" y="33765"/>
                    </a:lnTo>
                    <a:lnTo>
                      <a:pt x="19184" y="32173"/>
                    </a:lnTo>
                    <a:lnTo>
                      <a:pt x="24165" y="28343"/>
                    </a:lnTo>
                    <a:lnTo>
                      <a:pt x="28072" y="2260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1182225" y="7524155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13413" y="0"/>
                    </a:moveTo>
                    <a:lnTo>
                      <a:pt x="0" y="32539"/>
                    </a:lnTo>
                    <a:lnTo>
                      <a:pt x="4720" y="33839"/>
                    </a:lnTo>
                    <a:lnTo>
                      <a:pt x="18119" y="1748"/>
                    </a:lnTo>
                    <a:lnTo>
                      <a:pt x="1341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1182225" y="7524155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4720" y="33839"/>
                    </a:moveTo>
                    <a:lnTo>
                      <a:pt x="18119" y="1748"/>
                    </a:lnTo>
                    <a:lnTo>
                      <a:pt x="13413" y="0"/>
                    </a:lnTo>
                    <a:lnTo>
                      <a:pt x="0" y="32539"/>
                    </a:lnTo>
                    <a:lnTo>
                      <a:pt x="4720" y="3383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1045469" y="7616548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18524" y="0"/>
                    </a:moveTo>
                    <a:lnTo>
                      <a:pt x="13098" y="1590"/>
                    </a:lnTo>
                    <a:lnTo>
                      <a:pt x="8117" y="5419"/>
                    </a:lnTo>
                    <a:lnTo>
                      <a:pt x="4211" y="11159"/>
                    </a:lnTo>
                    <a:lnTo>
                      <a:pt x="0" y="19940"/>
                    </a:lnTo>
                    <a:lnTo>
                      <a:pt x="1925" y="29628"/>
                    </a:lnTo>
                    <a:lnTo>
                      <a:pt x="8514" y="32785"/>
                    </a:lnTo>
                    <a:lnTo>
                      <a:pt x="13756" y="33761"/>
                    </a:lnTo>
                    <a:lnTo>
                      <a:pt x="19182" y="32170"/>
                    </a:lnTo>
                    <a:lnTo>
                      <a:pt x="24163" y="28340"/>
                    </a:lnTo>
                    <a:lnTo>
                      <a:pt x="28069" y="22597"/>
                    </a:lnTo>
                    <a:lnTo>
                      <a:pt x="32280" y="13820"/>
                    </a:lnTo>
                    <a:lnTo>
                      <a:pt x="30355" y="4133"/>
                    </a:lnTo>
                    <a:lnTo>
                      <a:pt x="23766" y="975"/>
                    </a:lnTo>
                    <a:lnTo>
                      <a:pt x="18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1045469" y="7616548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28069" y="22597"/>
                    </a:moveTo>
                    <a:lnTo>
                      <a:pt x="32280" y="13820"/>
                    </a:lnTo>
                    <a:lnTo>
                      <a:pt x="30355" y="4133"/>
                    </a:lnTo>
                    <a:lnTo>
                      <a:pt x="23766" y="975"/>
                    </a:lnTo>
                    <a:lnTo>
                      <a:pt x="18524" y="0"/>
                    </a:lnTo>
                    <a:lnTo>
                      <a:pt x="13098" y="1590"/>
                    </a:lnTo>
                    <a:lnTo>
                      <a:pt x="8117" y="5419"/>
                    </a:lnTo>
                    <a:lnTo>
                      <a:pt x="4211" y="11159"/>
                    </a:lnTo>
                    <a:lnTo>
                      <a:pt x="0" y="19940"/>
                    </a:lnTo>
                    <a:lnTo>
                      <a:pt x="1925" y="29628"/>
                    </a:lnTo>
                    <a:lnTo>
                      <a:pt x="8514" y="32785"/>
                    </a:lnTo>
                    <a:lnTo>
                      <a:pt x="13756" y="33761"/>
                    </a:lnTo>
                    <a:lnTo>
                      <a:pt x="19182" y="32170"/>
                    </a:lnTo>
                    <a:lnTo>
                      <a:pt x="24163" y="28340"/>
                    </a:lnTo>
                    <a:lnTo>
                      <a:pt x="28069" y="2259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1053310" y="7616847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13413" y="0"/>
                    </a:moveTo>
                    <a:lnTo>
                      <a:pt x="0" y="32537"/>
                    </a:lnTo>
                    <a:lnTo>
                      <a:pt x="4723" y="33836"/>
                    </a:lnTo>
                    <a:lnTo>
                      <a:pt x="18117" y="1746"/>
                    </a:lnTo>
                    <a:lnTo>
                      <a:pt x="1341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1053310" y="7616847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4723" y="33836"/>
                    </a:moveTo>
                    <a:lnTo>
                      <a:pt x="18117" y="1746"/>
                    </a:lnTo>
                    <a:lnTo>
                      <a:pt x="13413" y="0"/>
                    </a:lnTo>
                    <a:lnTo>
                      <a:pt x="0" y="32537"/>
                    </a:lnTo>
                    <a:lnTo>
                      <a:pt x="4723" y="3383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1175824" y="7398731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18525" y="0"/>
                    </a:moveTo>
                    <a:lnTo>
                      <a:pt x="13098" y="1591"/>
                    </a:lnTo>
                    <a:lnTo>
                      <a:pt x="8118" y="5421"/>
                    </a:lnTo>
                    <a:lnTo>
                      <a:pt x="4212" y="11159"/>
                    </a:lnTo>
                    <a:lnTo>
                      <a:pt x="0" y="19946"/>
                    </a:lnTo>
                    <a:lnTo>
                      <a:pt x="1926" y="29627"/>
                    </a:lnTo>
                    <a:lnTo>
                      <a:pt x="8514" y="32790"/>
                    </a:lnTo>
                    <a:lnTo>
                      <a:pt x="13756" y="33765"/>
                    </a:lnTo>
                    <a:lnTo>
                      <a:pt x="19182" y="32173"/>
                    </a:lnTo>
                    <a:lnTo>
                      <a:pt x="24163" y="28343"/>
                    </a:lnTo>
                    <a:lnTo>
                      <a:pt x="28069" y="22603"/>
                    </a:lnTo>
                    <a:lnTo>
                      <a:pt x="32282" y="13819"/>
                    </a:lnTo>
                    <a:lnTo>
                      <a:pt x="30355" y="4135"/>
                    </a:lnTo>
                    <a:lnTo>
                      <a:pt x="23768" y="974"/>
                    </a:lnTo>
                    <a:lnTo>
                      <a:pt x="185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1175824" y="7398731"/>
                <a:ext cx="3238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34290">
                    <a:moveTo>
                      <a:pt x="28069" y="22603"/>
                    </a:moveTo>
                    <a:lnTo>
                      <a:pt x="32282" y="13819"/>
                    </a:lnTo>
                    <a:lnTo>
                      <a:pt x="30355" y="4135"/>
                    </a:lnTo>
                    <a:lnTo>
                      <a:pt x="23768" y="974"/>
                    </a:lnTo>
                    <a:lnTo>
                      <a:pt x="18525" y="0"/>
                    </a:lnTo>
                    <a:lnTo>
                      <a:pt x="13098" y="1591"/>
                    </a:lnTo>
                    <a:lnTo>
                      <a:pt x="8118" y="5421"/>
                    </a:lnTo>
                    <a:lnTo>
                      <a:pt x="4212" y="11159"/>
                    </a:lnTo>
                    <a:lnTo>
                      <a:pt x="0" y="19946"/>
                    </a:lnTo>
                    <a:lnTo>
                      <a:pt x="1926" y="29627"/>
                    </a:lnTo>
                    <a:lnTo>
                      <a:pt x="8514" y="32790"/>
                    </a:lnTo>
                    <a:lnTo>
                      <a:pt x="13756" y="33765"/>
                    </a:lnTo>
                    <a:lnTo>
                      <a:pt x="19182" y="32173"/>
                    </a:lnTo>
                    <a:lnTo>
                      <a:pt x="24163" y="28343"/>
                    </a:lnTo>
                    <a:lnTo>
                      <a:pt x="28069" y="2260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1183665" y="7399029"/>
                <a:ext cx="184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34290">
                    <a:moveTo>
                      <a:pt x="13413" y="0"/>
                    </a:moveTo>
                    <a:lnTo>
                      <a:pt x="0" y="32543"/>
                    </a:lnTo>
                    <a:lnTo>
                      <a:pt x="4723" y="33836"/>
                    </a:lnTo>
                    <a:lnTo>
                      <a:pt x="18119" y="1746"/>
                    </a:lnTo>
                    <a:lnTo>
                      <a:pt x="1341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877604" y="7399029"/>
                <a:ext cx="324485" cy="742315"/>
              </a:xfrm>
              <a:custGeom>
                <a:avLst/>
                <a:gdLst/>
                <a:ahLst/>
                <a:cxnLst/>
                <a:rect l="l" t="t" r="r" b="b"/>
                <a:pathLst>
                  <a:path w="324484" h="742315">
                    <a:moveTo>
                      <a:pt x="310784" y="33836"/>
                    </a:moveTo>
                    <a:lnTo>
                      <a:pt x="324180" y="1746"/>
                    </a:lnTo>
                    <a:lnTo>
                      <a:pt x="319474" y="0"/>
                    </a:lnTo>
                    <a:lnTo>
                      <a:pt x="306061" y="32543"/>
                    </a:lnTo>
                    <a:lnTo>
                      <a:pt x="310784" y="33836"/>
                    </a:lnTo>
                    <a:close/>
                  </a:path>
                  <a:path w="324484" h="742315">
                    <a:moveTo>
                      <a:pt x="164207" y="742186"/>
                    </a:moveTo>
                    <a:lnTo>
                      <a:pt x="0" y="66344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825519" y="6826611"/>
                <a:ext cx="527685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229870">
                    <a:moveTo>
                      <a:pt x="527364" y="229655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825519" y="6820218"/>
                <a:ext cx="69215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61595">
                    <a:moveTo>
                      <a:pt x="69134" y="0"/>
                    </a:moveTo>
                    <a:lnTo>
                      <a:pt x="0" y="6393"/>
                    </a:lnTo>
                    <a:lnTo>
                      <a:pt x="42411" y="61361"/>
                    </a:lnTo>
                    <a:lnTo>
                      <a:pt x="6913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1701622" y="7209374"/>
                <a:ext cx="29781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297814" h="136525">
                    <a:moveTo>
                      <a:pt x="0" y="0"/>
                    </a:moveTo>
                    <a:lnTo>
                      <a:pt x="297705" y="136094"/>
                    </a:lnTo>
                  </a:path>
                </a:pathLst>
              </a:custGeom>
              <a:ln w="317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1930090" y="7289741"/>
                <a:ext cx="6985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0959">
                    <a:moveTo>
                      <a:pt x="27824" y="0"/>
                    </a:moveTo>
                    <a:lnTo>
                      <a:pt x="0" y="60864"/>
                    </a:lnTo>
                    <a:lnTo>
                      <a:pt x="69237" y="55727"/>
                    </a:lnTo>
                    <a:lnTo>
                      <a:pt x="2782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7" name="object 117"/>
            <p:cNvSpPr txBox="1"/>
            <p:nvPr/>
          </p:nvSpPr>
          <p:spPr>
            <a:xfrm>
              <a:off x="3361381" y="1261223"/>
              <a:ext cx="35490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A </a:t>
              </a:r>
              <a:r>
                <a:rPr sz="1200" spc="-5" dirty="0">
                  <a:latin typeface="Arial"/>
                  <a:cs typeface="Arial"/>
                </a:rPr>
                <a:t>typical woodworkers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 is shown</a:t>
              </a:r>
              <a:r>
                <a:rPr sz="1200" spc="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opposite.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7740" y="1992298"/>
              <a:ext cx="370840" cy="238760"/>
            </a:xfrm>
            <a:custGeom>
              <a:avLst/>
              <a:gdLst/>
              <a:ahLst/>
              <a:cxnLst/>
              <a:rect l="l" t="t" r="r" b="b"/>
              <a:pathLst>
                <a:path w="370840" h="238760">
                  <a:moveTo>
                    <a:pt x="0" y="0"/>
                  </a:moveTo>
                  <a:lnTo>
                    <a:pt x="0" y="63896"/>
                  </a:lnTo>
                  <a:lnTo>
                    <a:pt x="20436" y="73544"/>
                  </a:lnTo>
                  <a:lnTo>
                    <a:pt x="25772" y="74537"/>
                  </a:lnTo>
                  <a:lnTo>
                    <a:pt x="32532" y="71617"/>
                  </a:lnTo>
                  <a:lnTo>
                    <a:pt x="34184" y="67607"/>
                  </a:lnTo>
                  <a:lnTo>
                    <a:pt x="34184" y="67369"/>
                  </a:lnTo>
                  <a:lnTo>
                    <a:pt x="22322" y="67369"/>
                  </a:lnTo>
                  <a:lnTo>
                    <a:pt x="18741" y="66639"/>
                  </a:lnTo>
                  <a:lnTo>
                    <a:pt x="5594" y="60443"/>
                  </a:lnTo>
                  <a:lnTo>
                    <a:pt x="5594" y="36323"/>
                  </a:lnTo>
                  <a:lnTo>
                    <a:pt x="30383" y="36323"/>
                  </a:lnTo>
                  <a:lnTo>
                    <a:pt x="30541" y="35636"/>
                  </a:lnTo>
                  <a:lnTo>
                    <a:pt x="19053" y="35636"/>
                  </a:lnTo>
                  <a:lnTo>
                    <a:pt x="14950" y="34580"/>
                  </a:lnTo>
                  <a:lnTo>
                    <a:pt x="5594" y="30224"/>
                  </a:lnTo>
                  <a:lnTo>
                    <a:pt x="5594" y="8693"/>
                  </a:lnTo>
                  <a:lnTo>
                    <a:pt x="18503" y="8693"/>
                  </a:lnTo>
                  <a:lnTo>
                    <a:pt x="17884" y="8235"/>
                  </a:lnTo>
                  <a:lnTo>
                    <a:pt x="0" y="0"/>
                  </a:lnTo>
                  <a:close/>
                </a:path>
                <a:path w="370840" h="238760">
                  <a:moveTo>
                    <a:pt x="30383" y="36323"/>
                  </a:moveTo>
                  <a:lnTo>
                    <a:pt x="5594" y="36323"/>
                  </a:lnTo>
                  <a:lnTo>
                    <a:pt x="18629" y="42407"/>
                  </a:lnTo>
                  <a:lnTo>
                    <a:pt x="22214" y="45078"/>
                  </a:lnTo>
                  <a:lnTo>
                    <a:pt x="26984" y="51328"/>
                  </a:lnTo>
                  <a:lnTo>
                    <a:pt x="28136" y="54924"/>
                  </a:lnTo>
                  <a:lnTo>
                    <a:pt x="28136" y="63103"/>
                  </a:lnTo>
                  <a:lnTo>
                    <a:pt x="26977" y="65617"/>
                  </a:lnTo>
                  <a:lnTo>
                    <a:pt x="22322" y="67369"/>
                  </a:lnTo>
                  <a:lnTo>
                    <a:pt x="34184" y="67369"/>
                  </a:lnTo>
                  <a:lnTo>
                    <a:pt x="34184" y="57297"/>
                  </a:lnTo>
                  <a:lnTo>
                    <a:pt x="33385" y="53722"/>
                  </a:lnTo>
                  <a:lnTo>
                    <a:pt x="30156" y="46993"/>
                  </a:lnTo>
                  <a:lnTo>
                    <a:pt x="27687" y="43840"/>
                  </a:lnTo>
                  <a:lnTo>
                    <a:pt x="24453" y="40895"/>
                  </a:lnTo>
                  <a:lnTo>
                    <a:pt x="26596" y="40563"/>
                  </a:lnTo>
                  <a:lnTo>
                    <a:pt x="28183" y="39610"/>
                  </a:lnTo>
                  <a:lnTo>
                    <a:pt x="30358" y="36435"/>
                  </a:lnTo>
                  <a:close/>
                </a:path>
                <a:path w="370840" h="238760">
                  <a:moveTo>
                    <a:pt x="18503" y="8693"/>
                  </a:moveTo>
                  <a:lnTo>
                    <a:pt x="5594" y="8693"/>
                  </a:lnTo>
                  <a:lnTo>
                    <a:pt x="15587" y="13308"/>
                  </a:lnTo>
                  <a:lnTo>
                    <a:pt x="19208" y="15800"/>
                  </a:lnTo>
                  <a:lnTo>
                    <a:pt x="23715" y="21261"/>
                  </a:lnTo>
                  <a:lnTo>
                    <a:pt x="24832" y="24483"/>
                  </a:lnTo>
                  <a:lnTo>
                    <a:pt x="24832" y="32064"/>
                  </a:lnTo>
                  <a:lnTo>
                    <a:pt x="23668" y="34354"/>
                  </a:lnTo>
                  <a:lnTo>
                    <a:pt x="19053" y="35636"/>
                  </a:lnTo>
                  <a:lnTo>
                    <a:pt x="30541" y="35636"/>
                  </a:lnTo>
                  <a:lnTo>
                    <a:pt x="30784" y="34580"/>
                  </a:lnTo>
                  <a:lnTo>
                    <a:pt x="30880" y="25393"/>
                  </a:lnTo>
                  <a:lnTo>
                    <a:pt x="29263" y="20375"/>
                  </a:lnTo>
                  <a:lnTo>
                    <a:pt x="22881" y="11922"/>
                  </a:lnTo>
                  <a:lnTo>
                    <a:pt x="18503" y="8693"/>
                  </a:lnTo>
                  <a:close/>
                </a:path>
                <a:path w="370840" h="238760">
                  <a:moveTo>
                    <a:pt x="35351" y="16275"/>
                  </a:moveTo>
                  <a:lnTo>
                    <a:pt x="47393" y="47272"/>
                  </a:lnTo>
                  <a:lnTo>
                    <a:pt x="54737" y="65954"/>
                  </a:lnTo>
                  <a:lnTo>
                    <a:pt x="54737" y="89747"/>
                  </a:lnTo>
                  <a:lnTo>
                    <a:pt x="60637" y="92527"/>
                  </a:lnTo>
                  <a:lnTo>
                    <a:pt x="60637" y="68788"/>
                  </a:lnTo>
                  <a:lnTo>
                    <a:pt x="65946" y="60101"/>
                  </a:lnTo>
                  <a:lnTo>
                    <a:pt x="57703" y="60101"/>
                  </a:lnTo>
                  <a:lnTo>
                    <a:pt x="47339" y="32967"/>
                  </a:lnTo>
                  <a:lnTo>
                    <a:pt x="44780" y="26200"/>
                  </a:lnTo>
                  <a:lnTo>
                    <a:pt x="42191" y="19428"/>
                  </a:lnTo>
                  <a:lnTo>
                    <a:pt x="35351" y="16275"/>
                  </a:lnTo>
                  <a:close/>
                </a:path>
                <a:path w="370840" h="238760">
                  <a:moveTo>
                    <a:pt x="73446" y="33803"/>
                  </a:moveTo>
                  <a:lnTo>
                    <a:pt x="70819" y="38202"/>
                  </a:lnTo>
                  <a:lnTo>
                    <a:pt x="68150" y="42576"/>
                  </a:lnTo>
                  <a:lnTo>
                    <a:pt x="62966" y="51357"/>
                  </a:lnTo>
                  <a:lnTo>
                    <a:pt x="60299" y="55713"/>
                  </a:lnTo>
                  <a:lnTo>
                    <a:pt x="57703" y="60101"/>
                  </a:lnTo>
                  <a:lnTo>
                    <a:pt x="65946" y="60101"/>
                  </a:lnTo>
                  <a:lnTo>
                    <a:pt x="76866" y="42231"/>
                  </a:lnTo>
                  <a:lnTo>
                    <a:pt x="80175" y="36906"/>
                  </a:lnTo>
                  <a:lnTo>
                    <a:pt x="73446" y="33803"/>
                  </a:lnTo>
                  <a:close/>
                </a:path>
                <a:path w="370840" h="238760">
                  <a:moveTo>
                    <a:pt x="151484" y="123436"/>
                  </a:moveTo>
                  <a:lnTo>
                    <a:pt x="151484" y="135431"/>
                  </a:lnTo>
                  <a:lnTo>
                    <a:pt x="157683" y="138369"/>
                  </a:lnTo>
                  <a:lnTo>
                    <a:pt x="157683" y="126366"/>
                  </a:lnTo>
                  <a:lnTo>
                    <a:pt x="151484" y="123436"/>
                  </a:lnTo>
                  <a:close/>
                </a:path>
                <a:path w="370840" h="238760">
                  <a:moveTo>
                    <a:pt x="101177" y="46591"/>
                  </a:moveTo>
                  <a:lnTo>
                    <a:pt x="124621" y="122759"/>
                  </a:lnTo>
                  <a:lnTo>
                    <a:pt x="129470" y="125037"/>
                  </a:lnTo>
                  <a:lnTo>
                    <a:pt x="134133" y="114223"/>
                  </a:lnTo>
                  <a:lnTo>
                    <a:pt x="126986" y="114223"/>
                  </a:lnTo>
                  <a:lnTo>
                    <a:pt x="107261" y="49383"/>
                  </a:lnTo>
                  <a:lnTo>
                    <a:pt x="101177" y="46591"/>
                  </a:lnTo>
                  <a:close/>
                </a:path>
                <a:path w="370840" h="238760">
                  <a:moveTo>
                    <a:pt x="146900" y="67628"/>
                  </a:moveTo>
                  <a:lnTo>
                    <a:pt x="143556" y="75416"/>
                  </a:lnTo>
                  <a:lnTo>
                    <a:pt x="140190" y="83188"/>
                  </a:lnTo>
                  <a:lnTo>
                    <a:pt x="133620" y="98733"/>
                  </a:lnTo>
                  <a:lnTo>
                    <a:pt x="130258" y="106476"/>
                  </a:lnTo>
                  <a:lnTo>
                    <a:pt x="126986" y="114223"/>
                  </a:lnTo>
                  <a:lnTo>
                    <a:pt x="134133" y="114223"/>
                  </a:lnTo>
                  <a:lnTo>
                    <a:pt x="153099" y="70487"/>
                  </a:lnTo>
                  <a:lnTo>
                    <a:pt x="146900" y="67628"/>
                  </a:lnTo>
                  <a:close/>
                </a:path>
                <a:path w="370840" h="238760">
                  <a:moveTo>
                    <a:pt x="186461" y="120095"/>
                  </a:moveTo>
                  <a:lnTo>
                    <a:pt x="189583" y="126870"/>
                  </a:lnTo>
                  <a:lnTo>
                    <a:pt x="192815" y="133689"/>
                  </a:lnTo>
                  <a:lnTo>
                    <a:pt x="199050" y="147267"/>
                  </a:lnTo>
                  <a:lnTo>
                    <a:pt x="205477" y="160934"/>
                  </a:lnTo>
                  <a:lnTo>
                    <a:pt x="213025" y="164486"/>
                  </a:lnTo>
                  <a:lnTo>
                    <a:pt x="207766" y="153374"/>
                  </a:lnTo>
                  <a:lnTo>
                    <a:pt x="202582" y="142314"/>
                  </a:lnTo>
                  <a:lnTo>
                    <a:pt x="200026" y="136795"/>
                  </a:lnTo>
                  <a:lnTo>
                    <a:pt x="197434" y="131273"/>
                  </a:lnTo>
                  <a:lnTo>
                    <a:pt x="207438" y="131273"/>
                  </a:lnTo>
                  <a:lnTo>
                    <a:pt x="211521" y="128069"/>
                  </a:lnTo>
                  <a:lnTo>
                    <a:pt x="212714" y="125110"/>
                  </a:lnTo>
                  <a:lnTo>
                    <a:pt x="199871" y="125110"/>
                  </a:lnTo>
                  <a:lnTo>
                    <a:pt x="196574" y="124800"/>
                  </a:lnTo>
                  <a:lnTo>
                    <a:pt x="186461" y="120095"/>
                  </a:lnTo>
                  <a:close/>
                </a:path>
                <a:path w="370840" h="238760">
                  <a:moveTo>
                    <a:pt x="172148" y="79256"/>
                  </a:moveTo>
                  <a:lnTo>
                    <a:pt x="172148" y="145197"/>
                  </a:lnTo>
                  <a:lnTo>
                    <a:pt x="178310" y="148103"/>
                  </a:lnTo>
                  <a:lnTo>
                    <a:pt x="178310" y="88581"/>
                  </a:lnTo>
                  <a:lnTo>
                    <a:pt x="192398" y="88581"/>
                  </a:lnTo>
                  <a:lnTo>
                    <a:pt x="172148" y="79256"/>
                  </a:lnTo>
                  <a:close/>
                </a:path>
                <a:path w="370840" h="238760">
                  <a:moveTo>
                    <a:pt x="207438" y="131273"/>
                  </a:moveTo>
                  <a:lnTo>
                    <a:pt x="197434" y="131273"/>
                  </a:lnTo>
                  <a:lnTo>
                    <a:pt x="201866" y="133015"/>
                  </a:lnTo>
                  <a:lnTo>
                    <a:pt x="205585" y="132727"/>
                  </a:lnTo>
                  <a:lnTo>
                    <a:pt x="207438" y="131273"/>
                  </a:lnTo>
                  <a:close/>
                </a:path>
                <a:path w="370840" h="238760">
                  <a:moveTo>
                    <a:pt x="192398" y="88581"/>
                  </a:moveTo>
                  <a:lnTo>
                    <a:pt x="178310" y="88581"/>
                  </a:lnTo>
                  <a:lnTo>
                    <a:pt x="192095" y="94952"/>
                  </a:lnTo>
                  <a:lnTo>
                    <a:pt x="195259" y="96655"/>
                  </a:lnTo>
                  <a:lnTo>
                    <a:pt x="206225" y="113813"/>
                  </a:lnTo>
                  <a:lnTo>
                    <a:pt x="206174" y="120095"/>
                  </a:lnTo>
                  <a:lnTo>
                    <a:pt x="204939" y="122565"/>
                  </a:lnTo>
                  <a:lnTo>
                    <a:pt x="199871" y="125110"/>
                  </a:lnTo>
                  <a:lnTo>
                    <a:pt x="212714" y="125110"/>
                  </a:lnTo>
                  <a:lnTo>
                    <a:pt x="213025" y="124336"/>
                  </a:lnTo>
                  <a:lnTo>
                    <a:pt x="213025" y="115728"/>
                  </a:lnTo>
                  <a:lnTo>
                    <a:pt x="193071" y="88891"/>
                  </a:lnTo>
                  <a:lnTo>
                    <a:pt x="192398" y="88581"/>
                  </a:lnTo>
                  <a:close/>
                </a:path>
                <a:path w="370840" h="238760">
                  <a:moveTo>
                    <a:pt x="283008" y="170394"/>
                  </a:moveTo>
                  <a:lnTo>
                    <a:pt x="270097" y="170394"/>
                  </a:lnTo>
                  <a:lnTo>
                    <a:pt x="299552" y="184196"/>
                  </a:lnTo>
                  <a:lnTo>
                    <a:pt x="300829" y="188333"/>
                  </a:lnTo>
                  <a:lnTo>
                    <a:pt x="302237" y="192502"/>
                  </a:lnTo>
                  <a:lnTo>
                    <a:pt x="304829" y="200789"/>
                  </a:lnTo>
                  <a:lnTo>
                    <a:pt x="306200" y="204969"/>
                  </a:lnTo>
                  <a:lnTo>
                    <a:pt x="307515" y="209123"/>
                  </a:lnTo>
                  <a:lnTo>
                    <a:pt x="314542" y="212435"/>
                  </a:lnTo>
                  <a:lnTo>
                    <a:pt x="303031" y="177044"/>
                  </a:lnTo>
                  <a:lnTo>
                    <a:pt x="297223" y="177044"/>
                  </a:lnTo>
                  <a:lnTo>
                    <a:pt x="283008" y="170394"/>
                  </a:lnTo>
                  <a:close/>
                </a:path>
                <a:path w="370840" h="238760">
                  <a:moveTo>
                    <a:pt x="280993" y="129354"/>
                  </a:moveTo>
                  <a:lnTo>
                    <a:pt x="271093" y="150613"/>
                  </a:lnTo>
                  <a:lnTo>
                    <a:pt x="255445" y="184538"/>
                  </a:lnTo>
                  <a:lnTo>
                    <a:pt x="262281" y="187746"/>
                  </a:lnTo>
                  <a:lnTo>
                    <a:pt x="263559" y="184852"/>
                  </a:lnTo>
                  <a:lnTo>
                    <a:pt x="264876" y="181975"/>
                  </a:lnTo>
                  <a:lnTo>
                    <a:pt x="267428" y="176161"/>
                  </a:lnTo>
                  <a:lnTo>
                    <a:pt x="268782" y="173288"/>
                  </a:lnTo>
                  <a:lnTo>
                    <a:pt x="270097" y="170394"/>
                  </a:lnTo>
                  <a:lnTo>
                    <a:pt x="283008" y="170394"/>
                  </a:lnTo>
                  <a:lnTo>
                    <a:pt x="272350" y="165408"/>
                  </a:lnTo>
                  <a:lnTo>
                    <a:pt x="274380" y="160732"/>
                  </a:lnTo>
                  <a:lnTo>
                    <a:pt x="276468" y="156084"/>
                  </a:lnTo>
                  <a:lnTo>
                    <a:pt x="280489" y="146710"/>
                  </a:lnTo>
                  <a:lnTo>
                    <a:pt x="282606" y="142062"/>
                  </a:lnTo>
                  <a:lnTo>
                    <a:pt x="284676" y="137389"/>
                  </a:lnTo>
                  <a:lnTo>
                    <a:pt x="290206" y="137389"/>
                  </a:lnTo>
                  <a:lnTo>
                    <a:pt x="288770" y="132947"/>
                  </a:lnTo>
                  <a:lnTo>
                    <a:pt x="280993" y="129354"/>
                  </a:lnTo>
                  <a:close/>
                </a:path>
                <a:path w="370840" h="238760">
                  <a:moveTo>
                    <a:pt x="215017" y="98988"/>
                  </a:moveTo>
                  <a:lnTo>
                    <a:pt x="235668" y="150583"/>
                  </a:lnTo>
                  <a:lnTo>
                    <a:pt x="235680" y="175193"/>
                  </a:lnTo>
                  <a:lnTo>
                    <a:pt x="241994" y="178170"/>
                  </a:lnTo>
                  <a:lnTo>
                    <a:pt x="241994" y="153636"/>
                  </a:lnTo>
                  <a:lnTo>
                    <a:pt x="247716" y="144632"/>
                  </a:lnTo>
                  <a:lnTo>
                    <a:pt x="238874" y="144632"/>
                  </a:lnTo>
                  <a:lnTo>
                    <a:pt x="235991" y="137389"/>
                  </a:lnTo>
                  <a:lnTo>
                    <a:pt x="227832" y="116415"/>
                  </a:lnTo>
                  <a:lnTo>
                    <a:pt x="225050" y="109374"/>
                  </a:lnTo>
                  <a:lnTo>
                    <a:pt x="222307" y="102336"/>
                  </a:lnTo>
                  <a:lnTo>
                    <a:pt x="215017" y="98988"/>
                  </a:lnTo>
                  <a:close/>
                </a:path>
                <a:path w="370840" h="238760">
                  <a:moveTo>
                    <a:pt x="290206" y="137389"/>
                  </a:moveTo>
                  <a:lnTo>
                    <a:pt x="284676" y="137389"/>
                  </a:lnTo>
                  <a:lnTo>
                    <a:pt x="286739" y="143974"/>
                  </a:lnTo>
                  <a:lnTo>
                    <a:pt x="288873" y="150613"/>
                  </a:lnTo>
                  <a:lnTo>
                    <a:pt x="297223" y="177044"/>
                  </a:lnTo>
                  <a:lnTo>
                    <a:pt x="303031" y="177044"/>
                  </a:lnTo>
                  <a:lnTo>
                    <a:pt x="290206" y="137389"/>
                  </a:lnTo>
                  <a:close/>
                </a:path>
                <a:path w="370840" h="238760">
                  <a:moveTo>
                    <a:pt x="255671" y="117712"/>
                  </a:moveTo>
                  <a:lnTo>
                    <a:pt x="252849" y="122215"/>
                  </a:lnTo>
                  <a:lnTo>
                    <a:pt x="250008" y="126701"/>
                  </a:lnTo>
                  <a:lnTo>
                    <a:pt x="244490" y="135690"/>
                  </a:lnTo>
                  <a:lnTo>
                    <a:pt x="241617" y="140147"/>
                  </a:lnTo>
                  <a:lnTo>
                    <a:pt x="238874" y="144632"/>
                  </a:lnTo>
                  <a:lnTo>
                    <a:pt x="247716" y="144632"/>
                  </a:lnTo>
                  <a:lnTo>
                    <a:pt x="255844" y="131903"/>
                  </a:lnTo>
                  <a:lnTo>
                    <a:pt x="262882" y="121020"/>
                  </a:lnTo>
                  <a:lnTo>
                    <a:pt x="255671" y="117712"/>
                  </a:lnTo>
                  <a:close/>
                </a:path>
                <a:path w="370840" h="238760">
                  <a:moveTo>
                    <a:pt x="330650" y="157669"/>
                  </a:moveTo>
                  <a:lnTo>
                    <a:pt x="325100" y="157669"/>
                  </a:lnTo>
                  <a:lnTo>
                    <a:pt x="362149" y="234903"/>
                  </a:lnTo>
                  <a:lnTo>
                    <a:pt x="370224" y="238715"/>
                  </a:lnTo>
                  <a:lnTo>
                    <a:pt x="370224" y="227807"/>
                  </a:lnTo>
                  <a:lnTo>
                    <a:pt x="364326" y="227807"/>
                  </a:lnTo>
                  <a:lnTo>
                    <a:pt x="330650" y="157669"/>
                  </a:lnTo>
                  <a:close/>
                </a:path>
                <a:path w="370840" h="238760">
                  <a:moveTo>
                    <a:pt x="363538" y="167349"/>
                  </a:moveTo>
                  <a:lnTo>
                    <a:pt x="364326" y="227807"/>
                  </a:lnTo>
                  <a:lnTo>
                    <a:pt x="370224" y="227807"/>
                  </a:lnTo>
                  <a:lnTo>
                    <a:pt x="370224" y="170416"/>
                  </a:lnTo>
                  <a:lnTo>
                    <a:pt x="363538" y="167349"/>
                  </a:lnTo>
                  <a:close/>
                </a:path>
                <a:path w="370840" h="238760">
                  <a:moveTo>
                    <a:pt x="319351" y="147012"/>
                  </a:moveTo>
                  <a:lnTo>
                    <a:pt x="319351" y="214703"/>
                  </a:lnTo>
                  <a:lnTo>
                    <a:pt x="325850" y="217770"/>
                  </a:lnTo>
                  <a:lnTo>
                    <a:pt x="325530" y="195227"/>
                  </a:lnTo>
                  <a:lnTo>
                    <a:pt x="325100" y="157669"/>
                  </a:lnTo>
                  <a:lnTo>
                    <a:pt x="330650" y="157669"/>
                  </a:lnTo>
                  <a:lnTo>
                    <a:pt x="327282" y="150656"/>
                  </a:lnTo>
                  <a:lnTo>
                    <a:pt x="319351" y="147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81274" y="2429689"/>
              <a:ext cx="455930" cy="17653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50" spc="25" dirty="0">
                  <a:latin typeface="Arial"/>
                  <a:cs typeface="Arial"/>
                </a:rPr>
                <a:t>S</a:t>
              </a:r>
              <a:r>
                <a:rPr sz="950" dirty="0">
                  <a:latin typeface="Arial"/>
                  <a:cs typeface="Arial"/>
                </a:rPr>
                <a:t>T</a:t>
              </a:r>
              <a:r>
                <a:rPr sz="950" spc="25" dirty="0">
                  <a:latin typeface="Arial"/>
                  <a:cs typeface="Arial"/>
                </a:rPr>
                <a:t>OCK</a:t>
              </a:r>
              <a:endParaRPr sz="950">
                <a:latin typeface="Arial"/>
                <a:cs typeface="Arial"/>
              </a:endParaRPr>
            </a:p>
          </p:txBody>
        </p:sp>
        <p:grpSp>
          <p:nvGrpSpPr>
            <p:cNvPr id="120" name="object 120"/>
            <p:cNvGrpSpPr/>
            <p:nvPr/>
          </p:nvGrpSpPr>
          <p:grpSpPr>
            <a:xfrm>
              <a:off x="290398" y="1271858"/>
              <a:ext cx="2856865" cy="1367790"/>
              <a:chOff x="290398" y="1271858"/>
              <a:chExt cx="2856865" cy="1367790"/>
            </a:xfrm>
          </p:grpSpPr>
          <p:sp>
            <p:nvSpPr>
              <p:cNvPr id="121" name="object 121"/>
              <p:cNvSpPr/>
              <p:nvPr/>
            </p:nvSpPr>
            <p:spPr>
              <a:xfrm>
                <a:off x="699700" y="1714312"/>
                <a:ext cx="115887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1158875" h="542925">
                    <a:moveTo>
                      <a:pt x="9770" y="0"/>
                    </a:moveTo>
                    <a:lnTo>
                      <a:pt x="0" y="4171"/>
                    </a:lnTo>
                    <a:lnTo>
                      <a:pt x="1150451" y="542731"/>
                    </a:lnTo>
                    <a:lnTo>
                      <a:pt x="1158353" y="538026"/>
                    </a:lnTo>
                    <a:lnTo>
                      <a:pt x="9770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699700" y="1714312"/>
                <a:ext cx="115887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1158875" h="542925">
                    <a:moveTo>
                      <a:pt x="9770" y="0"/>
                    </a:moveTo>
                    <a:lnTo>
                      <a:pt x="1158353" y="538026"/>
                    </a:lnTo>
                    <a:lnTo>
                      <a:pt x="1150451" y="542731"/>
                    </a:lnTo>
                    <a:lnTo>
                      <a:pt x="0" y="4171"/>
                    </a:lnTo>
                    <a:lnTo>
                      <a:pt x="977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291985" y="1894212"/>
                <a:ext cx="11544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154430" h="743585">
                    <a:moveTo>
                      <a:pt x="0" y="0"/>
                    </a:moveTo>
                    <a:lnTo>
                      <a:pt x="0" y="167551"/>
                    </a:lnTo>
                    <a:lnTo>
                      <a:pt x="1154173" y="743050"/>
                    </a:lnTo>
                    <a:lnTo>
                      <a:pt x="1154173" y="575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291985" y="1894212"/>
                <a:ext cx="11544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154430" h="743585">
                    <a:moveTo>
                      <a:pt x="0" y="0"/>
                    </a:moveTo>
                    <a:lnTo>
                      <a:pt x="1154173" y="575499"/>
                    </a:lnTo>
                    <a:lnTo>
                      <a:pt x="1154173" y="743050"/>
                    </a:lnTo>
                    <a:lnTo>
                      <a:pt x="0" y="1675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292164" y="1719377"/>
                <a:ext cx="1557655" cy="750570"/>
              </a:xfrm>
              <a:custGeom>
                <a:avLst/>
                <a:gdLst/>
                <a:ahLst/>
                <a:cxnLst/>
                <a:rect l="l" t="t" r="r" b="b"/>
                <a:pathLst>
                  <a:path w="1557655" h="750569">
                    <a:moveTo>
                      <a:pt x="406403" y="0"/>
                    </a:moveTo>
                    <a:lnTo>
                      <a:pt x="0" y="174532"/>
                    </a:lnTo>
                    <a:lnTo>
                      <a:pt x="1153994" y="750510"/>
                    </a:lnTo>
                    <a:lnTo>
                      <a:pt x="1557274" y="538546"/>
                    </a:lnTo>
                    <a:lnTo>
                      <a:pt x="406403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292164" y="1719377"/>
                <a:ext cx="1557655" cy="750570"/>
              </a:xfrm>
              <a:custGeom>
                <a:avLst/>
                <a:gdLst/>
                <a:ahLst/>
                <a:cxnLst/>
                <a:rect l="l" t="t" r="r" b="b"/>
                <a:pathLst>
                  <a:path w="1557655" h="750569">
                    <a:moveTo>
                      <a:pt x="406403" y="0"/>
                    </a:moveTo>
                    <a:lnTo>
                      <a:pt x="1557274" y="538546"/>
                    </a:lnTo>
                    <a:lnTo>
                      <a:pt x="1153994" y="750510"/>
                    </a:lnTo>
                    <a:lnTo>
                      <a:pt x="0" y="174532"/>
                    </a:lnTo>
                    <a:lnTo>
                      <a:pt x="40640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1446159" y="2258031"/>
                <a:ext cx="40322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79730">
                    <a:moveTo>
                      <a:pt x="402869" y="0"/>
                    </a:moveTo>
                    <a:lnTo>
                      <a:pt x="0" y="211679"/>
                    </a:lnTo>
                    <a:lnTo>
                      <a:pt x="0" y="379440"/>
                    </a:lnTo>
                    <a:lnTo>
                      <a:pt x="402343" y="149590"/>
                    </a:lnTo>
                    <a:lnTo>
                      <a:pt x="402869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1446159" y="2258031"/>
                <a:ext cx="40322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79730">
                    <a:moveTo>
                      <a:pt x="0" y="211679"/>
                    </a:moveTo>
                    <a:lnTo>
                      <a:pt x="402869" y="0"/>
                    </a:lnTo>
                    <a:lnTo>
                      <a:pt x="402343" y="149590"/>
                    </a:lnTo>
                    <a:lnTo>
                      <a:pt x="0" y="379440"/>
                    </a:lnTo>
                    <a:lnTo>
                      <a:pt x="0" y="21167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1063562" y="1273446"/>
                <a:ext cx="2082164" cy="1174750"/>
              </a:xfrm>
              <a:custGeom>
                <a:avLst/>
                <a:gdLst/>
                <a:ahLst/>
                <a:cxnLst/>
                <a:rect l="l" t="t" r="r" b="b"/>
                <a:pathLst>
                  <a:path w="2082164" h="1174750">
                    <a:moveTo>
                      <a:pt x="1686620" y="0"/>
                    </a:moveTo>
                    <a:lnTo>
                      <a:pt x="0" y="972917"/>
                    </a:lnTo>
                    <a:lnTo>
                      <a:pt x="382078" y="1174244"/>
                    </a:lnTo>
                    <a:lnTo>
                      <a:pt x="2081818" y="201329"/>
                    </a:lnTo>
                    <a:lnTo>
                      <a:pt x="168662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1063562" y="1273446"/>
                <a:ext cx="2082164" cy="1174750"/>
              </a:xfrm>
              <a:custGeom>
                <a:avLst/>
                <a:gdLst/>
                <a:ahLst/>
                <a:cxnLst/>
                <a:rect l="l" t="t" r="r" b="b"/>
                <a:pathLst>
                  <a:path w="2082164" h="1174750">
                    <a:moveTo>
                      <a:pt x="0" y="972917"/>
                    </a:moveTo>
                    <a:lnTo>
                      <a:pt x="1686620" y="0"/>
                    </a:lnTo>
                    <a:lnTo>
                      <a:pt x="2081818" y="201329"/>
                    </a:lnTo>
                    <a:lnTo>
                      <a:pt x="382078" y="1174244"/>
                    </a:lnTo>
                    <a:lnTo>
                      <a:pt x="0" y="972917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1058015" y="2241766"/>
                <a:ext cx="394335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236855">
                    <a:moveTo>
                      <a:pt x="0" y="0"/>
                    </a:moveTo>
                    <a:lnTo>
                      <a:pt x="0" y="33754"/>
                    </a:lnTo>
                    <a:lnTo>
                      <a:pt x="393846" y="236307"/>
                    </a:lnTo>
                    <a:lnTo>
                      <a:pt x="393846" y="1969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1058015" y="2241766"/>
                <a:ext cx="394335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236855">
                    <a:moveTo>
                      <a:pt x="0" y="0"/>
                    </a:moveTo>
                    <a:lnTo>
                      <a:pt x="393846" y="196919"/>
                    </a:lnTo>
                    <a:lnTo>
                      <a:pt x="393846" y="236307"/>
                    </a:lnTo>
                    <a:lnTo>
                      <a:pt x="0" y="3375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1451861" y="1472885"/>
                <a:ext cx="1691639" cy="1000125"/>
              </a:xfrm>
              <a:custGeom>
                <a:avLst/>
                <a:gdLst/>
                <a:ahLst/>
                <a:cxnLst/>
                <a:rect l="l" t="t" r="r" b="b"/>
                <a:pathLst>
                  <a:path w="1691639" h="1000125">
                    <a:moveTo>
                      <a:pt x="1691600" y="0"/>
                    </a:moveTo>
                    <a:lnTo>
                      <a:pt x="0" y="965800"/>
                    </a:lnTo>
                    <a:lnTo>
                      <a:pt x="0" y="999558"/>
                    </a:lnTo>
                    <a:lnTo>
                      <a:pt x="1691600" y="39383"/>
                    </a:lnTo>
                    <a:lnTo>
                      <a:pt x="169160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1451861" y="1472885"/>
                <a:ext cx="1691639" cy="1000125"/>
              </a:xfrm>
              <a:custGeom>
                <a:avLst/>
                <a:gdLst/>
                <a:ahLst/>
                <a:cxnLst/>
                <a:rect l="l" t="t" r="r" b="b"/>
                <a:pathLst>
                  <a:path w="1691639" h="1000125">
                    <a:moveTo>
                      <a:pt x="0" y="965800"/>
                    </a:moveTo>
                    <a:lnTo>
                      <a:pt x="1691600" y="0"/>
                    </a:lnTo>
                    <a:lnTo>
                      <a:pt x="1691600" y="39383"/>
                    </a:lnTo>
                    <a:lnTo>
                      <a:pt x="0" y="999558"/>
                    </a:lnTo>
                    <a:lnTo>
                      <a:pt x="0" y="96580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135"/>
              <p:cNvSpPr/>
              <p:nvPr/>
            </p:nvSpPr>
            <p:spPr>
              <a:xfrm>
                <a:off x="291985" y="1697479"/>
                <a:ext cx="11544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154430" h="743585">
                    <a:moveTo>
                      <a:pt x="0" y="0"/>
                    </a:moveTo>
                    <a:lnTo>
                      <a:pt x="0" y="167551"/>
                    </a:lnTo>
                    <a:lnTo>
                      <a:pt x="1154173" y="743043"/>
                    </a:lnTo>
                    <a:lnTo>
                      <a:pt x="1154173" y="575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36"/>
              <p:cNvSpPr/>
              <p:nvPr/>
            </p:nvSpPr>
            <p:spPr>
              <a:xfrm>
                <a:off x="291985" y="1697479"/>
                <a:ext cx="11544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154430" h="743585">
                    <a:moveTo>
                      <a:pt x="0" y="0"/>
                    </a:moveTo>
                    <a:lnTo>
                      <a:pt x="1154173" y="575496"/>
                    </a:lnTo>
                    <a:lnTo>
                      <a:pt x="1154173" y="743043"/>
                    </a:lnTo>
                    <a:lnTo>
                      <a:pt x="0" y="1675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292164" y="1522641"/>
                <a:ext cx="1557655" cy="750570"/>
              </a:xfrm>
              <a:custGeom>
                <a:avLst/>
                <a:gdLst/>
                <a:ahLst/>
                <a:cxnLst/>
                <a:rect l="l" t="t" r="r" b="b"/>
                <a:pathLst>
                  <a:path w="1557655" h="750569">
                    <a:moveTo>
                      <a:pt x="406403" y="0"/>
                    </a:moveTo>
                    <a:lnTo>
                      <a:pt x="0" y="174534"/>
                    </a:lnTo>
                    <a:lnTo>
                      <a:pt x="1153994" y="750516"/>
                    </a:lnTo>
                    <a:lnTo>
                      <a:pt x="1557274" y="538552"/>
                    </a:lnTo>
                    <a:lnTo>
                      <a:pt x="406403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292164" y="1522641"/>
                <a:ext cx="1557655" cy="750570"/>
              </a:xfrm>
              <a:custGeom>
                <a:avLst/>
                <a:gdLst/>
                <a:ahLst/>
                <a:cxnLst/>
                <a:rect l="l" t="t" r="r" b="b"/>
                <a:pathLst>
                  <a:path w="1557655" h="750569">
                    <a:moveTo>
                      <a:pt x="406403" y="0"/>
                    </a:moveTo>
                    <a:lnTo>
                      <a:pt x="1557274" y="538552"/>
                    </a:lnTo>
                    <a:lnTo>
                      <a:pt x="1153994" y="750516"/>
                    </a:lnTo>
                    <a:lnTo>
                      <a:pt x="0" y="174534"/>
                    </a:lnTo>
                    <a:lnTo>
                      <a:pt x="40640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1446159" y="2061292"/>
                <a:ext cx="40322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79730">
                    <a:moveTo>
                      <a:pt x="402869" y="0"/>
                    </a:moveTo>
                    <a:lnTo>
                      <a:pt x="0" y="211683"/>
                    </a:lnTo>
                    <a:lnTo>
                      <a:pt x="0" y="379442"/>
                    </a:lnTo>
                    <a:lnTo>
                      <a:pt x="402343" y="149597"/>
                    </a:lnTo>
                    <a:lnTo>
                      <a:pt x="402869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1446159" y="2061292"/>
                <a:ext cx="40322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79730">
                    <a:moveTo>
                      <a:pt x="0" y="211683"/>
                    </a:moveTo>
                    <a:lnTo>
                      <a:pt x="402869" y="0"/>
                    </a:lnTo>
                    <a:lnTo>
                      <a:pt x="402343" y="149597"/>
                    </a:lnTo>
                    <a:lnTo>
                      <a:pt x="0" y="379442"/>
                    </a:lnTo>
                    <a:lnTo>
                      <a:pt x="0" y="21168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292294" y="1794783"/>
                <a:ext cx="755650" cy="556260"/>
              </a:xfrm>
              <a:custGeom>
                <a:avLst/>
                <a:gdLst/>
                <a:ahLst/>
                <a:cxnLst/>
                <a:rect l="l" t="t" r="r" b="b"/>
                <a:pathLst>
                  <a:path w="755650" h="556260">
                    <a:moveTo>
                      <a:pt x="0" y="0"/>
                    </a:moveTo>
                    <a:lnTo>
                      <a:pt x="0" y="176269"/>
                    </a:lnTo>
                    <a:lnTo>
                      <a:pt x="755111" y="555894"/>
                    </a:lnTo>
                    <a:lnTo>
                      <a:pt x="755111" y="379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292294" y="1794783"/>
                <a:ext cx="755650" cy="556260"/>
              </a:xfrm>
              <a:custGeom>
                <a:avLst/>
                <a:gdLst/>
                <a:ahLst/>
                <a:cxnLst/>
                <a:rect l="l" t="t" r="r" b="b"/>
                <a:pathLst>
                  <a:path w="755650" h="556260">
                    <a:moveTo>
                      <a:pt x="0" y="0"/>
                    </a:moveTo>
                    <a:lnTo>
                      <a:pt x="755111" y="379630"/>
                    </a:lnTo>
                    <a:lnTo>
                      <a:pt x="755111" y="555894"/>
                    </a:lnTo>
                    <a:lnTo>
                      <a:pt x="0" y="17626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CC3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1409101" y="2162541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8" y="0"/>
                    </a:moveTo>
                    <a:lnTo>
                      <a:pt x="21462" y="2071"/>
                    </a:lnTo>
                    <a:lnTo>
                      <a:pt x="10293" y="7720"/>
                    </a:lnTo>
                    <a:lnTo>
                      <a:pt x="2761" y="16098"/>
                    </a:lnTo>
                    <a:lnTo>
                      <a:pt x="0" y="26358"/>
                    </a:lnTo>
                    <a:lnTo>
                      <a:pt x="2761" y="36613"/>
                    </a:lnTo>
                    <a:lnTo>
                      <a:pt x="10293" y="44988"/>
                    </a:lnTo>
                    <a:lnTo>
                      <a:pt x="21462" y="50636"/>
                    </a:lnTo>
                    <a:lnTo>
                      <a:pt x="35138" y="52707"/>
                    </a:lnTo>
                    <a:lnTo>
                      <a:pt x="48815" y="50636"/>
                    </a:lnTo>
                    <a:lnTo>
                      <a:pt x="59984" y="44988"/>
                    </a:lnTo>
                    <a:lnTo>
                      <a:pt x="67516" y="36613"/>
                    </a:lnTo>
                    <a:lnTo>
                      <a:pt x="70277" y="26358"/>
                    </a:lnTo>
                    <a:lnTo>
                      <a:pt x="67516" y="16098"/>
                    </a:lnTo>
                    <a:lnTo>
                      <a:pt x="59984" y="7720"/>
                    </a:lnTo>
                    <a:lnTo>
                      <a:pt x="48815" y="2071"/>
                    </a:lnTo>
                    <a:lnTo>
                      <a:pt x="351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1409101" y="2162541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8" y="0"/>
                    </a:moveTo>
                    <a:lnTo>
                      <a:pt x="48815" y="2071"/>
                    </a:lnTo>
                    <a:lnTo>
                      <a:pt x="59984" y="7720"/>
                    </a:lnTo>
                    <a:lnTo>
                      <a:pt x="67516" y="16098"/>
                    </a:lnTo>
                    <a:lnTo>
                      <a:pt x="70277" y="26358"/>
                    </a:lnTo>
                    <a:lnTo>
                      <a:pt x="67516" y="36613"/>
                    </a:lnTo>
                    <a:lnTo>
                      <a:pt x="59984" y="44988"/>
                    </a:lnTo>
                    <a:lnTo>
                      <a:pt x="48815" y="50636"/>
                    </a:lnTo>
                    <a:lnTo>
                      <a:pt x="35138" y="52707"/>
                    </a:lnTo>
                    <a:lnTo>
                      <a:pt x="21462" y="50636"/>
                    </a:lnTo>
                    <a:lnTo>
                      <a:pt x="10293" y="44988"/>
                    </a:lnTo>
                    <a:lnTo>
                      <a:pt x="2761" y="36613"/>
                    </a:lnTo>
                    <a:lnTo>
                      <a:pt x="0" y="26358"/>
                    </a:lnTo>
                    <a:lnTo>
                      <a:pt x="2761" y="16098"/>
                    </a:lnTo>
                    <a:lnTo>
                      <a:pt x="10293" y="7720"/>
                    </a:lnTo>
                    <a:lnTo>
                      <a:pt x="21462" y="2071"/>
                    </a:lnTo>
                    <a:lnTo>
                      <a:pt x="3513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1408431" y="2180462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6" y="0"/>
                    </a:moveTo>
                    <a:lnTo>
                      <a:pt x="0" y="9597"/>
                    </a:lnTo>
                    <a:lnTo>
                      <a:pt x="69998" y="13531"/>
                    </a:lnTo>
                    <a:lnTo>
                      <a:pt x="70916" y="3575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1408431" y="2180462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6" y="0"/>
                    </a:moveTo>
                    <a:lnTo>
                      <a:pt x="70916" y="3575"/>
                    </a:lnTo>
                    <a:lnTo>
                      <a:pt x="69998" y="13531"/>
                    </a:lnTo>
                    <a:lnTo>
                      <a:pt x="0" y="9597"/>
                    </a:lnTo>
                    <a:lnTo>
                      <a:pt x="173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1464487" y="1924073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9" y="0"/>
                    </a:moveTo>
                    <a:lnTo>
                      <a:pt x="21462" y="2071"/>
                    </a:lnTo>
                    <a:lnTo>
                      <a:pt x="10293" y="7719"/>
                    </a:lnTo>
                    <a:lnTo>
                      <a:pt x="2761" y="16095"/>
                    </a:lnTo>
                    <a:lnTo>
                      <a:pt x="0" y="26352"/>
                    </a:lnTo>
                    <a:lnTo>
                      <a:pt x="2761" y="36612"/>
                    </a:lnTo>
                    <a:lnTo>
                      <a:pt x="10293" y="44991"/>
                    </a:lnTo>
                    <a:lnTo>
                      <a:pt x="21462" y="50639"/>
                    </a:lnTo>
                    <a:lnTo>
                      <a:pt x="35139" y="52711"/>
                    </a:lnTo>
                    <a:lnTo>
                      <a:pt x="48815" y="50639"/>
                    </a:lnTo>
                    <a:lnTo>
                      <a:pt x="59984" y="44991"/>
                    </a:lnTo>
                    <a:lnTo>
                      <a:pt x="67516" y="36612"/>
                    </a:lnTo>
                    <a:lnTo>
                      <a:pt x="70277" y="26352"/>
                    </a:lnTo>
                    <a:lnTo>
                      <a:pt x="67516" y="16095"/>
                    </a:lnTo>
                    <a:lnTo>
                      <a:pt x="59984" y="7719"/>
                    </a:lnTo>
                    <a:lnTo>
                      <a:pt x="48815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148"/>
              <p:cNvSpPr/>
              <p:nvPr/>
            </p:nvSpPr>
            <p:spPr>
              <a:xfrm>
                <a:off x="1464487" y="1924073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9" y="0"/>
                    </a:moveTo>
                    <a:lnTo>
                      <a:pt x="48815" y="2071"/>
                    </a:lnTo>
                    <a:lnTo>
                      <a:pt x="59984" y="7719"/>
                    </a:lnTo>
                    <a:lnTo>
                      <a:pt x="67516" y="16095"/>
                    </a:lnTo>
                    <a:lnTo>
                      <a:pt x="70277" y="26352"/>
                    </a:lnTo>
                    <a:lnTo>
                      <a:pt x="67516" y="36612"/>
                    </a:lnTo>
                    <a:lnTo>
                      <a:pt x="59984" y="44991"/>
                    </a:lnTo>
                    <a:lnTo>
                      <a:pt x="48815" y="50639"/>
                    </a:lnTo>
                    <a:lnTo>
                      <a:pt x="35139" y="52711"/>
                    </a:lnTo>
                    <a:lnTo>
                      <a:pt x="21462" y="50639"/>
                    </a:lnTo>
                    <a:lnTo>
                      <a:pt x="10293" y="44991"/>
                    </a:lnTo>
                    <a:lnTo>
                      <a:pt x="2761" y="36612"/>
                    </a:lnTo>
                    <a:lnTo>
                      <a:pt x="0" y="26352"/>
                    </a:lnTo>
                    <a:lnTo>
                      <a:pt x="2761" y="16095"/>
                    </a:lnTo>
                    <a:lnTo>
                      <a:pt x="10293" y="7719"/>
                    </a:lnTo>
                    <a:lnTo>
                      <a:pt x="21462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object 149"/>
              <p:cNvSpPr/>
              <p:nvPr/>
            </p:nvSpPr>
            <p:spPr>
              <a:xfrm>
                <a:off x="1463817" y="1941994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6" y="0"/>
                    </a:moveTo>
                    <a:lnTo>
                      <a:pt x="0" y="9597"/>
                    </a:lnTo>
                    <a:lnTo>
                      <a:pt x="69998" y="13525"/>
                    </a:lnTo>
                    <a:lnTo>
                      <a:pt x="70916" y="3571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1463817" y="1941994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6" y="0"/>
                    </a:moveTo>
                    <a:lnTo>
                      <a:pt x="70916" y="3571"/>
                    </a:lnTo>
                    <a:lnTo>
                      <a:pt x="69998" y="13525"/>
                    </a:lnTo>
                    <a:lnTo>
                      <a:pt x="0" y="9597"/>
                    </a:lnTo>
                    <a:lnTo>
                      <a:pt x="173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1186955" y="2075803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9" y="0"/>
                    </a:moveTo>
                    <a:lnTo>
                      <a:pt x="21462" y="2071"/>
                    </a:lnTo>
                    <a:lnTo>
                      <a:pt x="10293" y="7719"/>
                    </a:lnTo>
                    <a:lnTo>
                      <a:pt x="2761" y="16095"/>
                    </a:lnTo>
                    <a:lnTo>
                      <a:pt x="0" y="26352"/>
                    </a:lnTo>
                    <a:lnTo>
                      <a:pt x="2761" y="36610"/>
                    </a:lnTo>
                    <a:lnTo>
                      <a:pt x="10293" y="44987"/>
                    </a:lnTo>
                    <a:lnTo>
                      <a:pt x="21462" y="50636"/>
                    </a:lnTo>
                    <a:lnTo>
                      <a:pt x="35139" y="52707"/>
                    </a:lnTo>
                    <a:lnTo>
                      <a:pt x="48816" y="50636"/>
                    </a:lnTo>
                    <a:lnTo>
                      <a:pt x="59986" y="44987"/>
                    </a:lnTo>
                    <a:lnTo>
                      <a:pt x="67517" y="36610"/>
                    </a:lnTo>
                    <a:lnTo>
                      <a:pt x="70279" y="26352"/>
                    </a:lnTo>
                    <a:lnTo>
                      <a:pt x="67517" y="16095"/>
                    </a:lnTo>
                    <a:lnTo>
                      <a:pt x="59986" y="7719"/>
                    </a:lnTo>
                    <a:lnTo>
                      <a:pt x="48816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1186955" y="2075803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52705">
                    <a:moveTo>
                      <a:pt x="35139" y="0"/>
                    </a:moveTo>
                    <a:lnTo>
                      <a:pt x="48816" y="2071"/>
                    </a:lnTo>
                    <a:lnTo>
                      <a:pt x="59986" y="7719"/>
                    </a:lnTo>
                    <a:lnTo>
                      <a:pt x="67517" y="16095"/>
                    </a:lnTo>
                    <a:lnTo>
                      <a:pt x="70279" y="26352"/>
                    </a:lnTo>
                    <a:lnTo>
                      <a:pt x="67517" y="36610"/>
                    </a:lnTo>
                    <a:lnTo>
                      <a:pt x="59986" y="44987"/>
                    </a:lnTo>
                    <a:lnTo>
                      <a:pt x="48816" y="50636"/>
                    </a:lnTo>
                    <a:lnTo>
                      <a:pt x="35139" y="52707"/>
                    </a:lnTo>
                    <a:lnTo>
                      <a:pt x="21462" y="50636"/>
                    </a:lnTo>
                    <a:lnTo>
                      <a:pt x="10293" y="44987"/>
                    </a:lnTo>
                    <a:lnTo>
                      <a:pt x="2761" y="36610"/>
                    </a:lnTo>
                    <a:lnTo>
                      <a:pt x="0" y="26352"/>
                    </a:lnTo>
                    <a:lnTo>
                      <a:pt x="2761" y="16095"/>
                    </a:lnTo>
                    <a:lnTo>
                      <a:pt x="10293" y="7719"/>
                    </a:lnTo>
                    <a:lnTo>
                      <a:pt x="21462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" name="object 153"/>
              <p:cNvSpPr/>
              <p:nvPr/>
            </p:nvSpPr>
            <p:spPr>
              <a:xfrm>
                <a:off x="1186286" y="2093720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4" y="0"/>
                    </a:moveTo>
                    <a:lnTo>
                      <a:pt x="0" y="9601"/>
                    </a:lnTo>
                    <a:lnTo>
                      <a:pt x="69998" y="13529"/>
                    </a:lnTo>
                    <a:lnTo>
                      <a:pt x="70919" y="3575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1186286" y="2093720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4" y="0"/>
                    </a:moveTo>
                    <a:lnTo>
                      <a:pt x="70919" y="3575"/>
                    </a:lnTo>
                    <a:lnTo>
                      <a:pt x="69998" y="13529"/>
                    </a:lnTo>
                    <a:lnTo>
                      <a:pt x="0" y="9601"/>
                    </a:lnTo>
                    <a:lnTo>
                      <a:pt x="173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object 155"/>
              <p:cNvSpPr/>
              <p:nvPr/>
            </p:nvSpPr>
            <p:spPr>
              <a:xfrm>
                <a:off x="1690484" y="2029255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52705">
                    <a:moveTo>
                      <a:pt x="35139" y="0"/>
                    </a:moveTo>
                    <a:lnTo>
                      <a:pt x="21462" y="2071"/>
                    </a:lnTo>
                    <a:lnTo>
                      <a:pt x="10293" y="7720"/>
                    </a:lnTo>
                    <a:lnTo>
                      <a:pt x="2761" y="16098"/>
                    </a:lnTo>
                    <a:lnTo>
                      <a:pt x="0" y="26358"/>
                    </a:lnTo>
                    <a:lnTo>
                      <a:pt x="2761" y="36615"/>
                    </a:lnTo>
                    <a:lnTo>
                      <a:pt x="10293" y="44991"/>
                    </a:lnTo>
                    <a:lnTo>
                      <a:pt x="21462" y="50640"/>
                    </a:lnTo>
                    <a:lnTo>
                      <a:pt x="35139" y="52711"/>
                    </a:lnTo>
                    <a:lnTo>
                      <a:pt x="48816" y="50640"/>
                    </a:lnTo>
                    <a:lnTo>
                      <a:pt x="59986" y="44991"/>
                    </a:lnTo>
                    <a:lnTo>
                      <a:pt x="67517" y="36615"/>
                    </a:lnTo>
                    <a:lnTo>
                      <a:pt x="70279" y="26358"/>
                    </a:lnTo>
                    <a:lnTo>
                      <a:pt x="67517" y="16098"/>
                    </a:lnTo>
                    <a:lnTo>
                      <a:pt x="59986" y="7720"/>
                    </a:lnTo>
                    <a:lnTo>
                      <a:pt x="48816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156"/>
              <p:cNvSpPr/>
              <p:nvPr/>
            </p:nvSpPr>
            <p:spPr>
              <a:xfrm>
                <a:off x="1690484" y="2029255"/>
                <a:ext cx="7048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52705">
                    <a:moveTo>
                      <a:pt x="35139" y="0"/>
                    </a:moveTo>
                    <a:lnTo>
                      <a:pt x="48816" y="2071"/>
                    </a:lnTo>
                    <a:lnTo>
                      <a:pt x="59986" y="7720"/>
                    </a:lnTo>
                    <a:lnTo>
                      <a:pt x="67517" y="16098"/>
                    </a:lnTo>
                    <a:lnTo>
                      <a:pt x="70279" y="26358"/>
                    </a:lnTo>
                    <a:lnTo>
                      <a:pt x="67517" y="36615"/>
                    </a:lnTo>
                    <a:lnTo>
                      <a:pt x="59986" y="44991"/>
                    </a:lnTo>
                    <a:lnTo>
                      <a:pt x="48816" y="50640"/>
                    </a:lnTo>
                    <a:lnTo>
                      <a:pt x="35139" y="52711"/>
                    </a:lnTo>
                    <a:lnTo>
                      <a:pt x="21462" y="50640"/>
                    </a:lnTo>
                    <a:lnTo>
                      <a:pt x="10293" y="44991"/>
                    </a:lnTo>
                    <a:lnTo>
                      <a:pt x="2761" y="36615"/>
                    </a:lnTo>
                    <a:lnTo>
                      <a:pt x="0" y="26358"/>
                    </a:lnTo>
                    <a:lnTo>
                      <a:pt x="2761" y="16098"/>
                    </a:lnTo>
                    <a:lnTo>
                      <a:pt x="10293" y="7720"/>
                    </a:lnTo>
                    <a:lnTo>
                      <a:pt x="21462" y="2071"/>
                    </a:lnTo>
                    <a:lnTo>
                      <a:pt x="3513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object 157"/>
              <p:cNvSpPr/>
              <p:nvPr/>
            </p:nvSpPr>
            <p:spPr>
              <a:xfrm>
                <a:off x="1689814" y="2047176"/>
                <a:ext cx="7112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71119" h="13969">
                    <a:moveTo>
                      <a:pt x="1734" y="0"/>
                    </a:moveTo>
                    <a:lnTo>
                      <a:pt x="0" y="9601"/>
                    </a:lnTo>
                    <a:lnTo>
                      <a:pt x="69998" y="13531"/>
                    </a:lnTo>
                    <a:lnTo>
                      <a:pt x="70916" y="3575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158"/>
              <p:cNvSpPr/>
              <p:nvPr/>
            </p:nvSpPr>
            <p:spPr>
              <a:xfrm>
                <a:off x="292072" y="1699221"/>
                <a:ext cx="1468755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1468755" h="362585">
                    <a:moveTo>
                      <a:pt x="1399477" y="347954"/>
                    </a:moveTo>
                    <a:lnTo>
                      <a:pt x="1468659" y="351529"/>
                    </a:lnTo>
                    <a:lnTo>
                      <a:pt x="1467741" y="361486"/>
                    </a:lnTo>
                    <a:lnTo>
                      <a:pt x="1397742" y="357555"/>
                    </a:lnTo>
                    <a:lnTo>
                      <a:pt x="1399477" y="347954"/>
                    </a:lnTo>
                    <a:close/>
                  </a:path>
                  <a:path w="1468755" h="362585">
                    <a:moveTo>
                      <a:pt x="0" y="0"/>
                    </a:moveTo>
                    <a:lnTo>
                      <a:pt x="0" y="36203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159"/>
              <p:cNvSpPr/>
              <p:nvPr/>
            </p:nvSpPr>
            <p:spPr>
              <a:xfrm>
                <a:off x="699700" y="1517897"/>
                <a:ext cx="115887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1158875" h="542925">
                    <a:moveTo>
                      <a:pt x="9770" y="0"/>
                    </a:moveTo>
                    <a:lnTo>
                      <a:pt x="0" y="4171"/>
                    </a:lnTo>
                    <a:lnTo>
                      <a:pt x="1150451" y="542731"/>
                    </a:lnTo>
                    <a:lnTo>
                      <a:pt x="1158353" y="538026"/>
                    </a:lnTo>
                    <a:lnTo>
                      <a:pt x="9770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699700" y="1517897"/>
                <a:ext cx="115887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1158875" h="542925">
                    <a:moveTo>
                      <a:pt x="9770" y="0"/>
                    </a:moveTo>
                    <a:lnTo>
                      <a:pt x="1158353" y="538026"/>
                    </a:lnTo>
                    <a:lnTo>
                      <a:pt x="1150451" y="542731"/>
                    </a:lnTo>
                    <a:lnTo>
                      <a:pt x="0" y="4171"/>
                    </a:lnTo>
                    <a:lnTo>
                      <a:pt x="977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161"/>
              <p:cNvSpPr/>
              <p:nvPr/>
            </p:nvSpPr>
            <p:spPr>
              <a:xfrm>
                <a:off x="1848473" y="2056510"/>
                <a:ext cx="1016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55575">
                    <a:moveTo>
                      <a:pt x="9511" y="0"/>
                    </a:moveTo>
                    <a:lnTo>
                      <a:pt x="231" y="5403"/>
                    </a:lnTo>
                    <a:lnTo>
                      <a:pt x="0" y="155016"/>
                    </a:lnTo>
                    <a:lnTo>
                      <a:pt x="9687" y="150112"/>
                    </a:lnTo>
                    <a:lnTo>
                      <a:pt x="9511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1848473" y="2056510"/>
                <a:ext cx="1016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55575">
                    <a:moveTo>
                      <a:pt x="231" y="5403"/>
                    </a:moveTo>
                    <a:lnTo>
                      <a:pt x="9511" y="0"/>
                    </a:lnTo>
                    <a:lnTo>
                      <a:pt x="9687" y="150112"/>
                    </a:lnTo>
                    <a:lnTo>
                      <a:pt x="0" y="155016"/>
                    </a:lnTo>
                    <a:lnTo>
                      <a:pt x="231" y="540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163"/>
              <p:cNvSpPr/>
              <p:nvPr/>
            </p:nvSpPr>
            <p:spPr>
              <a:xfrm>
                <a:off x="1848473" y="2252923"/>
                <a:ext cx="1016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55575">
                    <a:moveTo>
                      <a:pt x="9511" y="0"/>
                    </a:moveTo>
                    <a:lnTo>
                      <a:pt x="231" y="5406"/>
                    </a:lnTo>
                    <a:lnTo>
                      <a:pt x="0" y="155018"/>
                    </a:lnTo>
                    <a:lnTo>
                      <a:pt x="9687" y="150108"/>
                    </a:lnTo>
                    <a:lnTo>
                      <a:pt x="9511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1848473" y="2252923"/>
                <a:ext cx="1016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55575">
                    <a:moveTo>
                      <a:pt x="231" y="5406"/>
                    </a:moveTo>
                    <a:lnTo>
                      <a:pt x="9511" y="0"/>
                    </a:lnTo>
                    <a:lnTo>
                      <a:pt x="9687" y="150108"/>
                    </a:lnTo>
                    <a:lnTo>
                      <a:pt x="0" y="155018"/>
                    </a:lnTo>
                    <a:lnTo>
                      <a:pt x="231" y="540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5" name="object 165"/>
            <p:cNvSpPr txBox="1"/>
            <p:nvPr/>
          </p:nvSpPr>
          <p:spPr>
            <a:xfrm>
              <a:off x="948816" y="1385297"/>
              <a:ext cx="813435" cy="17653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50" spc="25" dirty="0">
                  <a:latin typeface="Arial"/>
                  <a:cs typeface="Arial"/>
                </a:rPr>
                <a:t>BRASS</a:t>
              </a:r>
              <a:r>
                <a:rPr sz="950" spc="-60" dirty="0">
                  <a:latin typeface="Arial"/>
                  <a:cs typeface="Arial"/>
                </a:rPr>
                <a:t> </a:t>
              </a:r>
              <a:r>
                <a:rPr sz="950" spc="10" dirty="0">
                  <a:latin typeface="Arial"/>
                  <a:cs typeface="Arial"/>
                </a:rPr>
                <a:t>FACE</a:t>
              </a:r>
              <a:endParaRPr sz="950">
                <a:latin typeface="Arial"/>
                <a:cs typeface="Arial"/>
              </a:endParaRPr>
            </a:p>
          </p:txBody>
        </p:sp>
        <p:grpSp>
          <p:nvGrpSpPr>
            <p:cNvPr id="166" name="object 166"/>
            <p:cNvGrpSpPr/>
            <p:nvPr/>
          </p:nvGrpSpPr>
          <p:grpSpPr>
            <a:xfrm>
              <a:off x="577875" y="1582297"/>
              <a:ext cx="1983739" cy="993140"/>
              <a:chOff x="577875" y="1582297"/>
              <a:chExt cx="1983739" cy="993140"/>
            </a:xfrm>
          </p:grpSpPr>
          <p:sp>
            <p:nvSpPr>
              <p:cNvPr id="167" name="object 167"/>
              <p:cNvSpPr/>
              <p:nvPr/>
            </p:nvSpPr>
            <p:spPr>
              <a:xfrm>
                <a:off x="1354759" y="1582297"/>
                <a:ext cx="89320" cy="2721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579246" y="2231884"/>
                <a:ext cx="304165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304165" h="342264">
                    <a:moveTo>
                      <a:pt x="0" y="342150"/>
                    </a:moveTo>
                    <a:lnTo>
                      <a:pt x="30413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802036" y="2231884"/>
                <a:ext cx="8191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1915" h="85089">
                    <a:moveTo>
                      <a:pt x="81346" y="0"/>
                    </a:moveTo>
                    <a:lnTo>
                      <a:pt x="0" y="32547"/>
                    </a:lnTo>
                    <a:lnTo>
                      <a:pt x="58576" y="84617"/>
                    </a:lnTo>
                    <a:lnTo>
                      <a:pt x="813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2432674" y="1751713"/>
                <a:ext cx="127635" cy="427355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427355">
                    <a:moveTo>
                      <a:pt x="127494" y="427107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2417554" y="1751713"/>
                <a:ext cx="7556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86360">
                    <a:moveTo>
                      <a:pt x="15120" y="0"/>
                    </a:moveTo>
                    <a:lnTo>
                      <a:pt x="0" y="86302"/>
                    </a:lnTo>
                    <a:lnTo>
                      <a:pt x="75096" y="63886"/>
                    </a:lnTo>
                    <a:lnTo>
                      <a:pt x="1512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2" name="object 172"/>
            <p:cNvSpPr txBox="1"/>
            <p:nvPr/>
          </p:nvSpPr>
          <p:spPr>
            <a:xfrm>
              <a:off x="2429374" y="1818046"/>
              <a:ext cx="4413250" cy="685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33425" indent="-167640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734060" algn="l"/>
                </a:tabLst>
              </a:pPr>
              <a:r>
                <a:rPr sz="1200" spc="-5" dirty="0">
                  <a:latin typeface="Arial"/>
                  <a:cs typeface="Arial"/>
                </a:rPr>
                <a:t>The blade is manufactured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from: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ts val="1045"/>
                </a:lnSpc>
                <a:spcBef>
                  <a:spcPts val="1365"/>
                </a:spcBef>
              </a:pPr>
              <a:r>
                <a:rPr sz="950" spc="25" dirty="0">
                  <a:latin typeface="Arial"/>
                  <a:cs typeface="Arial"/>
                </a:rPr>
                <a:t>BLADE</a:t>
              </a:r>
              <a:endParaRPr sz="950">
                <a:latin typeface="Arial"/>
                <a:cs typeface="Arial"/>
              </a:endParaRPr>
            </a:p>
            <a:p>
              <a:pPr marL="723265" indent="-167005">
                <a:lnSpc>
                  <a:spcPts val="1345"/>
                </a:lnSpc>
                <a:buAutoNum type="arabicPeriod" startAt="2"/>
                <a:tabLst>
                  <a:tab pos="723900" algn="l"/>
                </a:tabLst>
              </a:pPr>
              <a:r>
                <a:rPr sz="1200" spc="-5" dirty="0">
                  <a:latin typeface="Arial"/>
                  <a:cs typeface="Arial"/>
                </a:rPr>
                <a:t>The blade has been hardened and tempered</a:t>
              </a:r>
              <a:r>
                <a:rPr sz="1200" spc="1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because: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100008" y="3289640"/>
              <a:ext cx="285496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Why </a:t>
              </a:r>
              <a:r>
                <a:rPr sz="1200" spc="-5" dirty="0">
                  <a:latin typeface="Arial"/>
                  <a:cs typeface="Arial"/>
                </a:rPr>
                <a:t>does </a:t>
              </a:r>
              <a:r>
                <a:rPr sz="1200" dirty="0">
                  <a:latin typeface="Arial"/>
                  <a:cs typeface="Arial"/>
                </a:rPr>
                <a:t>the stock </a:t>
              </a:r>
              <a:r>
                <a:rPr sz="1200" spc="-5" dirty="0">
                  <a:latin typeface="Arial"/>
                  <a:cs typeface="Arial"/>
                </a:rPr>
                <a:t>have a brass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face?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092883" y="4154615"/>
              <a:ext cx="4410710" cy="121158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2225" marR="17145">
                <a:lnSpc>
                  <a:spcPct val="102899"/>
                </a:lnSpc>
                <a:spcBef>
                  <a:spcPts val="55"/>
                </a:spcBef>
                <a:buAutoNum type="arabicPeriod" startAt="4"/>
                <a:tabLst>
                  <a:tab pos="184150" algn="l"/>
                </a:tabLst>
              </a:pPr>
              <a:r>
                <a:rPr sz="1200" dirty="0">
                  <a:latin typeface="Arial"/>
                  <a:cs typeface="Arial"/>
                </a:rPr>
                <a:t>A try </a:t>
              </a:r>
              <a:r>
                <a:rPr sz="1200" spc="-5" dirty="0">
                  <a:latin typeface="Arial"/>
                  <a:cs typeface="Arial"/>
                </a:rPr>
                <a:t>square and marking knife are used </a:t>
              </a:r>
              <a:r>
                <a:rPr sz="1200" dirty="0">
                  <a:latin typeface="Arial"/>
                  <a:cs typeface="Arial"/>
                </a:rPr>
                <a:t>to mark out </a:t>
              </a:r>
              <a:r>
                <a:rPr sz="1200" spc="-5" dirty="0">
                  <a:latin typeface="Arial"/>
                  <a:cs typeface="Arial"/>
                </a:rPr>
                <a:t>lengths </a:t>
              </a:r>
              <a:r>
                <a:rPr sz="1200" dirty="0">
                  <a:latin typeface="Arial"/>
                  <a:cs typeface="Arial"/>
                </a:rPr>
                <a:t>of  </a:t>
              </a:r>
              <a:r>
                <a:rPr sz="1200" spc="-5" dirty="0">
                  <a:latin typeface="Arial"/>
                  <a:cs typeface="Arial"/>
                </a:rPr>
                <a:t>wood </a:t>
              </a:r>
              <a:r>
                <a:rPr sz="1200" dirty="0">
                  <a:latin typeface="Arial"/>
                  <a:cs typeface="Arial"/>
                </a:rPr>
                <a:t>to the correct </a:t>
              </a:r>
              <a:r>
                <a:rPr sz="1200" spc="-5" dirty="0">
                  <a:latin typeface="Arial"/>
                  <a:cs typeface="Arial"/>
                </a:rPr>
                <a:t>distance. Draw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marking knife in </a:t>
              </a:r>
              <a:r>
                <a:rPr sz="1200" dirty="0">
                  <a:latin typeface="Arial"/>
                  <a:cs typeface="Arial"/>
                </a:rPr>
                <a:t>the  correct </a:t>
              </a:r>
              <a:r>
                <a:rPr sz="1200" spc="-5" dirty="0">
                  <a:latin typeface="Arial"/>
                  <a:cs typeface="Arial"/>
                </a:rPr>
                <a:t>position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shown</a:t>
              </a:r>
              <a:r>
                <a:rPr sz="1200" spc="2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opposite.</a:t>
              </a:r>
              <a:endParaRPr sz="1200">
                <a:latin typeface="Arial"/>
                <a:cs typeface="Arial"/>
              </a:endParaRPr>
            </a:p>
            <a:p>
              <a:pPr marL="12700" marR="5080">
                <a:lnSpc>
                  <a:spcPct val="102899"/>
                </a:lnSpc>
                <a:spcBef>
                  <a:spcPts val="489"/>
                </a:spcBef>
                <a:buAutoNum type="arabicPeriod" startAt="4"/>
                <a:tabLst>
                  <a:tab pos="182245" algn="l"/>
                </a:tabLst>
              </a:pPr>
              <a:r>
                <a:rPr sz="1200" dirty="0">
                  <a:latin typeface="Arial"/>
                  <a:cs typeface="Arial"/>
                </a:rPr>
                <a:t>Why </a:t>
              </a:r>
              <a:r>
                <a:rPr sz="1200" spc="-5" dirty="0">
                  <a:latin typeface="Arial"/>
                  <a:cs typeface="Arial"/>
                </a:rPr>
                <a:t>is a marking knife used rather than a pencil. </a:t>
              </a:r>
              <a:r>
                <a:rPr sz="1200" spc="-25" dirty="0">
                  <a:latin typeface="Arial"/>
                  <a:cs typeface="Arial"/>
                </a:rPr>
                <a:t>Two </a:t>
              </a:r>
              <a:r>
                <a:rPr sz="1200" spc="-5" dirty="0">
                  <a:latin typeface="Arial"/>
                  <a:cs typeface="Arial"/>
                </a:rPr>
                <a:t>possible  answers are written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dirty="0">
                  <a:latin typeface="Arial"/>
                  <a:cs typeface="Arial"/>
                </a:rPr>
                <a:t>Put </a:t>
              </a:r>
              <a:r>
                <a:rPr sz="1200" spc="-5" dirty="0">
                  <a:latin typeface="Arial"/>
                  <a:cs typeface="Arial"/>
                </a:rPr>
                <a:t>a </a:t>
              </a:r>
              <a:r>
                <a:rPr sz="1200" dirty="0">
                  <a:latin typeface="Arial"/>
                  <a:cs typeface="Arial"/>
                </a:rPr>
                <a:t>tick </a:t>
              </a:r>
              <a:r>
                <a:rPr sz="1200" spc="-5" dirty="0">
                  <a:latin typeface="Arial"/>
                  <a:cs typeface="Arial"/>
                </a:rPr>
                <a:t>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box opposite </a:t>
              </a:r>
              <a:r>
                <a:rPr sz="1200" dirty="0">
                  <a:latin typeface="Arial"/>
                  <a:cs typeface="Arial"/>
                </a:rPr>
                <a:t>the  correct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answer.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089286" y="5516916"/>
              <a:ext cx="3552825" cy="58483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3175">
                <a:lnSpc>
                  <a:spcPct val="102899"/>
                </a:lnSpc>
                <a:spcBef>
                  <a:spcPts val="55"/>
                </a:spcBef>
              </a:pPr>
              <a:r>
                <a:rPr sz="1200" i="1" spc="-5" dirty="0">
                  <a:latin typeface="Arial"/>
                  <a:cs typeface="Arial"/>
                </a:rPr>
                <a:t>The </a:t>
              </a:r>
              <a:r>
                <a:rPr sz="1200" i="1" dirty="0">
                  <a:latin typeface="Arial"/>
                  <a:cs typeface="Arial"/>
                </a:rPr>
                <a:t>knife cuts/breaks </a:t>
              </a:r>
              <a:r>
                <a:rPr sz="1200" i="1" spc="-10" dirty="0">
                  <a:latin typeface="Arial"/>
                  <a:cs typeface="Arial"/>
                </a:rPr>
                <a:t>precisely,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wood </a:t>
              </a:r>
              <a:r>
                <a:rPr sz="1200" i="1" dirty="0">
                  <a:latin typeface="Arial"/>
                  <a:cs typeface="Arial"/>
                </a:rPr>
                <a:t>ﬁbres.  This </a:t>
              </a:r>
              <a:r>
                <a:rPr sz="1200" i="1" spc="-5" dirty="0">
                  <a:latin typeface="Arial"/>
                  <a:cs typeface="Arial"/>
                </a:rPr>
                <a:t>means </a:t>
              </a:r>
              <a:r>
                <a:rPr sz="1200" i="1" dirty="0">
                  <a:latin typeface="Arial"/>
                  <a:cs typeface="Arial"/>
                </a:rPr>
                <a:t>that </a:t>
              </a:r>
              <a:r>
                <a:rPr sz="1200" i="1" spc="-5" dirty="0">
                  <a:latin typeface="Arial"/>
                  <a:cs typeface="Arial"/>
                </a:rPr>
                <a:t>when a saw is used </a:t>
              </a:r>
              <a:r>
                <a:rPr sz="1200" i="1" dirty="0">
                  <a:latin typeface="Arial"/>
                  <a:cs typeface="Arial"/>
                </a:rPr>
                <a:t>to cut </a:t>
              </a:r>
              <a:r>
                <a:rPr sz="1200" i="1" spc="-5" dirty="0">
                  <a:latin typeface="Arial"/>
                  <a:cs typeface="Arial"/>
                </a:rPr>
                <a:t>away </a:t>
              </a:r>
              <a:r>
                <a:rPr sz="1200" i="1" dirty="0">
                  <a:latin typeface="Arial"/>
                  <a:cs typeface="Arial"/>
                </a:rPr>
                <a:t>the  </a:t>
              </a:r>
              <a:r>
                <a:rPr sz="1200" i="1" spc="-5" dirty="0">
                  <a:latin typeface="Arial"/>
                  <a:cs typeface="Arial"/>
                </a:rPr>
                <a:t>waste wood, a frayed or uneven edge is</a:t>
              </a:r>
              <a:r>
                <a:rPr sz="1200" i="1" spc="90" dirty="0">
                  <a:latin typeface="Arial"/>
                  <a:cs typeface="Arial"/>
                </a:rPr>
                <a:t> </a:t>
              </a:r>
              <a:r>
                <a:rPr sz="1200" i="1" spc="-5" dirty="0">
                  <a:latin typeface="Arial"/>
                  <a:cs typeface="Arial"/>
                </a:rPr>
                <a:t>avoided.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24936" y="5593762"/>
              <a:ext cx="427990" cy="427990"/>
            </a:xfrm>
            <a:custGeom>
              <a:avLst/>
              <a:gdLst/>
              <a:ahLst/>
              <a:cxnLst/>
              <a:rect l="l" t="t" r="r" b="b"/>
              <a:pathLst>
                <a:path w="427990" h="427989">
                  <a:moveTo>
                    <a:pt x="0" y="0"/>
                  </a:moveTo>
                  <a:lnTo>
                    <a:pt x="427556" y="0"/>
                  </a:lnTo>
                  <a:lnTo>
                    <a:pt x="427556" y="427554"/>
                  </a:lnTo>
                  <a:lnTo>
                    <a:pt x="0" y="42755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724936" y="6379271"/>
              <a:ext cx="427990" cy="427990"/>
            </a:xfrm>
            <a:custGeom>
              <a:avLst/>
              <a:gdLst/>
              <a:ahLst/>
              <a:cxnLst/>
              <a:rect l="l" t="t" r="r" b="b"/>
              <a:pathLst>
                <a:path w="427990" h="427990">
                  <a:moveTo>
                    <a:pt x="0" y="0"/>
                  </a:moveTo>
                  <a:lnTo>
                    <a:pt x="427556" y="0"/>
                  </a:lnTo>
                  <a:lnTo>
                    <a:pt x="427556" y="427554"/>
                  </a:lnTo>
                  <a:lnTo>
                    <a:pt x="0" y="42755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209383" y="6332258"/>
              <a:ext cx="7181850" cy="281241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903855" marR="937894">
                <a:lnSpc>
                  <a:spcPct val="102899"/>
                </a:lnSpc>
                <a:spcBef>
                  <a:spcPts val="55"/>
                </a:spcBef>
              </a:pPr>
              <a:r>
                <a:rPr sz="1200" i="1" dirty="0">
                  <a:latin typeface="Arial"/>
                  <a:cs typeface="Arial"/>
                </a:rPr>
                <a:t>A </a:t>
              </a:r>
              <a:r>
                <a:rPr sz="1200" i="1" spc="-5" dirty="0">
                  <a:latin typeface="Arial"/>
                  <a:cs typeface="Arial"/>
                </a:rPr>
                <a:t>pencil requires sharpening and </a:t>
              </a:r>
              <a:r>
                <a:rPr sz="1200" i="1" dirty="0">
                  <a:latin typeface="Arial"/>
                  <a:cs typeface="Arial"/>
                </a:rPr>
                <a:t>this </a:t>
              </a:r>
              <a:r>
                <a:rPr sz="1200" i="1" spc="-5" dirty="0">
                  <a:latin typeface="Arial"/>
                  <a:cs typeface="Arial"/>
                </a:rPr>
                <a:t>slows down  the marking </a:t>
              </a:r>
              <a:r>
                <a:rPr sz="1200" i="1" dirty="0">
                  <a:latin typeface="Arial"/>
                  <a:cs typeface="Arial"/>
                </a:rPr>
                <a:t>out</a:t>
              </a:r>
              <a:r>
                <a:rPr sz="1200" i="1" spc="5" dirty="0">
                  <a:latin typeface="Arial"/>
                  <a:cs typeface="Arial"/>
                </a:rPr>
                <a:t> </a:t>
              </a:r>
              <a:r>
                <a:rPr sz="1200" i="1" spc="-5" dirty="0">
                  <a:latin typeface="Arial"/>
                  <a:cs typeface="Arial"/>
                </a:rPr>
                <a:t>procedure.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2350">
                <a:latin typeface="Arial"/>
                <a:cs typeface="Arial"/>
              </a:endParaRPr>
            </a:p>
            <a:p>
              <a:pPr marL="3223895" marR="5080">
                <a:lnSpc>
                  <a:spcPct val="102899"/>
                </a:lnSpc>
                <a:buAutoNum type="arabicPeriod" startAt="6"/>
                <a:tabLst>
                  <a:tab pos="3391535" algn="l"/>
                </a:tabLst>
              </a:pPr>
              <a:r>
                <a:rPr sz="1200" spc="-5" dirty="0">
                  <a:latin typeface="Arial"/>
                  <a:cs typeface="Arial"/>
                </a:rPr>
                <a:t>The diagram opposite shows a woodworkers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  being used </a:t>
              </a:r>
              <a:r>
                <a:rPr sz="1200" dirty="0">
                  <a:latin typeface="Arial"/>
                  <a:cs typeface="Arial"/>
                </a:rPr>
                <a:t>to carry out </a:t>
              </a:r>
              <a:r>
                <a:rPr sz="1200" spc="-5" dirty="0">
                  <a:latin typeface="Arial"/>
                  <a:cs typeface="Arial"/>
                </a:rPr>
                <a:t>an important quality</a:t>
              </a:r>
              <a:r>
                <a:rPr sz="1200" spc="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check.</a:t>
              </a:r>
              <a:endParaRPr sz="1200">
                <a:latin typeface="Arial"/>
                <a:cs typeface="Arial"/>
              </a:endParaRPr>
            </a:p>
            <a:p>
              <a:pPr marL="3223895">
                <a:lnSpc>
                  <a:spcPct val="100000"/>
                </a:lnSpc>
                <a:spcBef>
                  <a:spcPts val="1100"/>
                </a:spcBef>
              </a:pPr>
              <a:r>
                <a:rPr sz="1200" spc="-5" dirty="0">
                  <a:latin typeface="Arial"/>
                  <a:cs typeface="Arial"/>
                </a:rPr>
                <a:t>Explain </a:t>
              </a:r>
              <a:r>
                <a:rPr sz="1200" dirty="0">
                  <a:latin typeface="Arial"/>
                  <a:cs typeface="Arial"/>
                </a:rPr>
                <a:t>/ </a:t>
              </a:r>
              <a:r>
                <a:rPr sz="1200" spc="-5" dirty="0">
                  <a:latin typeface="Arial"/>
                  <a:cs typeface="Arial"/>
                </a:rPr>
                <a:t>describe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quality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check.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600">
                <a:latin typeface="Arial"/>
                <a:cs typeface="Arial"/>
              </a:endParaRPr>
            </a:p>
            <a:p>
              <a:pPr marL="2547620" marR="3983354">
                <a:lnSpc>
                  <a:spcPts val="1120"/>
                </a:lnSpc>
              </a:pPr>
              <a:r>
                <a:rPr sz="1000" dirty="0">
                  <a:latin typeface="Arial"/>
                  <a:cs typeface="Arial"/>
                </a:rPr>
                <a:t>LIGHT  SHINES  THROUGH  GAP</a:t>
              </a:r>
              <a:endParaRPr sz="10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3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300">
                <a:latin typeface="Arial"/>
                <a:cs typeface="Arial"/>
              </a:endParaRPr>
            </a:p>
            <a:p>
              <a:pPr marL="181610" indent="-169545">
                <a:lnSpc>
                  <a:spcPct val="100000"/>
                </a:lnSpc>
                <a:buAutoNum type="arabicPeriod" startAt="7"/>
                <a:tabLst>
                  <a:tab pos="182245" algn="l"/>
                </a:tabLst>
              </a:pPr>
              <a:r>
                <a:rPr sz="1200" spc="-5" dirty="0">
                  <a:latin typeface="Arial"/>
                  <a:cs typeface="Arial"/>
                </a:rPr>
                <a:t>Describe another 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woodworkers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square. Include a</a:t>
              </a:r>
              <a:r>
                <a:rPr sz="1200" spc="5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sketch.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1261112" y="632149"/>
              <a:ext cx="5119370" cy="29718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354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https://www.technologystudent.com/equip1/try1.htm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184804" y="38887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76283" y="404009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 rot="1620000">
              <a:off x="308603" y="1887494"/>
              <a:ext cx="581593" cy="76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sz="600" spc="2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600" spc="55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600" spc="-6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600" spc="40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 rot="1560000">
              <a:off x="244559" y="5281090"/>
              <a:ext cx="575298" cy="76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sz="600" spc="2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600" spc="5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600" spc="-75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600" spc="3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1567214" y="7736385"/>
              <a:ext cx="182880" cy="706755"/>
            </a:xfrm>
            <a:prstGeom prst="rect">
              <a:avLst/>
            </a:prstGeom>
          </p:spPr>
          <p:txBody>
            <a:bodyPr vert="vert270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900" i="1" spc="-70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900" i="1" spc="-75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900" i="1" spc="-45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900" i="1" spc="-60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9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19A45-8134-416A-A6CE-D3C8C01F3A64}"/>
              </a:ext>
            </a:extLst>
          </p:cNvPr>
          <p:cNvGrpSpPr/>
          <p:nvPr/>
        </p:nvGrpSpPr>
        <p:grpSpPr>
          <a:xfrm>
            <a:off x="139776" y="6401"/>
            <a:ext cx="7166152" cy="9798250"/>
            <a:chOff x="139776" y="6401"/>
            <a:chExt cx="7166152" cy="9798250"/>
          </a:xfrm>
        </p:grpSpPr>
        <p:sp>
          <p:nvSpPr>
            <p:cNvPr id="2" name="object 2"/>
            <p:cNvSpPr txBox="1"/>
            <p:nvPr/>
          </p:nvSpPr>
          <p:spPr>
            <a:xfrm>
              <a:off x="376288" y="6401"/>
              <a:ext cx="4598035" cy="528320"/>
            </a:xfrm>
            <a:prstGeom prst="rect">
              <a:avLst/>
            </a:prstGeom>
          </p:spPr>
          <p:txBody>
            <a:bodyPr vert="horz" wrap="square" lIns="0" tIns="120014" rIns="0" bIns="0" rtlCol="0">
              <a:spAutoFit/>
            </a:bodyPr>
            <a:lstStyle/>
            <a:p>
              <a:pPr marL="2153920">
                <a:lnSpc>
                  <a:spcPct val="100000"/>
                </a:lnSpc>
                <a:spcBef>
                  <a:spcPts val="944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MARKING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GAUGE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40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3581697" y="1128152"/>
              <a:ext cx="3521075" cy="2076450"/>
              <a:chOff x="3581697" y="1128152"/>
              <a:chExt cx="3521075" cy="207645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978036" y="2537388"/>
                <a:ext cx="61594" cy="585470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585469">
                    <a:moveTo>
                      <a:pt x="0" y="0"/>
                    </a:moveTo>
                    <a:lnTo>
                      <a:pt x="61061" y="0"/>
                    </a:lnTo>
                    <a:lnTo>
                      <a:pt x="61061" y="479818"/>
                    </a:lnTo>
                    <a:lnTo>
                      <a:pt x="30708" y="585063"/>
                    </a:lnTo>
                    <a:lnTo>
                      <a:pt x="0" y="47981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583068" y="2466091"/>
                <a:ext cx="29464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448310">
                    <a:moveTo>
                      <a:pt x="0" y="51960"/>
                    </a:moveTo>
                    <a:lnTo>
                      <a:pt x="32707" y="19698"/>
                    </a:lnTo>
                    <a:lnTo>
                      <a:pt x="65415" y="3000"/>
                    </a:lnTo>
                    <a:lnTo>
                      <a:pt x="98123" y="0"/>
                    </a:lnTo>
                    <a:lnTo>
                      <a:pt x="130832" y="8833"/>
                    </a:lnTo>
                    <a:lnTo>
                      <a:pt x="196249" y="54544"/>
                    </a:lnTo>
                    <a:lnTo>
                      <a:pt x="228958" y="87691"/>
                    </a:lnTo>
                    <a:lnTo>
                      <a:pt x="261666" y="125212"/>
                    </a:lnTo>
                    <a:lnTo>
                      <a:pt x="294373" y="165244"/>
                    </a:lnTo>
                    <a:lnTo>
                      <a:pt x="294373" y="448289"/>
                    </a:lnTo>
                    <a:lnTo>
                      <a:pt x="0" y="335018"/>
                    </a:lnTo>
                    <a:lnTo>
                      <a:pt x="0" y="287838"/>
                    </a:lnTo>
                    <a:lnTo>
                      <a:pt x="0" y="240661"/>
                    </a:lnTo>
                    <a:lnTo>
                      <a:pt x="0" y="193484"/>
                    </a:lnTo>
                    <a:lnTo>
                      <a:pt x="0" y="146309"/>
                    </a:lnTo>
                    <a:lnTo>
                      <a:pt x="0" y="99135"/>
                    </a:lnTo>
                    <a:lnTo>
                      <a:pt x="0" y="5196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806919" y="1185676"/>
                <a:ext cx="29464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294640" h="448310">
                    <a:moveTo>
                      <a:pt x="0" y="51961"/>
                    </a:moveTo>
                    <a:lnTo>
                      <a:pt x="32707" y="19699"/>
                    </a:lnTo>
                    <a:lnTo>
                      <a:pt x="65415" y="3000"/>
                    </a:lnTo>
                    <a:lnTo>
                      <a:pt x="98123" y="0"/>
                    </a:lnTo>
                    <a:lnTo>
                      <a:pt x="130832" y="8833"/>
                    </a:lnTo>
                    <a:lnTo>
                      <a:pt x="196249" y="54540"/>
                    </a:lnTo>
                    <a:lnTo>
                      <a:pt x="228958" y="87685"/>
                    </a:lnTo>
                    <a:lnTo>
                      <a:pt x="261666" y="125204"/>
                    </a:lnTo>
                    <a:lnTo>
                      <a:pt x="294373" y="165232"/>
                    </a:lnTo>
                    <a:lnTo>
                      <a:pt x="294373" y="448290"/>
                    </a:lnTo>
                    <a:lnTo>
                      <a:pt x="0" y="335018"/>
                    </a:lnTo>
                    <a:lnTo>
                      <a:pt x="0" y="287839"/>
                    </a:lnTo>
                    <a:lnTo>
                      <a:pt x="0" y="240661"/>
                    </a:lnTo>
                    <a:lnTo>
                      <a:pt x="0" y="193485"/>
                    </a:lnTo>
                    <a:lnTo>
                      <a:pt x="0" y="146310"/>
                    </a:lnTo>
                    <a:lnTo>
                      <a:pt x="0" y="99135"/>
                    </a:lnTo>
                    <a:lnTo>
                      <a:pt x="0" y="5196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590784" y="1128152"/>
                <a:ext cx="3511299" cy="207603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159664" y="974912"/>
              <a:ext cx="3020695" cy="187769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41910" marR="5080">
                <a:lnSpc>
                  <a:spcPct val="102899"/>
                </a:lnSpc>
                <a:spcBef>
                  <a:spcPts val="55"/>
                </a:spcBef>
                <a:buAutoNum type="arabicPeriod"/>
                <a:tabLst>
                  <a:tab pos="203835" algn="l"/>
                  <a:tab pos="822325" algn="l"/>
                  <a:tab pos="1161415" algn="l"/>
                  <a:tab pos="1840230" algn="l"/>
                  <a:tab pos="2127885" algn="l"/>
                  <a:tab pos="2713355" algn="l"/>
                </a:tabLst>
              </a:pPr>
              <a:r>
                <a:rPr sz="1200" dirty="0">
                  <a:latin typeface="Arial"/>
                  <a:cs typeface="Arial"/>
                </a:rPr>
                <a:t>A </a:t>
              </a:r>
              <a:r>
                <a:rPr sz="1200" spc="-5" dirty="0">
                  <a:latin typeface="Arial"/>
                  <a:cs typeface="Arial"/>
                </a:rPr>
                <a:t>typical marking gauge is seen opposite.  Complete	</a:t>
              </a:r>
              <a:r>
                <a:rPr sz="1200" dirty="0">
                  <a:latin typeface="Arial"/>
                  <a:cs typeface="Arial"/>
                </a:rPr>
                <a:t>the	</a:t>
              </a:r>
              <a:r>
                <a:rPr sz="1200" spc="-5" dirty="0">
                  <a:latin typeface="Arial"/>
                  <a:cs typeface="Arial"/>
                </a:rPr>
                <a:t>diagram	by	adding	</a:t>
              </a:r>
              <a:r>
                <a:rPr sz="1200" dirty="0">
                  <a:latin typeface="Arial"/>
                  <a:cs typeface="Arial"/>
                </a:rPr>
                <a:t>the  </a:t>
              </a:r>
              <a:r>
                <a:rPr sz="1200" spc="-5" dirty="0">
                  <a:latin typeface="Arial"/>
                  <a:cs typeface="Arial"/>
                </a:rPr>
                <a:t>missing labels.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  <a:buFont typeface="Arial"/>
                <a:buAutoNum type="arabicPeriod"/>
              </a:pPr>
              <a:endParaRPr sz="1600">
                <a:latin typeface="Arial"/>
                <a:cs typeface="Arial"/>
              </a:endParaRPr>
            </a:p>
            <a:p>
              <a:pPr marL="41910" marR="88900">
                <a:lnSpc>
                  <a:spcPct val="102899"/>
                </a:lnSpc>
                <a:buAutoNum type="arabicPeriod"/>
                <a:tabLst>
                  <a:tab pos="203835" algn="l"/>
                </a:tabLst>
              </a:pPr>
              <a:r>
                <a:rPr sz="1200" spc="-5" dirty="0">
                  <a:latin typeface="Arial"/>
                  <a:cs typeface="Arial"/>
                </a:rPr>
                <a:t>Add appropriate colour and shade </a:t>
              </a:r>
              <a:r>
                <a:rPr sz="1200" dirty="0">
                  <a:latin typeface="Arial"/>
                  <a:cs typeface="Arial"/>
                </a:rPr>
                <a:t>to the  </a:t>
              </a:r>
              <a:r>
                <a:rPr sz="1200" spc="-5" dirty="0">
                  <a:latin typeface="Arial"/>
                  <a:cs typeface="Arial"/>
                </a:rPr>
                <a:t>diagram.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  <a:buFont typeface="Arial"/>
                <a:buAutoNum type="arabicPeriod"/>
              </a:pPr>
              <a:endParaRPr sz="2100">
                <a:latin typeface="Arial"/>
                <a:cs typeface="Arial"/>
              </a:endParaRPr>
            </a:p>
            <a:p>
              <a:pPr marL="12700" marR="483870">
                <a:lnSpc>
                  <a:spcPct val="101000"/>
                </a:lnSpc>
                <a:buAutoNum type="arabicPeriod"/>
                <a:tabLst>
                  <a:tab pos="182245" algn="l"/>
                </a:tabLst>
              </a:pP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function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marking  gauge?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39776" y="4050433"/>
              <a:ext cx="61074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What </a:t>
              </a:r>
              <a:r>
                <a:rPr sz="1200" spc="-5" dirty="0">
                  <a:latin typeface="Arial"/>
                  <a:cs typeface="Arial"/>
                </a:rPr>
                <a:t>materials are used </a:t>
              </a:r>
              <a:r>
                <a:rPr sz="1200" dirty="0">
                  <a:latin typeface="Arial"/>
                  <a:cs typeface="Arial"/>
                </a:rPr>
                <a:t>for the </a:t>
              </a:r>
              <a:r>
                <a:rPr sz="1200" spc="-5" dirty="0">
                  <a:latin typeface="Arial"/>
                  <a:cs typeface="Arial"/>
                </a:rPr>
                <a:t>manufacture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various </a:t>
              </a:r>
              <a:r>
                <a:rPr sz="1200" dirty="0">
                  <a:latin typeface="Arial"/>
                  <a:cs typeface="Arial"/>
                </a:rPr>
                <a:t>parts of the </a:t>
              </a:r>
              <a:r>
                <a:rPr sz="1200" spc="-5" dirty="0">
                  <a:latin typeface="Arial"/>
                  <a:cs typeface="Arial"/>
                </a:rPr>
                <a:t>marking</a:t>
              </a:r>
              <a:r>
                <a:rPr sz="1200" spc="15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gauge?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10776" y="5376164"/>
              <a:ext cx="3702050" cy="2212340"/>
              <a:chOff x="210776" y="5376164"/>
              <a:chExt cx="3702050" cy="221234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215917" y="6026943"/>
                <a:ext cx="3020695" cy="1311910"/>
              </a:xfrm>
              <a:custGeom>
                <a:avLst/>
                <a:gdLst/>
                <a:ahLst/>
                <a:cxnLst/>
                <a:rect l="l" t="t" r="r" b="b"/>
                <a:pathLst>
                  <a:path w="3020695" h="1311909">
                    <a:moveTo>
                      <a:pt x="796988" y="0"/>
                    </a:moveTo>
                    <a:lnTo>
                      <a:pt x="0" y="381889"/>
                    </a:lnTo>
                    <a:lnTo>
                      <a:pt x="2274735" y="1311706"/>
                    </a:lnTo>
                    <a:lnTo>
                      <a:pt x="3020174" y="882573"/>
                    </a:lnTo>
                    <a:lnTo>
                      <a:pt x="796988" y="0"/>
                    </a:lnTo>
                    <a:close/>
                  </a:path>
                </a:pathLst>
              </a:custGeom>
              <a:solidFill>
                <a:srgbClr val="FF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15917" y="6026943"/>
                <a:ext cx="3020695" cy="1311910"/>
              </a:xfrm>
              <a:custGeom>
                <a:avLst/>
                <a:gdLst/>
                <a:ahLst/>
                <a:cxnLst/>
                <a:rect l="l" t="t" r="r" b="b"/>
                <a:pathLst>
                  <a:path w="3020695" h="1311909">
                    <a:moveTo>
                      <a:pt x="796988" y="0"/>
                    </a:moveTo>
                    <a:lnTo>
                      <a:pt x="3020174" y="882573"/>
                    </a:lnTo>
                    <a:lnTo>
                      <a:pt x="2274735" y="1311706"/>
                    </a:lnTo>
                    <a:lnTo>
                      <a:pt x="0" y="381889"/>
                    </a:lnTo>
                    <a:lnTo>
                      <a:pt x="79698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414753" y="5376164"/>
                <a:ext cx="2497627" cy="1295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12148" y="6406354"/>
                <a:ext cx="2286000" cy="118046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1180465">
                    <a:moveTo>
                      <a:pt x="0" y="0"/>
                    </a:moveTo>
                    <a:lnTo>
                      <a:pt x="0" y="251155"/>
                    </a:lnTo>
                    <a:lnTo>
                      <a:pt x="2285580" y="1180465"/>
                    </a:lnTo>
                    <a:lnTo>
                      <a:pt x="2285580" y="929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12148" y="6406354"/>
                <a:ext cx="2286000" cy="118046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1180465">
                    <a:moveTo>
                      <a:pt x="0" y="0"/>
                    </a:moveTo>
                    <a:lnTo>
                      <a:pt x="2285580" y="929297"/>
                    </a:lnTo>
                    <a:lnTo>
                      <a:pt x="2285580" y="1180465"/>
                    </a:lnTo>
                    <a:lnTo>
                      <a:pt x="0" y="25115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497730" y="6907877"/>
                <a:ext cx="744220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744219" h="679450">
                    <a:moveTo>
                      <a:pt x="744016" y="0"/>
                    </a:moveTo>
                    <a:lnTo>
                      <a:pt x="0" y="427774"/>
                    </a:lnTo>
                    <a:lnTo>
                      <a:pt x="0" y="678941"/>
                    </a:lnTo>
                    <a:lnTo>
                      <a:pt x="744016" y="251155"/>
                    </a:lnTo>
                    <a:lnTo>
                      <a:pt x="744016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497730" y="6907877"/>
                <a:ext cx="744220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744219" h="679450">
                    <a:moveTo>
                      <a:pt x="0" y="427774"/>
                    </a:moveTo>
                    <a:lnTo>
                      <a:pt x="744016" y="0"/>
                    </a:lnTo>
                    <a:lnTo>
                      <a:pt x="744016" y="251155"/>
                    </a:lnTo>
                    <a:lnTo>
                      <a:pt x="0" y="678941"/>
                    </a:lnTo>
                    <a:lnTo>
                      <a:pt x="0" y="42777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718623" y="6385488"/>
                <a:ext cx="64579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645794" h="266700">
                    <a:moveTo>
                      <a:pt x="195681" y="0"/>
                    </a:moveTo>
                    <a:lnTo>
                      <a:pt x="0" y="120738"/>
                    </a:lnTo>
                    <a:lnTo>
                      <a:pt x="553770" y="266471"/>
                    </a:lnTo>
                    <a:lnTo>
                      <a:pt x="645363" y="183197"/>
                    </a:lnTo>
                    <a:lnTo>
                      <a:pt x="195681" y="0"/>
                    </a:lnTo>
                    <a:close/>
                  </a:path>
                </a:pathLst>
              </a:custGeom>
              <a:solidFill>
                <a:srgbClr val="FF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718623" y="6385488"/>
                <a:ext cx="64579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645794" h="266700">
                    <a:moveTo>
                      <a:pt x="645363" y="183197"/>
                    </a:moveTo>
                    <a:lnTo>
                      <a:pt x="195681" y="0"/>
                    </a:lnTo>
                    <a:lnTo>
                      <a:pt x="0" y="120738"/>
                    </a:lnTo>
                    <a:lnTo>
                      <a:pt x="553770" y="266471"/>
                    </a:lnTo>
                    <a:lnTo>
                      <a:pt x="645363" y="183197"/>
                    </a:lnTo>
                    <a:close/>
                  </a:path>
                </a:pathLst>
              </a:custGeom>
              <a:ln w="3175">
                <a:solidFill>
                  <a:srgbClr val="FF99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918478" y="6381322"/>
                <a:ext cx="458470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458469" h="187959">
                    <a:moveTo>
                      <a:pt x="458000" y="187363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668654" y="6676938"/>
                <a:ext cx="1128395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487679">
                    <a:moveTo>
                      <a:pt x="0" y="0"/>
                    </a:moveTo>
                    <a:lnTo>
                      <a:pt x="1128356" y="487146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734774" y="6497536"/>
                <a:ext cx="483234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83235" h="210820">
                    <a:moveTo>
                      <a:pt x="117107" y="50128"/>
                    </a:moveTo>
                    <a:lnTo>
                      <a:pt x="108265" y="73838"/>
                    </a:lnTo>
                    <a:lnTo>
                      <a:pt x="474116" y="210261"/>
                    </a:lnTo>
                    <a:lnTo>
                      <a:pt x="482942" y="186550"/>
                    </a:lnTo>
                    <a:lnTo>
                      <a:pt x="117107" y="50128"/>
                    </a:lnTo>
                    <a:close/>
                  </a:path>
                  <a:path w="483235" h="210820">
                    <a:moveTo>
                      <a:pt x="135801" y="0"/>
                    </a:moveTo>
                    <a:lnTo>
                      <a:pt x="0" y="19964"/>
                    </a:lnTo>
                    <a:lnTo>
                      <a:pt x="89573" y="123964"/>
                    </a:lnTo>
                    <a:lnTo>
                      <a:pt x="108265" y="73838"/>
                    </a:lnTo>
                    <a:lnTo>
                      <a:pt x="98488" y="70192"/>
                    </a:lnTo>
                    <a:lnTo>
                      <a:pt x="107327" y="46482"/>
                    </a:lnTo>
                    <a:lnTo>
                      <a:pt x="118467" y="46482"/>
                    </a:lnTo>
                    <a:lnTo>
                      <a:pt x="135801" y="0"/>
                    </a:lnTo>
                    <a:close/>
                  </a:path>
                  <a:path w="483235" h="210820">
                    <a:moveTo>
                      <a:pt x="107327" y="46482"/>
                    </a:moveTo>
                    <a:lnTo>
                      <a:pt x="98488" y="70192"/>
                    </a:lnTo>
                    <a:lnTo>
                      <a:pt x="108265" y="73838"/>
                    </a:lnTo>
                    <a:lnTo>
                      <a:pt x="117107" y="50128"/>
                    </a:lnTo>
                    <a:lnTo>
                      <a:pt x="107327" y="46482"/>
                    </a:lnTo>
                    <a:close/>
                  </a:path>
                  <a:path w="483235" h="210820">
                    <a:moveTo>
                      <a:pt x="118467" y="46482"/>
                    </a:moveTo>
                    <a:lnTo>
                      <a:pt x="107327" y="46482"/>
                    </a:lnTo>
                    <a:lnTo>
                      <a:pt x="117107" y="50128"/>
                    </a:lnTo>
                    <a:lnTo>
                      <a:pt x="118467" y="46482"/>
                    </a:lnTo>
                    <a:close/>
                  </a:path>
                </a:pathLst>
              </a:custGeom>
              <a:solidFill>
                <a:srgbClr val="FF0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4017619" y="5263499"/>
              <a:ext cx="3159760" cy="73723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5. </a:t>
              </a:r>
              <a:r>
                <a:rPr sz="1200" spc="-5" dirty="0">
                  <a:latin typeface="Arial"/>
                  <a:cs typeface="Arial"/>
                </a:rPr>
                <a:t>Look carefully </a:t>
              </a:r>
              <a:r>
                <a:rPr sz="1200" dirty="0">
                  <a:latin typeface="Arial"/>
                  <a:cs typeface="Arial"/>
                </a:rPr>
                <a:t>at 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marking  gauge being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used.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245"/>
                </a:spcBef>
              </a:pPr>
              <a:r>
                <a:rPr sz="1200" spc="-5" dirty="0">
                  <a:latin typeface="Arial"/>
                  <a:cs typeface="Arial"/>
                </a:rPr>
                <a:t>Describe what is happening in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7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diagram?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80276" y="7857741"/>
              <a:ext cx="3786504" cy="194691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14859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6. </a:t>
              </a:r>
              <a:r>
                <a:rPr sz="1200" spc="-5" dirty="0">
                  <a:latin typeface="Arial"/>
                  <a:cs typeface="Arial"/>
                </a:rPr>
                <a:t>Below is a description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how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distance between  the spur and </a:t>
              </a:r>
              <a:r>
                <a:rPr sz="1200" dirty="0">
                  <a:latin typeface="Arial"/>
                  <a:cs typeface="Arial"/>
                </a:rPr>
                <a:t>the stock </a:t>
              </a:r>
              <a:r>
                <a:rPr sz="1200" spc="-5" dirty="0">
                  <a:latin typeface="Arial"/>
                  <a:cs typeface="Arial"/>
                </a:rPr>
                <a:t>is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set:</a:t>
              </a:r>
              <a:endParaRPr sz="1200">
                <a:latin typeface="Arial"/>
                <a:cs typeface="Arial"/>
              </a:endParaRPr>
            </a:p>
            <a:p>
              <a:pPr marL="12700" marR="5080">
                <a:lnSpc>
                  <a:spcPct val="102899"/>
                </a:lnSpc>
                <a:spcBef>
                  <a:spcPts val="1060"/>
                </a:spcBef>
              </a:pPr>
              <a:r>
                <a:rPr sz="1200" i="1" dirty="0">
                  <a:latin typeface="Arial"/>
                  <a:cs typeface="Arial"/>
                </a:rPr>
                <a:t>“The distance </a:t>
              </a:r>
              <a:r>
                <a:rPr sz="1200" i="1" spc="-5" dirty="0">
                  <a:latin typeface="Arial"/>
                  <a:cs typeface="Arial"/>
                </a:rPr>
                <a:t>between </a:t>
              </a:r>
              <a:r>
                <a:rPr sz="1200" i="1" dirty="0">
                  <a:latin typeface="Arial"/>
                  <a:cs typeface="Arial"/>
                </a:rPr>
                <a:t>the stock </a:t>
              </a:r>
              <a:r>
                <a:rPr sz="1200" i="1" spc="-5" dirty="0">
                  <a:latin typeface="Arial"/>
                  <a:cs typeface="Arial"/>
                </a:rPr>
                <a:t>and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spur can be  adjusted by loosening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thumbscrew which allows </a:t>
              </a:r>
              <a:r>
                <a:rPr sz="1200" i="1" dirty="0">
                  <a:latin typeface="Arial"/>
                  <a:cs typeface="Arial"/>
                </a:rPr>
                <a:t>the  stock to </a:t>
              </a:r>
              <a:r>
                <a:rPr sz="1200" i="1" spc="-5" dirty="0">
                  <a:latin typeface="Arial"/>
                  <a:cs typeface="Arial"/>
                </a:rPr>
                <a:t>slide along </a:t>
              </a:r>
              <a:r>
                <a:rPr sz="1200" i="1" dirty="0">
                  <a:latin typeface="Arial"/>
                  <a:cs typeface="Arial"/>
                </a:rPr>
                <a:t>the stem. The </a:t>
              </a:r>
              <a:r>
                <a:rPr sz="1200" i="1" spc="-5" dirty="0">
                  <a:latin typeface="Arial"/>
                  <a:cs typeface="Arial"/>
                </a:rPr>
                <a:t>thumbscrew can then  be tightened, once </a:t>
              </a:r>
              <a:r>
                <a:rPr sz="1200" i="1" dirty="0">
                  <a:latin typeface="Arial"/>
                  <a:cs typeface="Arial"/>
                </a:rPr>
                <a:t>the correct </a:t>
              </a:r>
              <a:r>
                <a:rPr sz="1200" i="1" spc="-5" dirty="0">
                  <a:latin typeface="Arial"/>
                  <a:cs typeface="Arial"/>
                </a:rPr>
                <a:t>distance has been  reached. </a:t>
              </a:r>
              <a:r>
                <a:rPr sz="1200" i="1" dirty="0">
                  <a:latin typeface="Arial"/>
                  <a:cs typeface="Arial"/>
                </a:rPr>
                <a:t>A </a:t>
              </a:r>
              <a:r>
                <a:rPr sz="1200" i="1" spc="-5" dirty="0">
                  <a:latin typeface="Arial"/>
                  <a:cs typeface="Arial"/>
                </a:rPr>
                <a:t>ruler is used </a:t>
              </a:r>
              <a:r>
                <a:rPr sz="1200" i="1" dirty="0">
                  <a:latin typeface="Arial"/>
                  <a:cs typeface="Arial"/>
                </a:rPr>
                <a:t>to set the</a:t>
              </a:r>
              <a:r>
                <a:rPr sz="1200" i="1" spc="-60" dirty="0">
                  <a:latin typeface="Arial"/>
                  <a:cs typeface="Arial"/>
                </a:rPr>
                <a:t> </a:t>
              </a:r>
              <a:r>
                <a:rPr sz="1200" i="1" spc="-5" dirty="0">
                  <a:latin typeface="Arial"/>
                  <a:cs typeface="Arial"/>
                </a:rPr>
                <a:t>distance”.</a:t>
              </a:r>
              <a:endParaRPr sz="1200">
                <a:latin typeface="Arial"/>
                <a:cs typeface="Arial"/>
              </a:endParaRPr>
            </a:p>
            <a:p>
              <a:pPr marL="12700" marR="123189">
                <a:lnSpc>
                  <a:spcPct val="102899"/>
                </a:lnSpc>
                <a:spcBef>
                  <a:spcPts val="775"/>
                </a:spcBef>
              </a:pPr>
              <a:r>
                <a:rPr sz="1200" dirty="0">
                  <a:latin typeface="Arial"/>
                  <a:cs typeface="Arial"/>
                </a:rPr>
                <a:t>In </a:t>
              </a:r>
              <a:r>
                <a:rPr sz="1200" spc="-5" dirty="0">
                  <a:latin typeface="Arial"/>
                  <a:cs typeface="Arial"/>
                </a:rPr>
                <a:t>the space opposite, draw a diagram </a:t>
              </a:r>
              <a:r>
                <a:rPr sz="1200" dirty="0">
                  <a:latin typeface="Arial"/>
                  <a:cs typeface="Arial"/>
                </a:rPr>
                <a:t>that </a:t>
              </a:r>
              <a:r>
                <a:rPr sz="1200" spc="-5" dirty="0">
                  <a:latin typeface="Arial"/>
                  <a:cs typeface="Arial"/>
                </a:rPr>
                <a:t>represents  the description written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above.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014515" y="536900"/>
              <a:ext cx="5250180" cy="297180"/>
            </a:xfrm>
            <a:prstGeom prst="rect">
              <a:avLst/>
            </a:prstGeom>
            <a:ln w="7201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8585">
                <a:lnSpc>
                  <a:spcPct val="100000"/>
                </a:lnSpc>
                <a:spcBef>
                  <a:spcPts val="36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</a:t>
              </a:r>
              <a:r>
                <a:rPr sz="120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5"/>
                </a:rPr>
                <a:t>https://www.technologystudent.com/equip1/mgauge1.htm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184800" y="388871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6695058" y="388616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 rot="1260000">
              <a:off x="4449848" y="2797273"/>
              <a:ext cx="555164" cy="76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sz="600" spc="10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600" spc="3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600" spc="-65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600" spc="20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 rot="1320000">
              <a:off x="284224" y="6703750"/>
              <a:ext cx="746090" cy="101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sz="1200" spc="22" baseline="3472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spc="45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7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3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DF9D180-9020-4DE9-80C7-DC8F1E85D71E}"/>
              </a:ext>
            </a:extLst>
          </p:cNvPr>
          <p:cNvGrpSpPr/>
          <p:nvPr/>
        </p:nvGrpSpPr>
        <p:grpSpPr>
          <a:xfrm>
            <a:off x="218855" y="85686"/>
            <a:ext cx="7227138" cy="10526584"/>
            <a:chOff x="218855" y="85686"/>
            <a:chExt cx="7227138" cy="10526584"/>
          </a:xfrm>
        </p:grpSpPr>
        <p:grpSp>
          <p:nvGrpSpPr>
            <p:cNvPr id="2" name="object 2"/>
            <p:cNvGrpSpPr/>
            <p:nvPr/>
          </p:nvGrpSpPr>
          <p:grpSpPr>
            <a:xfrm>
              <a:off x="277704" y="4573115"/>
              <a:ext cx="2373630" cy="1183005"/>
              <a:chOff x="277704" y="4573115"/>
              <a:chExt cx="2373630" cy="118300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79076" y="4835040"/>
                <a:ext cx="1735455" cy="920115"/>
              </a:xfrm>
              <a:custGeom>
                <a:avLst/>
                <a:gdLst/>
                <a:ahLst/>
                <a:cxnLst/>
                <a:rect l="l" t="t" r="r" b="b"/>
                <a:pathLst>
                  <a:path w="1735455" h="920114">
                    <a:moveTo>
                      <a:pt x="0" y="0"/>
                    </a:moveTo>
                    <a:lnTo>
                      <a:pt x="3196" y="174654"/>
                    </a:lnTo>
                    <a:lnTo>
                      <a:pt x="1735033" y="919642"/>
                    </a:lnTo>
                    <a:lnTo>
                      <a:pt x="1731357" y="718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79076" y="4835040"/>
                <a:ext cx="1735455" cy="920115"/>
              </a:xfrm>
              <a:custGeom>
                <a:avLst/>
                <a:gdLst/>
                <a:ahLst/>
                <a:cxnLst/>
                <a:rect l="l" t="t" r="r" b="b"/>
                <a:pathLst>
                  <a:path w="1735455" h="920114">
                    <a:moveTo>
                      <a:pt x="1735033" y="919642"/>
                    </a:moveTo>
                    <a:lnTo>
                      <a:pt x="1731357" y="718820"/>
                    </a:lnTo>
                    <a:lnTo>
                      <a:pt x="0" y="0"/>
                    </a:lnTo>
                    <a:lnTo>
                      <a:pt x="3196" y="174654"/>
                    </a:lnTo>
                    <a:lnTo>
                      <a:pt x="1735033" y="91964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79076" y="4574487"/>
                <a:ext cx="2367915" cy="979805"/>
              </a:xfrm>
              <a:custGeom>
                <a:avLst/>
                <a:gdLst/>
                <a:ahLst/>
                <a:cxnLst/>
                <a:rect l="l" t="t" r="r" b="b"/>
                <a:pathLst>
                  <a:path w="2367915" h="979804">
                    <a:moveTo>
                      <a:pt x="641112" y="0"/>
                    </a:moveTo>
                    <a:lnTo>
                      <a:pt x="0" y="260560"/>
                    </a:lnTo>
                    <a:lnTo>
                      <a:pt x="1729723" y="979308"/>
                    </a:lnTo>
                    <a:lnTo>
                      <a:pt x="2367838" y="683402"/>
                    </a:lnTo>
                    <a:lnTo>
                      <a:pt x="64111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79076" y="4574487"/>
                <a:ext cx="2367915" cy="979805"/>
              </a:xfrm>
              <a:custGeom>
                <a:avLst/>
                <a:gdLst/>
                <a:ahLst/>
                <a:cxnLst/>
                <a:rect l="l" t="t" r="r" b="b"/>
                <a:pathLst>
                  <a:path w="2367915" h="979804">
                    <a:moveTo>
                      <a:pt x="2367838" y="683402"/>
                    </a:moveTo>
                    <a:lnTo>
                      <a:pt x="641112" y="0"/>
                    </a:lnTo>
                    <a:lnTo>
                      <a:pt x="0" y="260560"/>
                    </a:lnTo>
                    <a:lnTo>
                      <a:pt x="1729723" y="979308"/>
                    </a:lnTo>
                    <a:lnTo>
                      <a:pt x="2367838" y="68340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010430" y="5257793"/>
                <a:ext cx="63944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639444" h="497204">
                    <a:moveTo>
                      <a:pt x="635393" y="0"/>
                    </a:moveTo>
                    <a:lnTo>
                      <a:pt x="0" y="295783"/>
                    </a:lnTo>
                    <a:lnTo>
                      <a:pt x="3679" y="496890"/>
                    </a:lnTo>
                    <a:lnTo>
                      <a:pt x="639076" y="201109"/>
                    </a:lnTo>
                    <a:lnTo>
                      <a:pt x="63539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010430" y="5257793"/>
                <a:ext cx="63944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639444" h="497204">
                    <a:moveTo>
                      <a:pt x="0" y="295783"/>
                    </a:moveTo>
                    <a:lnTo>
                      <a:pt x="635393" y="0"/>
                    </a:lnTo>
                    <a:lnTo>
                      <a:pt x="639076" y="201109"/>
                    </a:lnTo>
                    <a:lnTo>
                      <a:pt x="3679" y="496890"/>
                    </a:lnTo>
                    <a:lnTo>
                      <a:pt x="0" y="29578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9"/>
            <p:cNvGrpSpPr/>
            <p:nvPr/>
          </p:nvGrpSpPr>
          <p:grpSpPr>
            <a:xfrm>
              <a:off x="302601" y="858646"/>
              <a:ext cx="3003550" cy="1161415"/>
              <a:chOff x="302601" y="858646"/>
              <a:chExt cx="3003550" cy="116141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303973" y="1387256"/>
                <a:ext cx="121412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214120" h="631189">
                    <a:moveTo>
                      <a:pt x="0" y="0"/>
                    </a:moveTo>
                    <a:lnTo>
                      <a:pt x="0" y="142304"/>
                    </a:lnTo>
                    <a:lnTo>
                      <a:pt x="1213679" y="631094"/>
                    </a:lnTo>
                    <a:lnTo>
                      <a:pt x="1213679" y="4887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03973" y="1387256"/>
                <a:ext cx="121412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214120" h="631189">
                    <a:moveTo>
                      <a:pt x="0" y="0"/>
                    </a:moveTo>
                    <a:lnTo>
                      <a:pt x="1213679" y="488789"/>
                    </a:lnTo>
                    <a:lnTo>
                      <a:pt x="1213679" y="631094"/>
                    </a:lnTo>
                    <a:lnTo>
                      <a:pt x="0" y="14230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04167" y="1238760"/>
                <a:ext cx="1637664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637664" h="637539">
                    <a:moveTo>
                      <a:pt x="427352" y="0"/>
                    </a:moveTo>
                    <a:lnTo>
                      <a:pt x="0" y="148240"/>
                    </a:lnTo>
                    <a:lnTo>
                      <a:pt x="1213485" y="637437"/>
                    </a:lnTo>
                    <a:lnTo>
                      <a:pt x="1637553" y="457412"/>
                    </a:lnTo>
                    <a:lnTo>
                      <a:pt x="427352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04167" y="1238760"/>
                <a:ext cx="1637664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637664" h="637539">
                    <a:moveTo>
                      <a:pt x="427352" y="0"/>
                    </a:moveTo>
                    <a:lnTo>
                      <a:pt x="1637553" y="457412"/>
                    </a:lnTo>
                    <a:lnTo>
                      <a:pt x="1213485" y="637437"/>
                    </a:lnTo>
                    <a:lnTo>
                      <a:pt x="0" y="148240"/>
                    </a:lnTo>
                    <a:lnTo>
                      <a:pt x="42735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517652" y="1696258"/>
                <a:ext cx="42418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424180" h="322580">
                    <a:moveTo>
                      <a:pt x="423640" y="0"/>
                    </a:moveTo>
                    <a:lnTo>
                      <a:pt x="0" y="179787"/>
                    </a:lnTo>
                    <a:lnTo>
                      <a:pt x="0" y="322268"/>
                    </a:lnTo>
                    <a:lnTo>
                      <a:pt x="423082" y="127048"/>
                    </a:lnTo>
                    <a:lnTo>
                      <a:pt x="423640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517652" y="1696258"/>
                <a:ext cx="42418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424180" h="322580">
                    <a:moveTo>
                      <a:pt x="0" y="179787"/>
                    </a:moveTo>
                    <a:lnTo>
                      <a:pt x="423640" y="0"/>
                    </a:lnTo>
                    <a:lnTo>
                      <a:pt x="423082" y="127048"/>
                    </a:lnTo>
                    <a:lnTo>
                      <a:pt x="0" y="322268"/>
                    </a:lnTo>
                    <a:lnTo>
                      <a:pt x="0" y="17978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115330" y="860018"/>
                <a:ext cx="2189480" cy="997585"/>
              </a:xfrm>
              <a:custGeom>
                <a:avLst/>
                <a:gdLst/>
                <a:ahLst/>
                <a:cxnLst/>
                <a:rect l="l" t="t" r="r" b="b"/>
                <a:pathLst>
                  <a:path w="2189479" h="997585">
                    <a:moveTo>
                      <a:pt x="1773572" y="0"/>
                    </a:moveTo>
                    <a:lnTo>
                      <a:pt x="0" y="826333"/>
                    </a:lnTo>
                    <a:lnTo>
                      <a:pt x="401778" y="997325"/>
                    </a:lnTo>
                    <a:lnTo>
                      <a:pt x="2189145" y="170996"/>
                    </a:lnTo>
                    <a:lnTo>
                      <a:pt x="177357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115330" y="860018"/>
                <a:ext cx="2189480" cy="997585"/>
              </a:xfrm>
              <a:custGeom>
                <a:avLst/>
                <a:gdLst/>
                <a:ahLst/>
                <a:cxnLst/>
                <a:rect l="l" t="t" r="r" b="b"/>
                <a:pathLst>
                  <a:path w="2189479" h="997585">
                    <a:moveTo>
                      <a:pt x="0" y="826333"/>
                    </a:moveTo>
                    <a:lnTo>
                      <a:pt x="1773572" y="0"/>
                    </a:lnTo>
                    <a:lnTo>
                      <a:pt x="2189145" y="170996"/>
                    </a:lnTo>
                    <a:lnTo>
                      <a:pt x="401778" y="997325"/>
                    </a:lnTo>
                    <a:lnTo>
                      <a:pt x="0" y="826333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109498" y="1682438"/>
                <a:ext cx="41465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414655" h="201294">
                    <a:moveTo>
                      <a:pt x="0" y="0"/>
                    </a:moveTo>
                    <a:lnTo>
                      <a:pt x="0" y="28674"/>
                    </a:lnTo>
                    <a:lnTo>
                      <a:pt x="414147" y="200706"/>
                    </a:lnTo>
                    <a:lnTo>
                      <a:pt x="414147" y="167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109498" y="1682438"/>
                <a:ext cx="41465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414655" h="201294">
                    <a:moveTo>
                      <a:pt x="0" y="0"/>
                    </a:moveTo>
                    <a:lnTo>
                      <a:pt x="414147" y="167252"/>
                    </a:lnTo>
                    <a:lnTo>
                      <a:pt x="414147" y="200706"/>
                    </a:lnTo>
                    <a:lnTo>
                      <a:pt x="0" y="2867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523645" y="1029405"/>
                <a:ext cx="1779270" cy="848994"/>
              </a:xfrm>
              <a:custGeom>
                <a:avLst/>
                <a:gdLst/>
                <a:ahLst/>
                <a:cxnLst/>
                <a:rect l="l" t="t" r="r" b="b"/>
                <a:pathLst>
                  <a:path w="1779270" h="848994">
                    <a:moveTo>
                      <a:pt x="1778810" y="0"/>
                    </a:moveTo>
                    <a:lnTo>
                      <a:pt x="0" y="820285"/>
                    </a:lnTo>
                    <a:lnTo>
                      <a:pt x="0" y="848959"/>
                    </a:lnTo>
                    <a:lnTo>
                      <a:pt x="1778810" y="33447"/>
                    </a:lnTo>
                    <a:lnTo>
                      <a:pt x="177881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523645" y="1029405"/>
                <a:ext cx="1779270" cy="848994"/>
              </a:xfrm>
              <a:custGeom>
                <a:avLst/>
                <a:gdLst/>
                <a:ahLst/>
                <a:cxnLst/>
                <a:rect l="l" t="t" r="r" b="b"/>
                <a:pathLst>
                  <a:path w="1779270" h="848994">
                    <a:moveTo>
                      <a:pt x="0" y="820285"/>
                    </a:moveTo>
                    <a:lnTo>
                      <a:pt x="1778810" y="0"/>
                    </a:lnTo>
                    <a:lnTo>
                      <a:pt x="1778810" y="33447"/>
                    </a:lnTo>
                    <a:lnTo>
                      <a:pt x="0" y="848959"/>
                    </a:lnTo>
                    <a:lnTo>
                      <a:pt x="0" y="82028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03973" y="1220162"/>
                <a:ext cx="121412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214120" h="631189">
                    <a:moveTo>
                      <a:pt x="0" y="0"/>
                    </a:moveTo>
                    <a:lnTo>
                      <a:pt x="0" y="142304"/>
                    </a:lnTo>
                    <a:lnTo>
                      <a:pt x="1213679" y="631094"/>
                    </a:lnTo>
                    <a:lnTo>
                      <a:pt x="1213679" y="4887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303973" y="1220162"/>
                <a:ext cx="121412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214120" h="631189">
                    <a:moveTo>
                      <a:pt x="0" y="0"/>
                    </a:moveTo>
                    <a:lnTo>
                      <a:pt x="1213679" y="488789"/>
                    </a:lnTo>
                    <a:lnTo>
                      <a:pt x="1213679" y="631094"/>
                    </a:lnTo>
                    <a:lnTo>
                      <a:pt x="0" y="14230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304167" y="1071666"/>
                <a:ext cx="1637664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637664" h="637539">
                    <a:moveTo>
                      <a:pt x="427352" y="0"/>
                    </a:moveTo>
                    <a:lnTo>
                      <a:pt x="0" y="148240"/>
                    </a:lnTo>
                    <a:lnTo>
                      <a:pt x="1213485" y="637440"/>
                    </a:lnTo>
                    <a:lnTo>
                      <a:pt x="1637553" y="457412"/>
                    </a:lnTo>
                    <a:lnTo>
                      <a:pt x="42735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04167" y="1071666"/>
                <a:ext cx="1637664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637664" h="637539">
                    <a:moveTo>
                      <a:pt x="427352" y="0"/>
                    </a:moveTo>
                    <a:lnTo>
                      <a:pt x="1637553" y="457412"/>
                    </a:lnTo>
                    <a:lnTo>
                      <a:pt x="1213485" y="637440"/>
                    </a:lnTo>
                    <a:lnTo>
                      <a:pt x="0" y="148240"/>
                    </a:lnTo>
                    <a:lnTo>
                      <a:pt x="42735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517652" y="1529164"/>
                <a:ext cx="42418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424180" h="322580">
                    <a:moveTo>
                      <a:pt x="423640" y="0"/>
                    </a:moveTo>
                    <a:lnTo>
                      <a:pt x="0" y="179787"/>
                    </a:lnTo>
                    <a:lnTo>
                      <a:pt x="0" y="322268"/>
                    </a:lnTo>
                    <a:lnTo>
                      <a:pt x="423082" y="127054"/>
                    </a:lnTo>
                    <a:lnTo>
                      <a:pt x="423640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517652" y="1529164"/>
                <a:ext cx="42418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424180" h="322580">
                    <a:moveTo>
                      <a:pt x="0" y="179787"/>
                    </a:moveTo>
                    <a:lnTo>
                      <a:pt x="423640" y="0"/>
                    </a:lnTo>
                    <a:lnTo>
                      <a:pt x="423082" y="127054"/>
                    </a:lnTo>
                    <a:lnTo>
                      <a:pt x="0" y="322268"/>
                    </a:lnTo>
                    <a:lnTo>
                      <a:pt x="0" y="17978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04300" y="1302811"/>
                <a:ext cx="79438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794385" h="472439">
                    <a:moveTo>
                      <a:pt x="0" y="0"/>
                    </a:moveTo>
                    <a:lnTo>
                      <a:pt x="0" y="149706"/>
                    </a:lnTo>
                    <a:lnTo>
                      <a:pt x="794037" y="472136"/>
                    </a:lnTo>
                    <a:lnTo>
                      <a:pt x="794037" y="322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04300" y="1302811"/>
                <a:ext cx="79438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794385" h="472439">
                    <a:moveTo>
                      <a:pt x="0" y="0"/>
                    </a:moveTo>
                    <a:lnTo>
                      <a:pt x="794037" y="322430"/>
                    </a:lnTo>
                    <a:lnTo>
                      <a:pt x="794037" y="472136"/>
                    </a:lnTo>
                    <a:lnTo>
                      <a:pt x="0" y="14970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CCCC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478682" y="1615157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5">
                    <a:moveTo>
                      <a:pt x="36949" y="0"/>
                    </a:moveTo>
                    <a:lnTo>
                      <a:pt x="22568" y="1759"/>
                    </a:lnTo>
                    <a:lnTo>
                      <a:pt x="10823" y="6556"/>
                    </a:lnTo>
                    <a:lnTo>
                      <a:pt x="2904" y="13672"/>
                    </a:lnTo>
                    <a:lnTo>
                      <a:pt x="0" y="22385"/>
                    </a:lnTo>
                    <a:lnTo>
                      <a:pt x="2904" y="31095"/>
                    </a:lnTo>
                    <a:lnTo>
                      <a:pt x="10823" y="38210"/>
                    </a:lnTo>
                    <a:lnTo>
                      <a:pt x="22568" y="43009"/>
                    </a:lnTo>
                    <a:lnTo>
                      <a:pt x="36949" y="44770"/>
                    </a:lnTo>
                    <a:lnTo>
                      <a:pt x="51331" y="43009"/>
                    </a:lnTo>
                    <a:lnTo>
                      <a:pt x="63078" y="38210"/>
                    </a:lnTo>
                    <a:lnTo>
                      <a:pt x="70999" y="31095"/>
                    </a:lnTo>
                    <a:lnTo>
                      <a:pt x="73903" y="22385"/>
                    </a:lnTo>
                    <a:lnTo>
                      <a:pt x="70999" y="13672"/>
                    </a:lnTo>
                    <a:lnTo>
                      <a:pt x="63078" y="6556"/>
                    </a:lnTo>
                    <a:lnTo>
                      <a:pt x="51331" y="1759"/>
                    </a:lnTo>
                    <a:lnTo>
                      <a:pt x="369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478682" y="1615157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5">
                    <a:moveTo>
                      <a:pt x="36949" y="0"/>
                    </a:moveTo>
                    <a:lnTo>
                      <a:pt x="51331" y="1759"/>
                    </a:lnTo>
                    <a:lnTo>
                      <a:pt x="63078" y="6556"/>
                    </a:lnTo>
                    <a:lnTo>
                      <a:pt x="70999" y="13672"/>
                    </a:lnTo>
                    <a:lnTo>
                      <a:pt x="73903" y="22385"/>
                    </a:lnTo>
                    <a:lnTo>
                      <a:pt x="70999" y="31095"/>
                    </a:lnTo>
                    <a:lnTo>
                      <a:pt x="63078" y="38210"/>
                    </a:lnTo>
                    <a:lnTo>
                      <a:pt x="51331" y="43009"/>
                    </a:lnTo>
                    <a:lnTo>
                      <a:pt x="36949" y="44770"/>
                    </a:lnTo>
                    <a:lnTo>
                      <a:pt x="22568" y="43009"/>
                    </a:lnTo>
                    <a:lnTo>
                      <a:pt x="10823" y="38210"/>
                    </a:lnTo>
                    <a:lnTo>
                      <a:pt x="2904" y="31095"/>
                    </a:lnTo>
                    <a:lnTo>
                      <a:pt x="0" y="22385"/>
                    </a:lnTo>
                    <a:lnTo>
                      <a:pt x="2904" y="13672"/>
                    </a:lnTo>
                    <a:lnTo>
                      <a:pt x="10823" y="6556"/>
                    </a:lnTo>
                    <a:lnTo>
                      <a:pt x="22568" y="1759"/>
                    </a:lnTo>
                    <a:lnTo>
                      <a:pt x="3694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477980" y="1630378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4">
                    <a:moveTo>
                      <a:pt x="1824" y="0"/>
                    </a:moveTo>
                    <a:lnTo>
                      <a:pt x="0" y="8147"/>
                    </a:lnTo>
                    <a:lnTo>
                      <a:pt x="73605" y="11490"/>
                    </a:lnTo>
                    <a:lnTo>
                      <a:pt x="74573" y="3031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477980" y="1630378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4">
                    <a:moveTo>
                      <a:pt x="1824" y="0"/>
                    </a:moveTo>
                    <a:lnTo>
                      <a:pt x="74573" y="3031"/>
                    </a:lnTo>
                    <a:lnTo>
                      <a:pt x="73605" y="11490"/>
                    </a:lnTo>
                    <a:lnTo>
                      <a:pt x="0" y="8147"/>
                    </a:lnTo>
                    <a:lnTo>
                      <a:pt x="182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536922" y="1412618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22570" y="1759"/>
                    </a:lnTo>
                    <a:lnTo>
                      <a:pt x="10824" y="6556"/>
                    </a:lnTo>
                    <a:lnTo>
                      <a:pt x="2904" y="13672"/>
                    </a:lnTo>
                    <a:lnTo>
                      <a:pt x="0" y="22385"/>
                    </a:lnTo>
                    <a:lnTo>
                      <a:pt x="2904" y="31094"/>
                    </a:lnTo>
                    <a:lnTo>
                      <a:pt x="10824" y="38209"/>
                    </a:lnTo>
                    <a:lnTo>
                      <a:pt x="22570" y="43006"/>
                    </a:lnTo>
                    <a:lnTo>
                      <a:pt x="36950" y="44766"/>
                    </a:lnTo>
                    <a:lnTo>
                      <a:pt x="51333" y="43006"/>
                    </a:lnTo>
                    <a:lnTo>
                      <a:pt x="63079" y="38209"/>
                    </a:lnTo>
                    <a:lnTo>
                      <a:pt x="71000" y="31094"/>
                    </a:lnTo>
                    <a:lnTo>
                      <a:pt x="73905" y="22385"/>
                    </a:lnTo>
                    <a:lnTo>
                      <a:pt x="71000" y="13672"/>
                    </a:lnTo>
                    <a:lnTo>
                      <a:pt x="63079" y="6556"/>
                    </a:lnTo>
                    <a:lnTo>
                      <a:pt x="51333" y="1759"/>
                    </a:lnTo>
                    <a:lnTo>
                      <a:pt x="369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536922" y="1412618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51333" y="1759"/>
                    </a:lnTo>
                    <a:lnTo>
                      <a:pt x="63079" y="6556"/>
                    </a:lnTo>
                    <a:lnTo>
                      <a:pt x="71000" y="13672"/>
                    </a:lnTo>
                    <a:lnTo>
                      <a:pt x="73905" y="22385"/>
                    </a:lnTo>
                    <a:lnTo>
                      <a:pt x="71000" y="31094"/>
                    </a:lnTo>
                    <a:lnTo>
                      <a:pt x="63079" y="38209"/>
                    </a:lnTo>
                    <a:lnTo>
                      <a:pt x="51333" y="43006"/>
                    </a:lnTo>
                    <a:lnTo>
                      <a:pt x="36950" y="44766"/>
                    </a:lnTo>
                    <a:lnTo>
                      <a:pt x="22570" y="43006"/>
                    </a:lnTo>
                    <a:lnTo>
                      <a:pt x="10824" y="38209"/>
                    </a:lnTo>
                    <a:lnTo>
                      <a:pt x="2904" y="31094"/>
                    </a:lnTo>
                    <a:lnTo>
                      <a:pt x="0" y="22385"/>
                    </a:lnTo>
                    <a:lnTo>
                      <a:pt x="2904" y="13672"/>
                    </a:lnTo>
                    <a:lnTo>
                      <a:pt x="10824" y="6556"/>
                    </a:lnTo>
                    <a:lnTo>
                      <a:pt x="22570" y="1759"/>
                    </a:lnTo>
                    <a:lnTo>
                      <a:pt x="3695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536221" y="1427839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5">
                    <a:moveTo>
                      <a:pt x="1824" y="0"/>
                    </a:moveTo>
                    <a:lnTo>
                      <a:pt x="0" y="8147"/>
                    </a:lnTo>
                    <a:lnTo>
                      <a:pt x="73605" y="11490"/>
                    </a:lnTo>
                    <a:lnTo>
                      <a:pt x="74573" y="3031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536221" y="1427839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5">
                    <a:moveTo>
                      <a:pt x="1824" y="0"/>
                    </a:moveTo>
                    <a:lnTo>
                      <a:pt x="74573" y="3031"/>
                    </a:lnTo>
                    <a:lnTo>
                      <a:pt x="73605" y="11490"/>
                    </a:lnTo>
                    <a:lnTo>
                      <a:pt x="0" y="8147"/>
                    </a:lnTo>
                    <a:lnTo>
                      <a:pt x="182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245085" y="1541487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22570" y="1758"/>
                    </a:lnTo>
                    <a:lnTo>
                      <a:pt x="10824" y="6554"/>
                    </a:lnTo>
                    <a:lnTo>
                      <a:pt x="2904" y="13668"/>
                    </a:lnTo>
                    <a:lnTo>
                      <a:pt x="0" y="22381"/>
                    </a:lnTo>
                    <a:lnTo>
                      <a:pt x="2904" y="31094"/>
                    </a:lnTo>
                    <a:lnTo>
                      <a:pt x="10824" y="38209"/>
                    </a:lnTo>
                    <a:lnTo>
                      <a:pt x="22570" y="43007"/>
                    </a:lnTo>
                    <a:lnTo>
                      <a:pt x="36950" y="44766"/>
                    </a:lnTo>
                    <a:lnTo>
                      <a:pt x="51332" y="43007"/>
                    </a:lnTo>
                    <a:lnTo>
                      <a:pt x="63079" y="38209"/>
                    </a:lnTo>
                    <a:lnTo>
                      <a:pt x="70999" y="31094"/>
                    </a:lnTo>
                    <a:lnTo>
                      <a:pt x="73903" y="22381"/>
                    </a:lnTo>
                    <a:lnTo>
                      <a:pt x="70999" y="13668"/>
                    </a:lnTo>
                    <a:lnTo>
                      <a:pt x="63079" y="6554"/>
                    </a:lnTo>
                    <a:lnTo>
                      <a:pt x="51332" y="1758"/>
                    </a:lnTo>
                    <a:lnTo>
                      <a:pt x="369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245085" y="1541487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51332" y="1758"/>
                    </a:lnTo>
                    <a:lnTo>
                      <a:pt x="63079" y="6554"/>
                    </a:lnTo>
                    <a:lnTo>
                      <a:pt x="70999" y="13668"/>
                    </a:lnTo>
                    <a:lnTo>
                      <a:pt x="73903" y="22381"/>
                    </a:lnTo>
                    <a:lnTo>
                      <a:pt x="70999" y="31094"/>
                    </a:lnTo>
                    <a:lnTo>
                      <a:pt x="63079" y="38209"/>
                    </a:lnTo>
                    <a:lnTo>
                      <a:pt x="51332" y="43007"/>
                    </a:lnTo>
                    <a:lnTo>
                      <a:pt x="36950" y="44766"/>
                    </a:lnTo>
                    <a:lnTo>
                      <a:pt x="22570" y="43007"/>
                    </a:lnTo>
                    <a:lnTo>
                      <a:pt x="10824" y="38209"/>
                    </a:lnTo>
                    <a:lnTo>
                      <a:pt x="2904" y="31094"/>
                    </a:lnTo>
                    <a:lnTo>
                      <a:pt x="0" y="22381"/>
                    </a:lnTo>
                    <a:lnTo>
                      <a:pt x="2904" y="13668"/>
                    </a:lnTo>
                    <a:lnTo>
                      <a:pt x="10824" y="6554"/>
                    </a:lnTo>
                    <a:lnTo>
                      <a:pt x="22570" y="1758"/>
                    </a:lnTo>
                    <a:lnTo>
                      <a:pt x="3695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244382" y="1556704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5">
                    <a:moveTo>
                      <a:pt x="1824" y="0"/>
                    </a:moveTo>
                    <a:lnTo>
                      <a:pt x="0" y="8150"/>
                    </a:lnTo>
                    <a:lnTo>
                      <a:pt x="73605" y="11490"/>
                    </a:lnTo>
                    <a:lnTo>
                      <a:pt x="74574" y="3035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244382" y="1556704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5">
                    <a:moveTo>
                      <a:pt x="1824" y="0"/>
                    </a:moveTo>
                    <a:lnTo>
                      <a:pt x="74574" y="3035"/>
                    </a:lnTo>
                    <a:lnTo>
                      <a:pt x="73605" y="11490"/>
                    </a:lnTo>
                    <a:lnTo>
                      <a:pt x="0" y="8150"/>
                    </a:lnTo>
                    <a:lnTo>
                      <a:pt x="182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774573" y="1501952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22568" y="1759"/>
                    </a:lnTo>
                    <a:lnTo>
                      <a:pt x="10823" y="6556"/>
                    </a:lnTo>
                    <a:lnTo>
                      <a:pt x="2904" y="13670"/>
                    </a:lnTo>
                    <a:lnTo>
                      <a:pt x="0" y="22381"/>
                    </a:lnTo>
                    <a:lnTo>
                      <a:pt x="2904" y="31095"/>
                    </a:lnTo>
                    <a:lnTo>
                      <a:pt x="10823" y="38210"/>
                    </a:lnTo>
                    <a:lnTo>
                      <a:pt x="22568" y="43007"/>
                    </a:lnTo>
                    <a:lnTo>
                      <a:pt x="36950" y="44766"/>
                    </a:lnTo>
                    <a:lnTo>
                      <a:pt x="51331" y="43007"/>
                    </a:lnTo>
                    <a:lnTo>
                      <a:pt x="63076" y="38210"/>
                    </a:lnTo>
                    <a:lnTo>
                      <a:pt x="70995" y="31095"/>
                    </a:lnTo>
                    <a:lnTo>
                      <a:pt x="73900" y="22381"/>
                    </a:lnTo>
                    <a:lnTo>
                      <a:pt x="70995" y="13670"/>
                    </a:lnTo>
                    <a:lnTo>
                      <a:pt x="63076" y="6556"/>
                    </a:lnTo>
                    <a:lnTo>
                      <a:pt x="51331" y="1759"/>
                    </a:lnTo>
                    <a:lnTo>
                      <a:pt x="369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774573" y="1501952"/>
                <a:ext cx="7429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45084">
                    <a:moveTo>
                      <a:pt x="36950" y="0"/>
                    </a:moveTo>
                    <a:lnTo>
                      <a:pt x="51331" y="1759"/>
                    </a:lnTo>
                    <a:lnTo>
                      <a:pt x="63076" y="6556"/>
                    </a:lnTo>
                    <a:lnTo>
                      <a:pt x="70995" y="13670"/>
                    </a:lnTo>
                    <a:lnTo>
                      <a:pt x="73900" y="22381"/>
                    </a:lnTo>
                    <a:lnTo>
                      <a:pt x="70995" y="31095"/>
                    </a:lnTo>
                    <a:lnTo>
                      <a:pt x="63076" y="38210"/>
                    </a:lnTo>
                    <a:lnTo>
                      <a:pt x="51331" y="43007"/>
                    </a:lnTo>
                    <a:lnTo>
                      <a:pt x="36950" y="44766"/>
                    </a:lnTo>
                    <a:lnTo>
                      <a:pt x="22568" y="43007"/>
                    </a:lnTo>
                    <a:lnTo>
                      <a:pt x="10823" y="38210"/>
                    </a:lnTo>
                    <a:lnTo>
                      <a:pt x="2904" y="31095"/>
                    </a:lnTo>
                    <a:lnTo>
                      <a:pt x="0" y="22381"/>
                    </a:lnTo>
                    <a:lnTo>
                      <a:pt x="2904" y="13670"/>
                    </a:lnTo>
                    <a:lnTo>
                      <a:pt x="10823" y="6556"/>
                    </a:lnTo>
                    <a:lnTo>
                      <a:pt x="22568" y="1759"/>
                    </a:lnTo>
                    <a:lnTo>
                      <a:pt x="3695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773867" y="1517169"/>
                <a:ext cx="749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12065">
                    <a:moveTo>
                      <a:pt x="1824" y="0"/>
                    </a:moveTo>
                    <a:lnTo>
                      <a:pt x="0" y="8157"/>
                    </a:lnTo>
                    <a:lnTo>
                      <a:pt x="73605" y="11494"/>
                    </a:lnTo>
                    <a:lnTo>
                      <a:pt x="74574" y="3041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04297" y="1220152"/>
                <a:ext cx="154432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1544320" h="309880">
                    <a:moveTo>
                      <a:pt x="1471395" y="297017"/>
                    </a:moveTo>
                    <a:lnTo>
                      <a:pt x="1544144" y="300059"/>
                    </a:lnTo>
                    <a:lnTo>
                      <a:pt x="1543175" y="308512"/>
                    </a:lnTo>
                    <a:lnTo>
                      <a:pt x="1469570" y="305174"/>
                    </a:lnTo>
                    <a:lnTo>
                      <a:pt x="1471395" y="297017"/>
                    </a:lnTo>
                    <a:close/>
                  </a:path>
                  <a:path w="1544320" h="309880">
                    <a:moveTo>
                      <a:pt x="0" y="0"/>
                    </a:moveTo>
                    <a:lnTo>
                      <a:pt x="0" y="309426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6" name="object 46"/>
            <p:cNvGrpSpPr/>
            <p:nvPr/>
          </p:nvGrpSpPr>
          <p:grpSpPr>
            <a:xfrm>
              <a:off x="466422" y="3602075"/>
              <a:ext cx="2341245" cy="2071370"/>
              <a:chOff x="466422" y="3602075"/>
              <a:chExt cx="2341245" cy="2071370"/>
            </a:xfrm>
          </p:grpSpPr>
          <p:sp>
            <p:nvSpPr>
              <p:cNvPr id="47" name="object 47"/>
              <p:cNvSpPr/>
              <p:nvPr/>
            </p:nvSpPr>
            <p:spPr>
              <a:xfrm>
                <a:off x="467794" y="5180053"/>
                <a:ext cx="946150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946150" h="492125">
                    <a:moveTo>
                      <a:pt x="0" y="0"/>
                    </a:moveTo>
                    <a:lnTo>
                      <a:pt x="0" y="110898"/>
                    </a:lnTo>
                    <a:lnTo>
                      <a:pt x="945846" y="491825"/>
                    </a:lnTo>
                    <a:lnTo>
                      <a:pt x="945846" y="3809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67794" y="5180053"/>
                <a:ext cx="946150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946150" h="492125">
                    <a:moveTo>
                      <a:pt x="0" y="0"/>
                    </a:moveTo>
                    <a:lnTo>
                      <a:pt x="945846" y="380923"/>
                    </a:lnTo>
                    <a:lnTo>
                      <a:pt x="945846" y="491825"/>
                    </a:lnTo>
                    <a:lnTo>
                      <a:pt x="0" y="11089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467945" y="5064329"/>
                <a:ext cx="1276350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1276350" h="497204">
                    <a:moveTo>
                      <a:pt x="333047" y="0"/>
                    </a:moveTo>
                    <a:lnTo>
                      <a:pt x="0" y="115524"/>
                    </a:lnTo>
                    <a:lnTo>
                      <a:pt x="945695" y="496770"/>
                    </a:lnTo>
                    <a:lnTo>
                      <a:pt x="1276182" y="356468"/>
                    </a:lnTo>
                    <a:lnTo>
                      <a:pt x="333047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467945" y="5064329"/>
                <a:ext cx="1276350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1276350" h="497204">
                    <a:moveTo>
                      <a:pt x="333047" y="0"/>
                    </a:moveTo>
                    <a:lnTo>
                      <a:pt x="1276182" y="356468"/>
                    </a:lnTo>
                    <a:lnTo>
                      <a:pt x="945695" y="496770"/>
                    </a:lnTo>
                    <a:lnTo>
                      <a:pt x="0" y="115524"/>
                    </a:lnTo>
                    <a:lnTo>
                      <a:pt x="33304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413640" y="5420862"/>
                <a:ext cx="33020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251460">
                    <a:moveTo>
                      <a:pt x="330153" y="0"/>
                    </a:moveTo>
                    <a:lnTo>
                      <a:pt x="0" y="140115"/>
                    </a:lnTo>
                    <a:lnTo>
                      <a:pt x="0" y="251160"/>
                    </a:lnTo>
                    <a:lnTo>
                      <a:pt x="329719" y="99020"/>
                    </a:lnTo>
                    <a:lnTo>
                      <a:pt x="330153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413640" y="5420862"/>
                <a:ext cx="33020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251460">
                    <a:moveTo>
                      <a:pt x="0" y="140115"/>
                    </a:moveTo>
                    <a:lnTo>
                      <a:pt x="330153" y="0"/>
                    </a:lnTo>
                    <a:lnTo>
                      <a:pt x="329719" y="99020"/>
                    </a:lnTo>
                    <a:lnTo>
                      <a:pt x="0" y="251160"/>
                    </a:lnTo>
                    <a:lnTo>
                      <a:pt x="0" y="14011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100105" y="4769168"/>
                <a:ext cx="170624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706245" h="777239">
                    <a:moveTo>
                      <a:pt x="1382184" y="0"/>
                    </a:moveTo>
                    <a:lnTo>
                      <a:pt x="0" y="643978"/>
                    </a:lnTo>
                    <a:lnTo>
                      <a:pt x="313113" y="777236"/>
                    </a:lnTo>
                    <a:lnTo>
                      <a:pt x="1706046" y="133261"/>
                    </a:lnTo>
                    <a:lnTo>
                      <a:pt x="138218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100105" y="4769168"/>
                <a:ext cx="170624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706245" h="777239">
                    <a:moveTo>
                      <a:pt x="0" y="643978"/>
                    </a:moveTo>
                    <a:lnTo>
                      <a:pt x="1382184" y="0"/>
                    </a:lnTo>
                    <a:lnTo>
                      <a:pt x="1706046" y="133261"/>
                    </a:lnTo>
                    <a:lnTo>
                      <a:pt x="313113" y="777236"/>
                    </a:lnTo>
                    <a:lnTo>
                      <a:pt x="0" y="643978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095559" y="5410098"/>
                <a:ext cx="323215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156845">
                    <a:moveTo>
                      <a:pt x="0" y="0"/>
                    </a:moveTo>
                    <a:lnTo>
                      <a:pt x="0" y="22345"/>
                    </a:lnTo>
                    <a:lnTo>
                      <a:pt x="322753" y="156413"/>
                    </a:lnTo>
                    <a:lnTo>
                      <a:pt x="322753" y="130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095559" y="5410098"/>
                <a:ext cx="323215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156845">
                    <a:moveTo>
                      <a:pt x="0" y="0"/>
                    </a:moveTo>
                    <a:lnTo>
                      <a:pt x="322753" y="130345"/>
                    </a:lnTo>
                    <a:lnTo>
                      <a:pt x="322753" y="156413"/>
                    </a:lnTo>
                    <a:lnTo>
                      <a:pt x="0" y="2234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1418313" y="4901173"/>
                <a:ext cx="1386840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1386839" h="661670">
                    <a:moveTo>
                      <a:pt x="1386267" y="0"/>
                    </a:moveTo>
                    <a:lnTo>
                      <a:pt x="0" y="639269"/>
                    </a:lnTo>
                    <a:lnTo>
                      <a:pt x="0" y="661611"/>
                    </a:lnTo>
                    <a:lnTo>
                      <a:pt x="1386267" y="26070"/>
                    </a:lnTo>
                    <a:lnTo>
                      <a:pt x="1386267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1418313" y="4901173"/>
                <a:ext cx="1386840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1386839" h="661670">
                    <a:moveTo>
                      <a:pt x="0" y="639269"/>
                    </a:moveTo>
                    <a:lnTo>
                      <a:pt x="1386267" y="0"/>
                    </a:lnTo>
                    <a:lnTo>
                      <a:pt x="1386267" y="26070"/>
                    </a:lnTo>
                    <a:lnTo>
                      <a:pt x="0" y="661611"/>
                    </a:lnTo>
                    <a:lnTo>
                      <a:pt x="0" y="6392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467794" y="5049831"/>
                <a:ext cx="946150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946150" h="492125">
                    <a:moveTo>
                      <a:pt x="0" y="0"/>
                    </a:moveTo>
                    <a:lnTo>
                      <a:pt x="0" y="110901"/>
                    </a:lnTo>
                    <a:lnTo>
                      <a:pt x="945846" y="491831"/>
                    </a:lnTo>
                    <a:lnTo>
                      <a:pt x="945846" y="3809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467794" y="5049831"/>
                <a:ext cx="946150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946150" h="492125">
                    <a:moveTo>
                      <a:pt x="0" y="0"/>
                    </a:moveTo>
                    <a:lnTo>
                      <a:pt x="945846" y="380926"/>
                    </a:lnTo>
                    <a:lnTo>
                      <a:pt x="945846" y="491831"/>
                    </a:lnTo>
                    <a:lnTo>
                      <a:pt x="0" y="11090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467945" y="4934109"/>
                <a:ext cx="1276350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1276350" h="497204">
                    <a:moveTo>
                      <a:pt x="333047" y="0"/>
                    </a:moveTo>
                    <a:lnTo>
                      <a:pt x="0" y="115524"/>
                    </a:lnTo>
                    <a:lnTo>
                      <a:pt x="945695" y="496768"/>
                    </a:lnTo>
                    <a:lnTo>
                      <a:pt x="1276182" y="356468"/>
                    </a:lnTo>
                    <a:lnTo>
                      <a:pt x="333047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467945" y="4934109"/>
                <a:ext cx="1276350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1276350" h="497204">
                    <a:moveTo>
                      <a:pt x="333047" y="0"/>
                    </a:moveTo>
                    <a:lnTo>
                      <a:pt x="1276182" y="356468"/>
                    </a:lnTo>
                    <a:lnTo>
                      <a:pt x="945695" y="496768"/>
                    </a:lnTo>
                    <a:lnTo>
                      <a:pt x="0" y="115524"/>
                    </a:lnTo>
                    <a:lnTo>
                      <a:pt x="33304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413640" y="5290643"/>
                <a:ext cx="33020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251460">
                    <a:moveTo>
                      <a:pt x="330153" y="0"/>
                    </a:moveTo>
                    <a:lnTo>
                      <a:pt x="0" y="140115"/>
                    </a:lnTo>
                    <a:lnTo>
                      <a:pt x="0" y="251157"/>
                    </a:lnTo>
                    <a:lnTo>
                      <a:pt x="329719" y="99018"/>
                    </a:lnTo>
                    <a:lnTo>
                      <a:pt x="330153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413640" y="5290643"/>
                <a:ext cx="33020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251460">
                    <a:moveTo>
                      <a:pt x="0" y="140115"/>
                    </a:moveTo>
                    <a:lnTo>
                      <a:pt x="330153" y="0"/>
                    </a:lnTo>
                    <a:lnTo>
                      <a:pt x="329719" y="99018"/>
                    </a:lnTo>
                    <a:lnTo>
                      <a:pt x="0" y="251157"/>
                    </a:lnTo>
                    <a:lnTo>
                      <a:pt x="0" y="14011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468050" y="5114246"/>
                <a:ext cx="619125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368300">
                    <a:moveTo>
                      <a:pt x="0" y="0"/>
                    </a:moveTo>
                    <a:lnTo>
                      <a:pt x="0" y="116668"/>
                    </a:lnTo>
                    <a:lnTo>
                      <a:pt x="618813" y="367945"/>
                    </a:lnTo>
                    <a:lnTo>
                      <a:pt x="618813" y="251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468050" y="5114246"/>
                <a:ext cx="619125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368300">
                    <a:moveTo>
                      <a:pt x="0" y="0"/>
                    </a:moveTo>
                    <a:lnTo>
                      <a:pt x="618813" y="251273"/>
                    </a:lnTo>
                    <a:lnTo>
                      <a:pt x="618813" y="367945"/>
                    </a:lnTo>
                    <a:lnTo>
                      <a:pt x="0" y="11666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CCCC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383275" y="5357663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5" y="0"/>
                    </a:moveTo>
                    <a:lnTo>
                      <a:pt x="17588" y="1370"/>
                    </a:lnTo>
                    <a:lnTo>
                      <a:pt x="8434" y="5109"/>
                    </a:lnTo>
                    <a:lnTo>
                      <a:pt x="2263" y="10654"/>
                    </a:lnTo>
                    <a:lnTo>
                      <a:pt x="0" y="17445"/>
                    </a:lnTo>
                    <a:lnTo>
                      <a:pt x="2263" y="24234"/>
                    </a:lnTo>
                    <a:lnTo>
                      <a:pt x="8434" y="29778"/>
                    </a:lnTo>
                    <a:lnTo>
                      <a:pt x="17588" y="33517"/>
                    </a:lnTo>
                    <a:lnTo>
                      <a:pt x="28795" y="34888"/>
                    </a:lnTo>
                    <a:lnTo>
                      <a:pt x="40003" y="33517"/>
                    </a:lnTo>
                    <a:lnTo>
                      <a:pt x="49157" y="29778"/>
                    </a:lnTo>
                    <a:lnTo>
                      <a:pt x="55328" y="24234"/>
                    </a:lnTo>
                    <a:lnTo>
                      <a:pt x="57591" y="17445"/>
                    </a:lnTo>
                    <a:lnTo>
                      <a:pt x="55328" y="10654"/>
                    </a:lnTo>
                    <a:lnTo>
                      <a:pt x="49157" y="5109"/>
                    </a:lnTo>
                    <a:lnTo>
                      <a:pt x="40003" y="1370"/>
                    </a:lnTo>
                    <a:lnTo>
                      <a:pt x="287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383275" y="5357663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5" y="0"/>
                    </a:moveTo>
                    <a:lnTo>
                      <a:pt x="40003" y="1370"/>
                    </a:lnTo>
                    <a:lnTo>
                      <a:pt x="49157" y="5109"/>
                    </a:lnTo>
                    <a:lnTo>
                      <a:pt x="55328" y="10654"/>
                    </a:lnTo>
                    <a:lnTo>
                      <a:pt x="57591" y="17445"/>
                    </a:lnTo>
                    <a:lnTo>
                      <a:pt x="55328" y="24234"/>
                    </a:lnTo>
                    <a:lnTo>
                      <a:pt x="49157" y="29778"/>
                    </a:lnTo>
                    <a:lnTo>
                      <a:pt x="40003" y="33517"/>
                    </a:lnTo>
                    <a:lnTo>
                      <a:pt x="28795" y="34888"/>
                    </a:lnTo>
                    <a:lnTo>
                      <a:pt x="17588" y="33517"/>
                    </a:lnTo>
                    <a:lnTo>
                      <a:pt x="8434" y="29778"/>
                    </a:lnTo>
                    <a:lnTo>
                      <a:pt x="2263" y="24234"/>
                    </a:lnTo>
                    <a:lnTo>
                      <a:pt x="0" y="17445"/>
                    </a:lnTo>
                    <a:lnTo>
                      <a:pt x="2263" y="10654"/>
                    </a:lnTo>
                    <a:lnTo>
                      <a:pt x="8434" y="5109"/>
                    </a:lnTo>
                    <a:lnTo>
                      <a:pt x="17588" y="1370"/>
                    </a:lnTo>
                    <a:lnTo>
                      <a:pt x="2879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382723" y="5369522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2" y="0"/>
                    </a:moveTo>
                    <a:lnTo>
                      <a:pt x="0" y="6353"/>
                    </a:lnTo>
                    <a:lnTo>
                      <a:pt x="57362" y="8959"/>
                    </a:lnTo>
                    <a:lnTo>
                      <a:pt x="58119" y="2368"/>
                    </a:lnTo>
                    <a:lnTo>
                      <a:pt x="142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382723" y="5369522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2" y="0"/>
                    </a:moveTo>
                    <a:lnTo>
                      <a:pt x="58119" y="2368"/>
                    </a:lnTo>
                    <a:lnTo>
                      <a:pt x="57362" y="8959"/>
                    </a:lnTo>
                    <a:lnTo>
                      <a:pt x="0" y="6353"/>
                    </a:lnTo>
                    <a:lnTo>
                      <a:pt x="142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428659" y="5199821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9" y="0"/>
                    </a:moveTo>
                    <a:lnTo>
                      <a:pt x="17590" y="1370"/>
                    </a:lnTo>
                    <a:lnTo>
                      <a:pt x="8435" y="5107"/>
                    </a:lnTo>
                    <a:lnTo>
                      <a:pt x="2263" y="10651"/>
                    </a:lnTo>
                    <a:lnTo>
                      <a:pt x="0" y="17442"/>
                    </a:lnTo>
                    <a:lnTo>
                      <a:pt x="2263" y="24230"/>
                    </a:lnTo>
                    <a:lnTo>
                      <a:pt x="8435" y="29776"/>
                    </a:lnTo>
                    <a:lnTo>
                      <a:pt x="17590" y="33516"/>
                    </a:lnTo>
                    <a:lnTo>
                      <a:pt x="28799" y="34888"/>
                    </a:lnTo>
                    <a:lnTo>
                      <a:pt x="40007" y="33516"/>
                    </a:lnTo>
                    <a:lnTo>
                      <a:pt x="49161" y="29776"/>
                    </a:lnTo>
                    <a:lnTo>
                      <a:pt x="55333" y="24230"/>
                    </a:lnTo>
                    <a:lnTo>
                      <a:pt x="57597" y="17442"/>
                    </a:lnTo>
                    <a:lnTo>
                      <a:pt x="55333" y="10651"/>
                    </a:lnTo>
                    <a:lnTo>
                      <a:pt x="49161" y="5107"/>
                    </a:lnTo>
                    <a:lnTo>
                      <a:pt x="40007" y="1370"/>
                    </a:lnTo>
                    <a:lnTo>
                      <a:pt x="2879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428659" y="5199821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9" y="0"/>
                    </a:moveTo>
                    <a:lnTo>
                      <a:pt x="40007" y="1370"/>
                    </a:lnTo>
                    <a:lnTo>
                      <a:pt x="49161" y="5107"/>
                    </a:lnTo>
                    <a:lnTo>
                      <a:pt x="55333" y="10651"/>
                    </a:lnTo>
                    <a:lnTo>
                      <a:pt x="57597" y="17442"/>
                    </a:lnTo>
                    <a:lnTo>
                      <a:pt x="55333" y="24230"/>
                    </a:lnTo>
                    <a:lnTo>
                      <a:pt x="49161" y="29776"/>
                    </a:lnTo>
                    <a:lnTo>
                      <a:pt x="40007" y="33516"/>
                    </a:lnTo>
                    <a:lnTo>
                      <a:pt x="28799" y="34888"/>
                    </a:lnTo>
                    <a:lnTo>
                      <a:pt x="17590" y="33516"/>
                    </a:lnTo>
                    <a:lnTo>
                      <a:pt x="8435" y="29776"/>
                    </a:lnTo>
                    <a:lnTo>
                      <a:pt x="2263" y="24230"/>
                    </a:lnTo>
                    <a:lnTo>
                      <a:pt x="0" y="17442"/>
                    </a:lnTo>
                    <a:lnTo>
                      <a:pt x="2263" y="10651"/>
                    </a:lnTo>
                    <a:lnTo>
                      <a:pt x="8435" y="5107"/>
                    </a:lnTo>
                    <a:lnTo>
                      <a:pt x="17590" y="1370"/>
                    </a:lnTo>
                    <a:lnTo>
                      <a:pt x="2879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428112" y="5211677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2" y="0"/>
                    </a:moveTo>
                    <a:lnTo>
                      <a:pt x="0" y="6353"/>
                    </a:lnTo>
                    <a:lnTo>
                      <a:pt x="57363" y="8959"/>
                    </a:lnTo>
                    <a:lnTo>
                      <a:pt x="58119" y="2368"/>
                    </a:lnTo>
                    <a:lnTo>
                      <a:pt x="142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1428112" y="5211677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2" y="0"/>
                    </a:moveTo>
                    <a:lnTo>
                      <a:pt x="58119" y="2368"/>
                    </a:lnTo>
                    <a:lnTo>
                      <a:pt x="57363" y="8959"/>
                    </a:lnTo>
                    <a:lnTo>
                      <a:pt x="0" y="6353"/>
                    </a:lnTo>
                    <a:lnTo>
                      <a:pt x="142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201226" y="5300247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5" y="0"/>
                    </a:moveTo>
                    <a:lnTo>
                      <a:pt x="17588" y="1371"/>
                    </a:lnTo>
                    <a:lnTo>
                      <a:pt x="8434" y="5110"/>
                    </a:lnTo>
                    <a:lnTo>
                      <a:pt x="2263" y="10655"/>
                    </a:lnTo>
                    <a:lnTo>
                      <a:pt x="0" y="17444"/>
                    </a:lnTo>
                    <a:lnTo>
                      <a:pt x="2263" y="24233"/>
                    </a:lnTo>
                    <a:lnTo>
                      <a:pt x="8434" y="29779"/>
                    </a:lnTo>
                    <a:lnTo>
                      <a:pt x="17588" y="33519"/>
                    </a:lnTo>
                    <a:lnTo>
                      <a:pt x="28795" y="34890"/>
                    </a:lnTo>
                    <a:lnTo>
                      <a:pt x="40003" y="33519"/>
                    </a:lnTo>
                    <a:lnTo>
                      <a:pt x="49157" y="29779"/>
                    </a:lnTo>
                    <a:lnTo>
                      <a:pt x="55328" y="24233"/>
                    </a:lnTo>
                    <a:lnTo>
                      <a:pt x="57591" y="17444"/>
                    </a:lnTo>
                    <a:lnTo>
                      <a:pt x="55328" y="10655"/>
                    </a:lnTo>
                    <a:lnTo>
                      <a:pt x="49157" y="5110"/>
                    </a:lnTo>
                    <a:lnTo>
                      <a:pt x="40003" y="1371"/>
                    </a:lnTo>
                    <a:lnTo>
                      <a:pt x="287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201226" y="5300247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34925">
                    <a:moveTo>
                      <a:pt x="28795" y="0"/>
                    </a:moveTo>
                    <a:lnTo>
                      <a:pt x="40003" y="1371"/>
                    </a:lnTo>
                    <a:lnTo>
                      <a:pt x="49157" y="5110"/>
                    </a:lnTo>
                    <a:lnTo>
                      <a:pt x="55328" y="10655"/>
                    </a:lnTo>
                    <a:lnTo>
                      <a:pt x="57591" y="17444"/>
                    </a:lnTo>
                    <a:lnTo>
                      <a:pt x="55328" y="24233"/>
                    </a:lnTo>
                    <a:lnTo>
                      <a:pt x="49157" y="29779"/>
                    </a:lnTo>
                    <a:lnTo>
                      <a:pt x="40003" y="33519"/>
                    </a:lnTo>
                    <a:lnTo>
                      <a:pt x="28795" y="34890"/>
                    </a:lnTo>
                    <a:lnTo>
                      <a:pt x="17588" y="33519"/>
                    </a:lnTo>
                    <a:lnTo>
                      <a:pt x="8434" y="29779"/>
                    </a:lnTo>
                    <a:lnTo>
                      <a:pt x="2263" y="24233"/>
                    </a:lnTo>
                    <a:lnTo>
                      <a:pt x="0" y="17444"/>
                    </a:lnTo>
                    <a:lnTo>
                      <a:pt x="2263" y="10655"/>
                    </a:lnTo>
                    <a:lnTo>
                      <a:pt x="8434" y="5110"/>
                    </a:lnTo>
                    <a:lnTo>
                      <a:pt x="17588" y="1371"/>
                    </a:lnTo>
                    <a:lnTo>
                      <a:pt x="28795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200679" y="5312105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1" y="0"/>
                    </a:moveTo>
                    <a:lnTo>
                      <a:pt x="0" y="6357"/>
                    </a:lnTo>
                    <a:lnTo>
                      <a:pt x="57362" y="8959"/>
                    </a:lnTo>
                    <a:lnTo>
                      <a:pt x="58113" y="2372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200679" y="5312105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1" y="0"/>
                    </a:moveTo>
                    <a:lnTo>
                      <a:pt x="58113" y="2372"/>
                    </a:lnTo>
                    <a:lnTo>
                      <a:pt x="57362" y="8959"/>
                    </a:lnTo>
                    <a:lnTo>
                      <a:pt x="0" y="6357"/>
                    </a:lnTo>
                    <a:lnTo>
                      <a:pt x="142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613865" y="5269439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34925">
                    <a:moveTo>
                      <a:pt x="28797" y="0"/>
                    </a:moveTo>
                    <a:lnTo>
                      <a:pt x="17589" y="1371"/>
                    </a:lnTo>
                    <a:lnTo>
                      <a:pt x="8435" y="5110"/>
                    </a:lnTo>
                    <a:lnTo>
                      <a:pt x="2263" y="10656"/>
                    </a:lnTo>
                    <a:lnTo>
                      <a:pt x="0" y="17448"/>
                    </a:lnTo>
                    <a:lnTo>
                      <a:pt x="2263" y="24236"/>
                    </a:lnTo>
                    <a:lnTo>
                      <a:pt x="8435" y="29781"/>
                    </a:lnTo>
                    <a:lnTo>
                      <a:pt x="17589" y="33519"/>
                    </a:lnTo>
                    <a:lnTo>
                      <a:pt x="28797" y="34890"/>
                    </a:lnTo>
                    <a:lnTo>
                      <a:pt x="40004" y="33519"/>
                    </a:lnTo>
                    <a:lnTo>
                      <a:pt x="49157" y="29781"/>
                    </a:lnTo>
                    <a:lnTo>
                      <a:pt x="55329" y="24236"/>
                    </a:lnTo>
                    <a:lnTo>
                      <a:pt x="57593" y="17448"/>
                    </a:lnTo>
                    <a:lnTo>
                      <a:pt x="55329" y="10656"/>
                    </a:lnTo>
                    <a:lnTo>
                      <a:pt x="49157" y="5110"/>
                    </a:lnTo>
                    <a:lnTo>
                      <a:pt x="40004" y="1371"/>
                    </a:lnTo>
                    <a:lnTo>
                      <a:pt x="287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613865" y="5269439"/>
                <a:ext cx="577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34925">
                    <a:moveTo>
                      <a:pt x="28797" y="0"/>
                    </a:moveTo>
                    <a:lnTo>
                      <a:pt x="40004" y="1371"/>
                    </a:lnTo>
                    <a:lnTo>
                      <a:pt x="49157" y="5110"/>
                    </a:lnTo>
                    <a:lnTo>
                      <a:pt x="55329" y="10656"/>
                    </a:lnTo>
                    <a:lnTo>
                      <a:pt x="57593" y="17448"/>
                    </a:lnTo>
                    <a:lnTo>
                      <a:pt x="55329" y="24236"/>
                    </a:lnTo>
                    <a:lnTo>
                      <a:pt x="49157" y="29781"/>
                    </a:lnTo>
                    <a:lnTo>
                      <a:pt x="40004" y="33519"/>
                    </a:lnTo>
                    <a:lnTo>
                      <a:pt x="28797" y="34890"/>
                    </a:lnTo>
                    <a:lnTo>
                      <a:pt x="17589" y="33519"/>
                    </a:lnTo>
                    <a:lnTo>
                      <a:pt x="8435" y="29781"/>
                    </a:lnTo>
                    <a:lnTo>
                      <a:pt x="2263" y="24236"/>
                    </a:lnTo>
                    <a:lnTo>
                      <a:pt x="0" y="17448"/>
                    </a:lnTo>
                    <a:lnTo>
                      <a:pt x="2263" y="10656"/>
                    </a:lnTo>
                    <a:lnTo>
                      <a:pt x="8435" y="5110"/>
                    </a:lnTo>
                    <a:lnTo>
                      <a:pt x="17589" y="1371"/>
                    </a:lnTo>
                    <a:lnTo>
                      <a:pt x="2879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613317" y="5281300"/>
                <a:ext cx="5841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8419" h="9525">
                    <a:moveTo>
                      <a:pt x="1422" y="0"/>
                    </a:moveTo>
                    <a:lnTo>
                      <a:pt x="0" y="6353"/>
                    </a:lnTo>
                    <a:lnTo>
                      <a:pt x="57363" y="8953"/>
                    </a:lnTo>
                    <a:lnTo>
                      <a:pt x="58115" y="2368"/>
                    </a:lnTo>
                    <a:lnTo>
                      <a:pt x="142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468050" y="5049824"/>
                <a:ext cx="120396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203960" h="241300">
                    <a:moveTo>
                      <a:pt x="1146689" y="231476"/>
                    </a:moveTo>
                    <a:lnTo>
                      <a:pt x="1203382" y="233845"/>
                    </a:lnTo>
                    <a:lnTo>
                      <a:pt x="1202630" y="240430"/>
                    </a:lnTo>
                    <a:lnTo>
                      <a:pt x="1145266" y="237830"/>
                    </a:lnTo>
                    <a:lnTo>
                      <a:pt x="1146689" y="231476"/>
                    </a:lnTo>
                    <a:close/>
                  </a:path>
                  <a:path w="1203960" h="241300">
                    <a:moveTo>
                      <a:pt x="0" y="0"/>
                    </a:moveTo>
                    <a:lnTo>
                      <a:pt x="0" y="24114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935939" y="4859791"/>
                <a:ext cx="15557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490220">
                    <a:moveTo>
                      <a:pt x="83192" y="0"/>
                    </a:moveTo>
                    <a:lnTo>
                      <a:pt x="0" y="458128"/>
                    </a:lnTo>
                    <a:lnTo>
                      <a:pt x="7148" y="490085"/>
                    </a:lnTo>
                    <a:lnTo>
                      <a:pt x="24584" y="463671"/>
                    </a:lnTo>
                    <a:lnTo>
                      <a:pt x="155145" y="11887"/>
                    </a:lnTo>
                    <a:lnTo>
                      <a:pt x="8319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1935939" y="4859791"/>
                <a:ext cx="15557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490220">
                    <a:moveTo>
                      <a:pt x="83192" y="0"/>
                    </a:moveTo>
                    <a:lnTo>
                      <a:pt x="0" y="458128"/>
                    </a:lnTo>
                    <a:lnTo>
                      <a:pt x="7148" y="490085"/>
                    </a:lnTo>
                    <a:lnTo>
                      <a:pt x="24584" y="463671"/>
                    </a:lnTo>
                    <a:lnTo>
                      <a:pt x="155145" y="11887"/>
                    </a:lnTo>
                    <a:lnTo>
                      <a:pt x="8319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982462" y="3612106"/>
                <a:ext cx="427990" cy="1280795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1280795">
                    <a:moveTo>
                      <a:pt x="278841" y="0"/>
                    </a:moveTo>
                    <a:lnTo>
                      <a:pt x="0" y="1236847"/>
                    </a:lnTo>
                    <a:lnTo>
                      <a:pt x="33000" y="1263979"/>
                    </a:lnTo>
                    <a:lnTo>
                      <a:pt x="68816" y="1278618"/>
                    </a:lnTo>
                    <a:lnTo>
                      <a:pt x="107449" y="1280765"/>
                    </a:lnTo>
                    <a:lnTo>
                      <a:pt x="148899" y="1270417"/>
                    </a:lnTo>
                    <a:lnTo>
                      <a:pt x="427741" y="33569"/>
                    </a:lnTo>
                    <a:lnTo>
                      <a:pt x="278841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1982462" y="3612106"/>
                <a:ext cx="427990" cy="1280795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1280795">
                    <a:moveTo>
                      <a:pt x="278841" y="0"/>
                    </a:moveTo>
                    <a:lnTo>
                      <a:pt x="427741" y="33569"/>
                    </a:lnTo>
                    <a:lnTo>
                      <a:pt x="416587" y="83043"/>
                    </a:lnTo>
                    <a:lnTo>
                      <a:pt x="405433" y="132517"/>
                    </a:lnTo>
                    <a:lnTo>
                      <a:pt x="394279" y="181991"/>
                    </a:lnTo>
                    <a:lnTo>
                      <a:pt x="383125" y="231465"/>
                    </a:lnTo>
                    <a:lnTo>
                      <a:pt x="371971" y="280939"/>
                    </a:lnTo>
                    <a:lnTo>
                      <a:pt x="360818" y="330413"/>
                    </a:lnTo>
                    <a:lnTo>
                      <a:pt x="349664" y="379887"/>
                    </a:lnTo>
                    <a:lnTo>
                      <a:pt x="338510" y="429361"/>
                    </a:lnTo>
                    <a:lnTo>
                      <a:pt x="327356" y="478835"/>
                    </a:lnTo>
                    <a:lnTo>
                      <a:pt x="316203" y="528309"/>
                    </a:lnTo>
                    <a:lnTo>
                      <a:pt x="305049" y="577782"/>
                    </a:lnTo>
                    <a:lnTo>
                      <a:pt x="293895" y="627256"/>
                    </a:lnTo>
                    <a:lnTo>
                      <a:pt x="282742" y="676730"/>
                    </a:lnTo>
                    <a:lnTo>
                      <a:pt x="271588" y="726204"/>
                    </a:lnTo>
                    <a:lnTo>
                      <a:pt x="260434" y="775678"/>
                    </a:lnTo>
                    <a:lnTo>
                      <a:pt x="249281" y="825152"/>
                    </a:lnTo>
                    <a:lnTo>
                      <a:pt x="238127" y="874626"/>
                    </a:lnTo>
                    <a:lnTo>
                      <a:pt x="226974" y="924100"/>
                    </a:lnTo>
                    <a:lnTo>
                      <a:pt x="215820" y="973574"/>
                    </a:lnTo>
                    <a:lnTo>
                      <a:pt x="204667" y="1023048"/>
                    </a:lnTo>
                    <a:lnTo>
                      <a:pt x="193513" y="1072522"/>
                    </a:lnTo>
                    <a:lnTo>
                      <a:pt x="182360" y="1121996"/>
                    </a:lnTo>
                    <a:lnTo>
                      <a:pt x="171206" y="1171469"/>
                    </a:lnTo>
                    <a:lnTo>
                      <a:pt x="160053" y="1220943"/>
                    </a:lnTo>
                    <a:lnTo>
                      <a:pt x="148899" y="1270417"/>
                    </a:lnTo>
                    <a:lnTo>
                      <a:pt x="107449" y="1280765"/>
                    </a:lnTo>
                    <a:lnTo>
                      <a:pt x="68816" y="1278618"/>
                    </a:lnTo>
                    <a:lnTo>
                      <a:pt x="33000" y="1263979"/>
                    </a:lnTo>
                    <a:lnTo>
                      <a:pt x="0" y="1236847"/>
                    </a:lnTo>
                    <a:lnTo>
                      <a:pt x="27884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2137529" y="3888608"/>
                <a:ext cx="195259" cy="3612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2034204" y="4346906"/>
                <a:ext cx="195265" cy="36129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2260253" y="3603447"/>
                <a:ext cx="14922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59689">
                    <a:moveTo>
                      <a:pt x="50699" y="0"/>
                    </a:moveTo>
                    <a:lnTo>
                      <a:pt x="25808" y="16"/>
                    </a:lnTo>
                    <a:lnTo>
                      <a:pt x="8048" y="4359"/>
                    </a:lnTo>
                    <a:lnTo>
                      <a:pt x="0" y="12763"/>
                    </a:lnTo>
                    <a:lnTo>
                      <a:pt x="3663" y="23808"/>
                    </a:lnTo>
                    <a:lnTo>
                      <a:pt x="17841" y="35351"/>
                    </a:lnTo>
                    <a:lnTo>
                      <a:pt x="40317" y="46047"/>
                    </a:lnTo>
                    <a:lnTo>
                      <a:pt x="68874" y="54548"/>
                    </a:lnTo>
                    <a:lnTo>
                      <a:pt x="98317" y="59123"/>
                    </a:lnTo>
                    <a:lnTo>
                      <a:pt x="123209" y="59108"/>
                    </a:lnTo>
                    <a:lnTo>
                      <a:pt x="140969" y="54767"/>
                    </a:lnTo>
                    <a:lnTo>
                      <a:pt x="149017" y="46362"/>
                    </a:lnTo>
                    <a:lnTo>
                      <a:pt x="145354" y="35315"/>
                    </a:lnTo>
                    <a:lnTo>
                      <a:pt x="131175" y="23771"/>
                    </a:lnTo>
                    <a:lnTo>
                      <a:pt x="108699" y="13075"/>
                    </a:lnTo>
                    <a:lnTo>
                      <a:pt x="80142" y="4574"/>
                    </a:lnTo>
                    <a:lnTo>
                      <a:pt x="50699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2260253" y="3603447"/>
                <a:ext cx="14922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59689">
                    <a:moveTo>
                      <a:pt x="80142" y="4574"/>
                    </a:moveTo>
                    <a:lnTo>
                      <a:pt x="108699" y="13075"/>
                    </a:lnTo>
                    <a:lnTo>
                      <a:pt x="131175" y="23771"/>
                    </a:lnTo>
                    <a:lnTo>
                      <a:pt x="145354" y="35315"/>
                    </a:lnTo>
                    <a:lnTo>
                      <a:pt x="149017" y="46362"/>
                    </a:lnTo>
                    <a:lnTo>
                      <a:pt x="140969" y="54767"/>
                    </a:lnTo>
                    <a:lnTo>
                      <a:pt x="123209" y="59108"/>
                    </a:lnTo>
                    <a:lnTo>
                      <a:pt x="98317" y="59123"/>
                    </a:lnTo>
                    <a:lnTo>
                      <a:pt x="68874" y="54548"/>
                    </a:lnTo>
                    <a:lnTo>
                      <a:pt x="40317" y="46047"/>
                    </a:lnTo>
                    <a:lnTo>
                      <a:pt x="17841" y="35351"/>
                    </a:lnTo>
                    <a:lnTo>
                      <a:pt x="3663" y="23808"/>
                    </a:lnTo>
                    <a:lnTo>
                      <a:pt x="0" y="12763"/>
                    </a:lnTo>
                    <a:lnTo>
                      <a:pt x="8048" y="4359"/>
                    </a:lnTo>
                    <a:lnTo>
                      <a:pt x="25808" y="16"/>
                    </a:lnTo>
                    <a:lnTo>
                      <a:pt x="50699" y="0"/>
                    </a:lnTo>
                    <a:lnTo>
                      <a:pt x="80142" y="457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1979517" y="4849798"/>
                <a:ext cx="150249" cy="14801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1578020" y="4326310"/>
                <a:ext cx="409575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119379">
                    <a:moveTo>
                      <a:pt x="0" y="0"/>
                    </a:moveTo>
                    <a:lnTo>
                      <a:pt x="409053" y="11930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1919304" y="4396460"/>
                <a:ext cx="67945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67944" h="64770">
                    <a:moveTo>
                      <a:pt x="18741" y="0"/>
                    </a:moveTo>
                    <a:lnTo>
                      <a:pt x="0" y="64249"/>
                    </a:lnTo>
                    <a:lnTo>
                      <a:pt x="67769" y="49157"/>
                    </a:lnTo>
                    <a:lnTo>
                      <a:pt x="187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666173" y="5451202"/>
                <a:ext cx="30734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307340" h="119379">
                    <a:moveTo>
                      <a:pt x="0" y="119307"/>
                    </a:moveTo>
                    <a:lnTo>
                      <a:pt x="306787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904135" y="5442062"/>
                <a:ext cx="6921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62864">
                    <a:moveTo>
                      <a:pt x="0" y="0"/>
                    </a:moveTo>
                    <a:lnTo>
                      <a:pt x="24256" y="62377"/>
                    </a:lnTo>
                    <a:lnTo>
                      <a:pt x="68825" y="9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96"/>
            <p:cNvSpPr txBox="1"/>
            <p:nvPr/>
          </p:nvSpPr>
          <p:spPr>
            <a:xfrm>
              <a:off x="2103563" y="85686"/>
              <a:ext cx="306641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ENGINEERS</a:t>
              </a:r>
              <a:r>
                <a:rPr sz="1600" b="1" u="sng" spc="-9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TRY-SQUARE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1567045" y="939645"/>
              <a:ext cx="533400" cy="21145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200" spc="10" dirty="0">
                  <a:latin typeface="Arial"/>
                  <a:cs typeface="Arial"/>
                </a:rPr>
                <a:t>BLADE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98" name="object 98"/>
            <p:cNvGrpSpPr/>
            <p:nvPr/>
          </p:nvGrpSpPr>
          <p:grpSpPr>
            <a:xfrm>
              <a:off x="734702" y="1702321"/>
              <a:ext cx="207645" cy="207645"/>
              <a:chOff x="734702" y="1702321"/>
              <a:chExt cx="207645" cy="207645"/>
            </a:xfrm>
          </p:grpSpPr>
          <p:sp>
            <p:nvSpPr>
              <p:cNvPr id="99" name="object 99"/>
              <p:cNvSpPr/>
              <p:nvPr/>
            </p:nvSpPr>
            <p:spPr>
              <a:xfrm>
                <a:off x="736074" y="1703693"/>
                <a:ext cx="205104" cy="205104"/>
              </a:xfrm>
              <a:custGeom>
                <a:avLst/>
                <a:gdLst/>
                <a:ahLst/>
                <a:cxnLst/>
                <a:rect l="l" t="t" r="r" b="b"/>
                <a:pathLst>
                  <a:path w="205105" h="205105">
                    <a:moveTo>
                      <a:pt x="0" y="204529"/>
                    </a:moveTo>
                    <a:lnTo>
                      <a:pt x="204527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873921" y="1703693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66680" y="0"/>
                    </a:moveTo>
                    <a:lnTo>
                      <a:pt x="0" y="19353"/>
                    </a:lnTo>
                    <a:lnTo>
                      <a:pt x="47325" y="66678"/>
                    </a:lnTo>
                    <a:lnTo>
                      <a:pt x="666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1" name="object 101"/>
            <p:cNvGrpSpPr/>
            <p:nvPr/>
          </p:nvGrpSpPr>
          <p:grpSpPr>
            <a:xfrm>
              <a:off x="1816985" y="1131353"/>
              <a:ext cx="437515" cy="166370"/>
              <a:chOff x="1816985" y="1131353"/>
              <a:chExt cx="437515" cy="166370"/>
            </a:xfrm>
          </p:grpSpPr>
          <p:sp>
            <p:nvSpPr>
              <p:cNvPr id="102" name="object 102"/>
              <p:cNvSpPr/>
              <p:nvPr/>
            </p:nvSpPr>
            <p:spPr>
              <a:xfrm>
                <a:off x="1818356" y="1132725"/>
                <a:ext cx="434975" cy="153670"/>
              </a:xfrm>
              <a:custGeom>
                <a:avLst/>
                <a:gdLst/>
                <a:ahLst/>
                <a:cxnLst/>
                <a:rect l="l" t="t" r="r" b="b"/>
                <a:pathLst>
                  <a:path w="434975" h="153669">
                    <a:moveTo>
                      <a:pt x="0" y="0"/>
                    </a:moveTo>
                    <a:lnTo>
                      <a:pt x="434620" y="15339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2184476" y="1234317"/>
                <a:ext cx="6858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63500">
                    <a:moveTo>
                      <a:pt x="22273" y="0"/>
                    </a:moveTo>
                    <a:lnTo>
                      <a:pt x="0" y="63111"/>
                    </a:lnTo>
                    <a:lnTo>
                      <a:pt x="68501" y="51800"/>
                    </a:lnTo>
                    <a:lnTo>
                      <a:pt x="2227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4" name="object 104"/>
            <p:cNvSpPr txBox="1"/>
            <p:nvPr/>
          </p:nvSpPr>
          <p:spPr>
            <a:xfrm>
              <a:off x="239217" y="1919673"/>
              <a:ext cx="4447540" cy="13322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240665">
                <a:lnSpc>
                  <a:spcPct val="100000"/>
                </a:lnSpc>
                <a:spcBef>
                  <a:spcPts val="120"/>
                </a:spcBef>
              </a:pPr>
              <a:r>
                <a:rPr sz="1200" spc="5" dirty="0">
                  <a:latin typeface="Arial"/>
                  <a:cs typeface="Arial"/>
                </a:rPr>
                <a:t>STOCK</a:t>
              </a:r>
              <a:endParaRPr sz="1200">
                <a:latin typeface="Arial"/>
                <a:cs typeface="Arial"/>
              </a:endParaRPr>
            </a:p>
            <a:p>
              <a:pPr marL="181610" indent="-169545">
                <a:lnSpc>
                  <a:spcPct val="100000"/>
                </a:lnSpc>
                <a:spcBef>
                  <a:spcPts val="990"/>
                </a:spcBef>
                <a:buAutoNum type="arabicPeriod" startAt="2"/>
                <a:tabLst>
                  <a:tab pos="182245" algn="l"/>
                </a:tabLst>
              </a:pP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material is used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manufacture an engineers </a:t>
              </a:r>
              <a:r>
                <a:rPr sz="1200" dirty="0">
                  <a:latin typeface="Arial"/>
                  <a:cs typeface="Arial"/>
                </a:rPr>
                <a:t>try</a:t>
              </a:r>
              <a:r>
                <a:rPr sz="1200" spc="1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square?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  <a:buFont typeface="Arial"/>
                <a:buAutoNum type="arabicPeriod" startAt="2"/>
              </a:pPr>
              <a:endParaRPr sz="1500">
                <a:latin typeface="Arial"/>
                <a:cs typeface="Arial"/>
              </a:endParaRPr>
            </a:p>
            <a:p>
              <a:pPr marL="179070" indent="-167005">
                <a:lnSpc>
                  <a:spcPct val="100000"/>
                </a:lnSpc>
                <a:buAutoNum type="arabicPeriod" startAt="2"/>
                <a:tabLst>
                  <a:tab pos="179705" algn="l"/>
                </a:tabLst>
              </a:pPr>
              <a:r>
                <a:rPr sz="1200" spc="-5" dirty="0">
                  <a:latin typeface="Arial"/>
                  <a:cs typeface="Arial"/>
                </a:rPr>
                <a:t>The blade is specially treaded. </a:t>
              </a: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this treatment</a:t>
              </a:r>
              <a:r>
                <a:rPr sz="1200" spc="9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called?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5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200" dirty="0">
                  <a:latin typeface="Arial"/>
                  <a:cs typeface="Arial"/>
                </a:rPr>
                <a:t>3. 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blade </a:t>
              </a:r>
              <a:r>
                <a:rPr sz="1200" dirty="0">
                  <a:latin typeface="Arial"/>
                  <a:cs typeface="Arial"/>
                </a:rPr>
                <a:t>treated </a:t>
              </a:r>
              <a:r>
                <a:rPr sz="1200" spc="-5" dirty="0">
                  <a:latin typeface="Arial"/>
                  <a:cs typeface="Arial"/>
                </a:rPr>
                <a:t>in </a:t>
              </a:r>
              <a:r>
                <a:rPr sz="1200" dirty="0">
                  <a:latin typeface="Arial"/>
                  <a:cs typeface="Arial"/>
                </a:rPr>
                <a:t>this </a:t>
              </a:r>
              <a:r>
                <a:rPr sz="1200" spc="-5" dirty="0">
                  <a:latin typeface="Arial"/>
                  <a:cs typeface="Arial"/>
                </a:rPr>
                <a:t>special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way?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05" name="object 105"/>
            <p:cNvGrpSpPr/>
            <p:nvPr/>
          </p:nvGrpSpPr>
          <p:grpSpPr>
            <a:xfrm>
              <a:off x="493483" y="6386555"/>
              <a:ext cx="2122805" cy="2068830"/>
              <a:chOff x="493483" y="6386555"/>
              <a:chExt cx="2122805" cy="2068830"/>
            </a:xfrm>
          </p:grpSpPr>
          <p:sp>
            <p:nvSpPr>
              <p:cNvPr id="106" name="object 106"/>
              <p:cNvSpPr/>
              <p:nvPr/>
            </p:nvSpPr>
            <p:spPr>
              <a:xfrm>
                <a:off x="1170310" y="6387926"/>
                <a:ext cx="1431925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431925" h="419100">
                    <a:moveTo>
                      <a:pt x="0" y="418481"/>
                    </a:moveTo>
                    <a:lnTo>
                      <a:pt x="1431636" y="418481"/>
                    </a:lnTo>
                    <a:lnTo>
                      <a:pt x="1431636" y="0"/>
                    </a:lnTo>
                    <a:lnTo>
                      <a:pt x="0" y="0"/>
                    </a:lnTo>
                    <a:lnTo>
                      <a:pt x="0" y="418481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707781" y="6387926"/>
                <a:ext cx="1894205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894205" h="419100">
                    <a:moveTo>
                      <a:pt x="0" y="0"/>
                    </a:moveTo>
                    <a:lnTo>
                      <a:pt x="1894165" y="0"/>
                    </a:lnTo>
                    <a:lnTo>
                      <a:pt x="1894165" y="418481"/>
                    </a:lnTo>
                    <a:lnTo>
                      <a:pt x="0" y="41848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685749" y="6387969"/>
                <a:ext cx="485140" cy="1541780"/>
              </a:xfrm>
              <a:custGeom>
                <a:avLst/>
                <a:gdLst/>
                <a:ahLst/>
                <a:cxnLst/>
                <a:rect l="l" t="t" r="r" b="b"/>
                <a:pathLst>
                  <a:path w="485140" h="1541779">
                    <a:moveTo>
                      <a:pt x="484555" y="0"/>
                    </a:moveTo>
                    <a:lnTo>
                      <a:pt x="0" y="0"/>
                    </a:lnTo>
                    <a:lnTo>
                      <a:pt x="0" y="417830"/>
                    </a:lnTo>
                    <a:lnTo>
                      <a:pt x="0" y="426720"/>
                    </a:lnTo>
                    <a:lnTo>
                      <a:pt x="0" y="1541780"/>
                    </a:lnTo>
                    <a:lnTo>
                      <a:pt x="484555" y="1541780"/>
                    </a:lnTo>
                    <a:lnTo>
                      <a:pt x="484555" y="426720"/>
                    </a:lnTo>
                    <a:lnTo>
                      <a:pt x="463727" y="426720"/>
                    </a:lnTo>
                    <a:lnTo>
                      <a:pt x="463727" y="417830"/>
                    </a:lnTo>
                    <a:lnTo>
                      <a:pt x="484555" y="417830"/>
                    </a:lnTo>
                    <a:lnTo>
                      <a:pt x="48455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685756" y="6387926"/>
                <a:ext cx="485140" cy="1541780"/>
              </a:xfrm>
              <a:custGeom>
                <a:avLst/>
                <a:gdLst/>
                <a:ahLst/>
                <a:cxnLst/>
                <a:rect l="l" t="t" r="r" b="b"/>
                <a:pathLst>
                  <a:path w="485140" h="1541779">
                    <a:moveTo>
                      <a:pt x="0" y="0"/>
                    </a:moveTo>
                    <a:lnTo>
                      <a:pt x="484553" y="0"/>
                    </a:lnTo>
                    <a:lnTo>
                      <a:pt x="484553" y="417779"/>
                    </a:lnTo>
                    <a:lnTo>
                      <a:pt x="463730" y="417837"/>
                    </a:lnTo>
                    <a:lnTo>
                      <a:pt x="463730" y="426758"/>
                    </a:lnTo>
                    <a:lnTo>
                      <a:pt x="484553" y="426873"/>
                    </a:lnTo>
                    <a:lnTo>
                      <a:pt x="484553" y="1541764"/>
                    </a:lnTo>
                    <a:lnTo>
                      <a:pt x="0" y="154176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738687" y="6436723"/>
                <a:ext cx="72414" cy="6727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738687" y="6702407"/>
                <a:ext cx="72414" cy="6727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1043730" y="6436723"/>
                <a:ext cx="72410" cy="6727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1043730" y="6702407"/>
                <a:ext cx="72410" cy="6727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1170310" y="6806408"/>
                <a:ext cx="135255" cy="156400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1564004">
                    <a:moveTo>
                      <a:pt x="0" y="0"/>
                    </a:moveTo>
                    <a:lnTo>
                      <a:pt x="0" y="1563786"/>
                    </a:lnTo>
                    <a:lnTo>
                      <a:pt x="135229" y="1563786"/>
                    </a:lnTo>
                    <a:lnTo>
                      <a:pt x="135229" y="463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867013" y="6559268"/>
                <a:ext cx="610235" cy="1811020"/>
              </a:xfrm>
              <a:custGeom>
                <a:avLst/>
                <a:gdLst/>
                <a:ahLst/>
                <a:cxnLst/>
                <a:rect l="l" t="t" r="r" b="b"/>
                <a:pathLst>
                  <a:path w="610235" h="1811020">
                    <a:moveTo>
                      <a:pt x="303296" y="247139"/>
                    </a:moveTo>
                    <a:lnTo>
                      <a:pt x="438525" y="293446"/>
                    </a:lnTo>
                    <a:lnTo>
                      <a:pt x="438525" y="1810926"/>
                    </a:lnTo>
                    <a:lnTo>
                      <a:pt x="303296" y="1810926"/>
                    </a:lnTo>
                    <a:lnTo>
                      <a:pt x="303296" y="247139"/>
                    </a:lnTo>
                    <a:close/>
                  </a:path>
                  <a:path w="610235" h="1811020">
                    <a:moveTo>
                      <a:pt x="304829" y="0"/>
                    </a:moveTo>
                    <a:lnTo>
                      <a:pt x="354266" y="3990"/>
                    </a:lnTo>
                    <a:lnTo>
                      <a:pt x="401167" y="15543"/>
                    </a:lnTo>
                    <a:lnTo>
                      <a:pt x="444902" y="34029"/>
                    </a:lnTo>
                    <a:lnTo>
                      <a:pt x="484844" y="58822"/>
                    </a:lnTo>
                    <a:lnTo>
                      <a:pt x="520365" y="89293"/>
                    </a:lnTo>
                    <a:lnTo>
                      <a:pt x="550836" y="124813"/>
                    </a:lnTo>
                    <a:lnTo>
                      <a:pt x="575629" y="164756"/>
                    </a:lnTo>
                    <a:lnTo>
                      <a:pt x="594116" y="208492"/>
                    </a:lnTo>
                    <a:lnTo>
                      <a:pt x="605669" y="255393"/>
                    </a:lnTo>
                    <a:lnTo>
                      <a:pt x="609659" y="304833"/>
                    </a:lnTo>
                    <a:lnTo>
                      <a:pt x="605669" y="354269"/>
                    </a:lnTo>
                    <a:lnTo>
                      <a:pt x="594116" y="401168"/>
                    </a:lnTo>
                    <a:lnTo>
                      <a:pt x="575629" y="444903"/>
                    </a:lnTo>
                    <a:lnTo>
                      <a:pt x="550836" y="484844"/>
                    </a:lnTo>
                    <a:lnTo>
                      <a:pt x="520365" y="520363"/>
                    </a:lnTo>
                    <a:lnTo>
                      <a:pt x="484844" y="550833"/>
                    </a:lnTo>
                    <a:lnTo>
                      <a:pt x="444902" y="575626"/>
                    </a:lnTo>
                    <a:lnTo>
                      <a:pt x="401167" y="594112"/>
                    </a:lnTo>
                    <a:lnTo>
                      <a:pt x="354266" y="605665"/>
                    </a:lnTo>
                    <a:lnTo>
                      <a:pt x="304829" y="609655"/>
                    </a:lnTo>
                    <a:lnTo>
                      <a:pt x="255391" y="605665"/>
                    </a:lnTo>
                    <a:lnTo>
                      <a:pt x="208491" y="594112"/>
                    </a:lnTo>
                    <a:lnTo>
                      <a:pt x="164756" y="575626"/>
                    </a:lnTo>
                    <a:lnTo>
                      <a:pt x="124814" y="550833"/>
                    </a:lnTo>
                    <a:lnTo>
                      <a:pt x="89293" y="520363"/>
                    </a:lnTo>
                    <a:lnTo>
                      <a:pt x="58823" y="484844"/>
                    </a:lnTo>
                    <a:lnTo>
                      <a:pt x="34030" y="444903"/>
                    </a:lnTo>
                    <a:lnTo>
                      <a:pt x="15543" y="401168"/>
                    </a:lnTo>
                    <a:lnTo>
                      <a:pt x="3990" y="354269"/>
                    </a:lnTo>
                    <a:lnTo>
                      <a:pt x="0" y="304833"/>
                    </a:lnTo>
                    <a:lnTo>
                      <a:pt x="3990" y="255393"/>
                    </a:lnTo>
                    <a:lnTo>
                      <a:pt x="15543" y="208492"/>
                    </a:lnTo>
                    <a:lnTo>
                      <a:pt x="34030" y="164756"/>
                    </a:lnTo>
                    <a:lnTo>
                      <a:pt x="58823" y="124813"/>
                    </a:lnTo>
                    <a:lnTo>
                      <a:pt x="89293" y="89293"/>
                    </a:lnTo>
                    <a:lnTo>
                      <a:pt x="124814" y="58822"/>
                    </a:lnTo>
                    <a:lnTo>
                      <a:pt x="164756" y="34029"/>
                    </a:lnTo>
                    <a:lnTo>
                      <a:pt x="208491" y="15543"/>
                    </a:lnTo>
                    <a:lnTo>
                      <a:pt x="255391" y="3990"/>
                    </a:lnTo>
                    <a:lnTo>
                      <a:pt x="30482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1629968" y="7049639"/>
                <a:ext cx="387350" cy="734060"/>
              </a:xfrm>
              <a:custGeom>
                <a:avLst/>
                <a:gdLst/>
                <a:ahLst/>
                <a:cxnLst/>
                <a:rect l="l" t="t" r="r" b="b"/>
                <a:pathLst>
                  <a:path w="387350" h="734059">
                    <a:moveTo>
                      <a:pt x="387261" y="0"/>
                    </a:moveTo>
                    <a:lnTo>
                      <a:pt x="0" y="0"/>
                    </a:lnTo>
                    <a:lnTo>
                      <a:pt x="0" y="185420"/>
                    </a:lnTo>
                    <a:lnTo>
                      <a:pt x="0" y="346710"/>
                    </a:lnTo>
                    <a:lnTo>
                      <a:pt x="0" y="734060"/>
                    </a:lnTo>
                    <a:lnTo>
                      <a:pt x="387248" y="734060"/>
                    </a:lnTo>
                    <a:lnTo>
                      <a:pt x="387248" y="346710"/>
                    </a:lnTo>
                    <a:lnTo>
                      <a:pt x="207137" y="346710"/>
                    </a:lnTo>
                    <a:lnTo>
                      <a:pt x="207137" y="185420"/>
                    </a:lnTo>
                    <a:lnTo>
                      <a:pt x="387261" y="185420"/>
                    </a:lnTo>
                    <a:lnTo>
                      <a:pt x="387261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1629968" y="7049926"/>
                <a:ext cx="387350" cy="734060"/>
              </a:xfrm>
              <a:custGeom>
                <a:avLst/>
                <a:gdLst/>
                <a:ahLst/>
                <a:cxnLst/>
                <a:rect l="l" t="t" r="r" b="b"/>
                <a:pathLst>
                  <a:path w="387350" h="734059">
                    <a:moveTo>
                      <a:pt x="0" y="0"/>
                    </a:moveTo>
                    <a:lnTo>
                      <a:pt x="387262" y="0"/>
                    </a:lnTo>
                    <a:lnTo>
                      <a:pt x="387262" y="184626"/>
                    </a:lnTo>
                    <a:lnTo>
                      <a:pt x="207139" y="184626"/>
                    </a:lnTo>
                    <a:lnTo>
                      <a:pt x="207137" y="346740"/>
                    </a:lnTo>
                    <a:lnTo>
                      <a:pt x="387258" y="346740"/>
                    </a:lnTo>
                    <a:lnTo>
                      <a:pt x="387262" y="734004"/>
                    </a:lnTo>
                    <a:lnTo>
                      <a:pt x="0" y="73400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2012731" y="7045429"/>
                <a:ext cx="540385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184784">
                    <a:moveTo>
                      <a:pt x="540367" y="0"/>
                    </a:moveTo>
                    <a:lnTo>
                      <a:pt x="0" y="0"/>
                    </a:lnTo>
                    <a:lnTo>
                      <a:pt x="0" y="184626"/>
                    </a:lnTo>
                    <a:lnTo>
                      <a:pt x="540367" y="184626"/>
                    </a:lnTo>
                    <a:lnTo>
                      <a:pt x="540367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2012731" y="7045429"/>
                <a:ext cx="540385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184784">
                    <a:moveTo>
                      <a:pt x="0" y="0"/>
                    </a:moveTo>
                    <a:lnTo>
                      <a:pt x="540367" y="0"/>
                    </a:lnTo>
                    <a:lnTo>
                      <a:pt x="540367" y="184626"/>
                    </a:lnTo>
                    <a:lnTo>
                      <a:pt x="0" y="18462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1490371" y="7000394"/>
                <a:ext cx="1125855" cy="1454785"/>
              </a:xfrm>
              <a:custGeom>
                <a:avLst/>
                <a:gdLst/>
                <a:ahLst/>
                <a:cxnLst/>
                <a:rect l="l" t="t" r="r" b="b"/>
                <a:pathLst>
                  <a:path w="1125855" h="1454784">
                    <a:moveTo>
                      <a:pt x="1125769" y="0"/>
                    </a:moveTo>
                    <a:lnTo>
                      <a:pt x="0" y="9010"/>
                    </a:lnTo>
                    <a:lnTo>
                      <a:pt x="4503" y="1431979"/>
                    </a:lnTo>
                    <a:lnTo>
                      <a:pt x="1076237" y="1454500"/>
                    </a:lnTo>
                    <a:lnTo>
                      <a:pt x="1044715" y="882608"/>
                    </a:lnTo>
                    <a:lnTo>
                      <a:pt x="882604" y="715992"/>
                    </a:lnTo>
                    <a:lnTo>
                      <a:pt x="815058" y="1071737"/>
                    </a:lnTo>
                    <a:lnTo>
                      <a:pt x="706986" y="1175306"/>
                    </a:lnTo>
                    <a:lnTo>
                      <a:pt x="657449" y="1130277"/>
                    </a:lnTo>
                    <a:lnTo>
                      <a:pt x="540369" y="1179809"/>
                    </a:lnTo>
                    <a:lnTo>
                      <a:pt x="454812" y="995183"/>
                    </a:lnTo>
                    <a:lnTo>
                      <a:pt x="189129" y="909626"/>
                    </a:lnTo>
                    <a:lnTo>
                      <a:pt x="292700" y="697981"/>
                    </a:lnTo>
                    <a:lnTo>
                      <a:pt x="193633" y="553881"/>
                    </a:lnTo>
                    <a:lnTo>
                      <a:pt x="238664" y="243165"/>
                    </a:lnTo>
                    <a:lnTo>
                      <a:pt x="171118" y="103572"/>
                    </a:lnTo>
                    <a:lnTo>
                      <a:pt x="432295" y="126089"/>
                    </a:lnTo>
                    <a:lnTo>
                      <a:pt x="648445" y="81053"/>
                    </a:lnTo>
                    <a:lnTo>
                      <a:pt x="927637" y="135093"/>
                    </a:lnTo>
                    <a:lnTo>
                      <a:pt x="1125769" y="90064"/>
                    </a:lnTo>
                    <a:lnTo>
                      <a:pt x="11257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1444583" y="7008490"/>
                <a:ext cx="203835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128904">
                    <a:moveTo>
                      <a:pt x="0" y="0"/>
                    </a:moveTo>
                    <a:lnTo>
                      <a:pt x="203220" y="12834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1578499" y="7076062"/>
                <a:ext cx="6985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0959">
                    <a:moveTo>
                      <a:pt x="35736" y="0"/>
                    </a:moveTo>
                    <a:lnTo>
                      <a:pt x="0" y="56588"/>
                    </a:lnTo>
                    <a:lnTo>
                      <a:pt x="69303" y="60775"/>
                    </a:lnTo>
                    <a:lnTo>
                      <a:pt x="357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494855" y="6397814"/>
                <a:ext cx="267335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603250">
                    <a:moveTo>
                      <a:pt x="0" y="0"/>
                    </a:moveTo>
                    <a:lnTo>
                      <a:pt x="266875" y="60293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706511" y="6931580"/>
                <a:ext cx="61594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69215">
                    <a:moveTo>
                      <a:pt x="61196" y="0"/>
                    </a:moveTo>
                    <a:lnTo>
                      <a:pt x="0" y="27089"/>
                    </a:lnTo>
                    <a:lnTo>
                      <a:pt x="55219" y="69173"/>
                    </a:lnTo>
                    <a:lnTo>
                      <a:pt x="61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979185" y="8127561"/>
                <a:ext cx="267335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06704">
                    <a:moveTo>
                      <a:pt x="0" y="306414"/>
                    </a:moveTo>
                    <a:lnTo>
                      <a:pt x="26687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1180871" y="8127561"/>
                <a:ext cx="6540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65405" h="67945">
                    <a:moveTo>
                      <a:pt x="65189" y="0"/>
                    </a:moveTo>
                    <a:lnTo>
                      <a:pt x="0" y="23893"/>
                    </a:lnTo>
                    <a:lnTo>
                      <a:pt x="50468" y="67849"/>
                    </a:lnTo>
                    <a:lnTo>
                      <a:pt x="6518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7" name="object 127"/>
            <p:cNvSpPr txBox="1"/>
            <p:nvPr/>
          </p:nvSpPr>
          <p:spPr>
            <a:xfrm>
              <a:off x="218855" y="5564914"/>
              <a:ext cx="1113155" cy="777240"/>
            </a:xfrm>
            <a:prstGeom prst="rect">
              <a:avLst/>
            </a:prstGeom>
          </p:spPr>
          <p:txBody>
            <a:bodyPr vert="horz" wrap="square" lIns="0" tIns="29209" rIns="0" bIns="0" rtlCol="0">
              <a:spAutoFit/>
            </a:bodyPr>
            <a:lstStyle/>
            <a:p>
              <a:pPr marL="12700" marR="94615">
                <a:lnSpc>
                  <a:spcPts val="1360"/>
                </a:lnSpc>
                <a:spcBef>
                  <a:spcPts val="229"/>
                </a:spcBef>
              </a:pPr>
              <a:r>
                <a:rPr sz="1200" spc="10" dirty="0">
                  <a:latin typeface="Arial"/>
                  <a:cs typeface="Arial"/>
                </a:rPr>
                <a:t>ENGINEERS  T</a:t>
              </a:r>
              <a:r>
                <a:rPr sz="1200" spc="-15" dirty="0">
                  <a:latin typeface="Arial"/>
                  <a:cs typeface="Arial"/>
                </a:rPr>
                <a:t>R</a:t>
              </a:r>
              <a:r>
                <a:rPr sz="1200" spc="-105" dirty="0">
                  <a:latin typeface="Arial"/>
                  <a:cs typeface="Arial"/>
                </a:rPr>
                <a:t>Y</a:t>
              </a:r>
              <a:r>
                <a:rPr sz="1200" spc="10" dirty="0">
                  <a:latin typeface="Arial"/>
                  <a:cs typeface="Arial"/>
                </a:rPr>
                <a:t>-SQUARE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400">
                <a:latin typeface="Arial"/>
                <a:cs typeface="Arial"/>
              </a:endParaRPr>
            </a:p>
            <a:p>
              <a:pPr marL="117475">
                <a:lnSpc>
                  <a:spcPct val="100000"/>
                </a:lnSpc>
              </a:pP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25" dirty="0">
                  <a:latin typeface="Arial"/>
                  <a:cs typeface="Arial"/>
                </a:rPr>
                <a:t>R</a:t>
              </a:r>
              <a:r>
                <a:rPr sz="1200" spc="-114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-SQUARE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520473" y="715981"/>
              <a:ext cx="3829050" cy="4381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63195" marR="5080" indent="-151130">
                <a:lnSpc>
                  <a:spcPct val="112799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A </a:t>
              </a:r>
              <a:r>
                <a:rPr sz="1200" spc="-5" dirty="0">
                  <a:latin typeface="Arial"/>
                  <a:cs typeface="Arial"/>
                </a:rPr>
                <a:t>typical engineers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 is shown opposite. How  does </a:t>
              </a:r>
              <a:r>
                <a:rPr sz="1200" dirty="0">
                  <a:latin typeface="Arial"/>
                  <a:cs typeface="Arial"/>
                </a:rPr>
                <a:t>it </a:t>
              </a:r>
              <a:r>
                <a:rPr sz="1200" spc="-5" dirty="0">
                  <a:latin typeface="Arial"/>
                  <a:cs typeface="Arial"/>
                </a:rPr>
                <a:t>diﬀer </a:t>
              </a:r>
              <a:r>
                <a:rPr sz="1200" dirty="0">
                  <a:latin typeface="Arial"/>
                  <a:cs typeface="Arial"/>
                </a:rPr>
                <a:t>from </a:t>
              </a:r>
              <a:r>
                <a:rPr sz="1200" spc="-5" dirty="0">
                  <a:latin typeface="Arial"/>
                  <a:cs typeface="Arial"/>
                </a:rPr>
                <a:t>a typical woodworkers </a:t>
              </a:r>
              <a:r>
                <a:rPr sz="1200" dirty="0">
                  <a:latin typeface="Arial"/>
                  <a:cs typeface="Arial"/>
                </a:rPr>
                <a:t>try</a:t>
              </a:r>
              <a:r>
                <a:rPr sz="1200" spc="7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square?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997667" y="3730690"/>
              <a:ext cx="4295140" cy="71945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903730" marR="5080" indent="-1891664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latin typeface="Arial"/>
                  <a:cs typeface="Arial"/>
                </a:rPr>
                <a:t>4. A try </a:t>
              </a:r>
              <a:r>
                <a:rPr sz="1200" spc="-5" dirty="0">
                  <a:latin typeface="Arial"/>
                  <a:cs typeface="Arial"/>
                </a:rPr>
                <a:t>square and another engineers tool are used </a:t>
              </a:r>
              <a:r>
                <a:rPr sz="1200" dirty="0">
                  <a:latin typeface="Arial"/>
                  <a:cs typeface="Arial"/>
                </a:rPr>
                <a:t>to mark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out  metals.</a:t>
              </a:r>
              <a:endParaRPr sz="1200">
                <a:latin typeface="Arial"/>
                <a:cs typeface="Arial"/>
              </a:endParaRPr>
            </a:p>
            <a:p>
              <a:pPr marL="2540" algn="ctr">
                <a:lnSpc>
                  <a:spcPct val="100000"/>
                </a:lnSpc>
                <a:spcBef>
                  <a:spcPts val="1215"/>
                </a:spcBef>
              </a:pPr>
              <a:r>
                <a:rPr sz="1200" spc="-5" dirty="0">
                  <a:latin typeface="Arial"/>
                  <a:cs typeface="Arial"/>
                </a:rPr>
                <a:t>Label </a:t>
              </a:r>
              <a:r>
                <a:rPr sz="1200" dirty="0">
                  <a:latin typeface="Arial"/>
                  <a:cs typeface="Arial"/>
                </a:rPr>
                <a:t>this </a:t>
              </a:r>
              <a:r>
                <a:rPr sz="1200" spc="-5" dirty="0">
                  <a:latin typeface="Arial"/>
                  <a:cs typeface="Arial"/>
                </a:rPr>
                <a:t>second tool (shown on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diagram).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901090" y="4581967"/>
              <a:ext cx="249047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latin typeface="Arial"/>
                  <a:cs typeface="Arial"/>
                </a:rPr>
                <a:t>Describe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marking </a:t>
              </a:r>
              <a:r>
                <a:rPr sz="1200" dirty="0">
                  <a:latin typeface="Arial"/>
                  <a:cs typeface="Arial"/>
                </a:rPr>
                <a:t>out</a:t>
              </a:r>
              <a:r>
                <a:rPr sz="1200" spc="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procedure.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023853" y="6410649"/>
              <a:ext cx="4422140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3683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latin typeface="Arial"/>
                  <a:cs typeface="Arial"/>
                </a:rPr>
                <a:t>5. </a:t>
              </a:r>
              <a:r>
                <a:rPr sz="1200" spc="-5" dirty="0">
                  <a:latin typeface="Arial"/>
                  <a:cs typeface="Arial"/>
                </a:rPr>
                <a:t>An engineers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 has been designed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include a small  </a:t>
              </a:r>
              <a:r>
                <a:rPr sz="1200" dirty="0">
                  <a:latin typeface="Arial"/>
                  <a:cs typeface="Arial"/>
                </a:rPr>
                <a:t>slot, </a:t>
              </a:r>
              <a:r>
                <a:rPr sz="1200" spc="-5" dirty="0">
                  <a:latin typeface="Arial"/>
                  <a:cs typeface="Arial"/>
                </a:rPr>
                <a:t>as indicated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shown opposite. </a:t>
              </a:r>
              <a:r>
                <a:rPr sz="1200" dirty="0">
                  <a:latin typeface="Arial"/>
                  <a:cs typeface="Arial"/>
                </a:rPr>
                <a:t>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this</a:t>
              </a:r>
              <a:r>
                <a:rPr sz="1200" spc="1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slot</a:t>
              </a:r>
              <a:endParaRPr sz="1200">
                <a:latin typeface="Arial"/>
                <a:cs typeface="Arial"/>
              </a:endParaRPr>
            </a:p>
            <a:p>
              <a:pPr marL="1870075">
                <a:lnSpc>
                  <a:spcPts val="1315"/>
                </a:lnSpc>
              </a:pPr>
              <a:r>
                <a:rPr sz="1200" spc="-5" dirty="0">
                  <a:latin typeface="Arial"/>
                  <a:cs typeface="Arial"/>
                </a:rPr>
                <a:t>essential?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990601" y="361638"/>
              <a:ext cx="5119370" cy="34671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81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615"/>
                </a:spcBef>
                <a:tabLst>
                  <a:tab pos="13887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4629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https://www.technologystudent.com/equip1/try2.htm</a:t>
              </a:r>
              <a:endParaRPr sz="1800" baseline="4629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5180994" y="10466323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59257" y="10479276"/>
              <a:ext cx="211137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72474" y="10481460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 rot="1320000">
              <a:off x="337125" y="1557202"/>
              <a:ext cx="558309" cy="76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sz="600" spc="10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600" spc="35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600" spc="-6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600" spc="2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620248" y="470980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1170310" y="6387926"/>
              <a:ext cx="1431925" cy="419100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67945" rIns="0" bIns="0" rtlCol="0">
              <a:spAutoFit/>
            </a:bodyPr>
            <a:lstStyle/>
            <a:p>
              <a:pPr marL="643255">
                <a:lnSpc>
                  <a:spcPct val="100000"/>
                </a:lnSpc>
                <a:spcBef>
                  <a:spcPts val="535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1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61233" y="8236835"/>
              <a:ext cx="5752465" cy="872490"/>
            </a:xfrm>
            <a:prstGeom prst="rect">
              <a:avLst/>
            </a:prstGeom>
          </p:spPr>
          <p:txBody>
            <a:bodyPr vert="horz" wrap="square" lIns="0" tIns="11366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94"/>
                </a:spcBef>
              </a:pPr>
              <a:r>
                <a:rPr sz="1200" dirty="0">
                  <a:latin typeface="Arial"/>
                  <a:cs typeface="Arial"/>
                </a:rPr>
                <a:t>STEEL</a:t>
              </a:r>
              <a:endParaRPr sz="1200">
                <a:latin typeface="Arial"/>
                <a:cs typeface="Arial"/>
              </a:endParaRPr>
            </a:p>
            <a:p>
              <a:pPr marL="1002665" marR="5080" indent="-396875">
                <a:lnSpc>
                  <a:spcPct val="152400"/>
                </a:lnSpc>
                <a:spcBef>
                  <a:spcPts val="45"/>
                </a:spcBef>
                <a:tabLst>
                  <a:tab pos="4422140" algn="l"/>
                </a:tabLst>
              </a:pPr>
              <a:r>
                <a:rPr sz="1200" dirty="0">
                  <a:latin typeface="Arial"/>
                  <a:cs typeface="Arial"/>
                </a:rPr>
                <a:t>6. </a:t>
              </a:r>
              <a:r>
                <a:rPr sz="1200" spc="-5" dirty="0">
                  <a:latin typeface="Arial"/>
                  <a:cs typeface="Arial"/>
                </a:rPr>
                <a:t>Describe another typical 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an engineers </a:t>
              </a:r>
              <a:r>
                <a:rPr sz="1200" dirty="0">
                  <a:latin typeface="Arial"/>
                  <a:cs typeface="Arial"/>
                </a:rPr>
                <a:t>try </a:t>
              </a:r>
              <a:r>
                <a:rPr sz="1200" spc="-5" dirty="0">
                  <a:latin typeface="Arial"/>
                  <a:cs typeface="Arial"/>
                </a:rPr>
                <a:t>square. Include a </a:t>
              </a:r>
              <a:r>
                <a:rPr sz="1200" dirty="0">
                  <a:latin typeface="Arial"/>
                  <a:cs typeface="Arial"/>
                </a:rPr>
                <a:t>sketch. 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SKETCH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NOTES</a:t>
              </a:r>
              <a:endParaRPr sz="12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0714ABBC-401F-472E-8D23-D4933DB12CC4}"/>
              </a:ext>
            </a:extLst>
          </p:cNvPr>
          <p:cNvGrpSpPr/>
          <p:nvPr/>
        </p:nvGrpSpPr>
        <p:grpSpPr>
          <a:xfrm>
            <a:off x="117915" y="1709"/>
            <a:ext cx="7377764" cy="9597966"/>
            <a:chOff x="117915" y="1709"/>
            <a:chExt cx="7377764" cy="9597966"/>
          </a:xfrm>
        </p:grpSpPr>
        <p:sp>
          <p:nvSpPr>
            <p:cNvPr id="2" name="object 2"/>
            <p:cNvSpPr/>
            <p:nvPr/>
          </p:nvSpPr>
          <p:spPr>
            <a:xfrm>
              <a:off x="312195" y="8003840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01" y="0"/>
                  </a:moveTo>
                  <a:lnTo>
                    <a:pt x="273704" y="4629"/>
                  </a:lnTo>
                  <a:lnTo>
                    <a:pt x="316460" y="17904"/>
                  </a:lnTo>
                  <a:lnTo>
                    <a:pt x="355155" y="38910"/>
                  </a:lnTo>
                  <a:lnTo>
                    <a:pt x="388870" y="66729"/>
                  </a:lnTo>
                  <a:lnTo>
                    <a:pt x="416688" y="100444"/>
                  </a:lnTo>
                  <a:lnTo>
                    <a:pt x="437694" y="139138"/>
                  </a:lnTo>
                  <a:lnTo>
                    <a:pt x="450969" y="181895"/>
                  </a:lnTo>
                  <a:lnTo>
                    <a:pt x="455598" y="227797"/>
                  </a:lnTo>
                  <a:lnTo>
                    <a:pt x="450969" y="273701"/>
                  </a:lnTo>
                  <a:lnTo>
                    <a:pt x="437694" y="316459"/>
                  </a:lnTo>
                  <a:lnTo>
                    <a:pt x="416688" y="355155"/>
                  </a:lnTo>
                  <a:lnTo>
                    <a:pt x="388870" y="388870"/>
                  </a:lnTo>
                  <a:lnTo>
                    <a:pt x="355155" y="416690"/>
                  </a:lnTo>
                  <a:lnTo>
                    <a:pt x="316460" y="437696"/>
                  </a:lnTo>
                  <a:lnTo>
                    <a:pt x="273704" y="450972"/>
                  </a:lnTo>
                  <a:lnTo>
                    <a:pt x="227801" y="455601"/>
                  </a:lnTo>
                  <a:lnTo>
                    <a:pt x="181897" y="450972"/>
                  </a:lnTo>
                  <a:lnTo>
                    <a:pt x="139139" y="437696"/>
                  </a:lnTo>
                  <a:lnTo>
                    <a:pt x="100444" y="416690"/>
                  </a:lnTo>
                  <a:lnTo>
                    <a:pt x="66728" y="388870"/>
                  </a:lnTo>
                  <a:lnTo>
                    <a:pt x="38910" y="355155"/>
                  </a:lnTo>
                  <a:lnTo>
                    <a:pt x="17904" y="316459"/>
                  </a:lnTo>
                  <a:lnTo>
                    <a:pt x="4628" y="273701"/>
                  </a:lnTo>
                  <a:lnTo>
                    <a:pt x="0" y="227797"/>
                  </a:lnTo>
                  <a:lnTo>
                    <a:pt x="4628" y="181895"/>
                  </a:lnTo>
                  <a:lnTo>
                    <a:pt x="17904" y="139138"/>
                  </a:lnTo>
                  <a:lnTo>
                    <a:pt x="38910" y="100444"/>
                  </a:lnTo>
                  <a:lnTo>
                    <a:pt x="66728" y="66729"/>
                  </a:lnTo>
                  <a:lnTo>
                    <a:pt x="100444" y="38910"/>
                  </a:lnTo>
                  <a:lnTo>
                    <a:pt x="139139" y="17904"/>
                  </a:lnTo>
                  <a:lnTo>
                    <a:pt x="181897" y="4629"/>
                  </a:lnTo>
                  <a:lnTo>
                    <a:pt x="227801" y="0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5036929" y="963086"/>
              <a:ext cx="2018664" cy="2105660"/>
              <a:chOff x="5036929" y="963086"/>
              <a:chExt cx="2018664" cy="210566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5043279" y="969436"/>
                <a:ext cx="2005964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2005965" h="1047750">
                    <a:moveTo>
                      <a:pt x="1771653" y="0"/>
                    </a:moveTo>
                    <a:lnTo>
                      <a:pt x="1824373" y="13631"/>
                    </a:lnTo>
                    <a:lnTo>
                      <a:pt x="1870376" y="30226"/>
                    </a:lnTo>
                    <a:lnTo>
                      <a:pt x="1909662" y="49785"/>
                    </a:lnTo>
                    <a:lnTo>
                      <a:pt x="1942231" y="72307"/>
                    </a:lnTo>
                    <a:lnTo>
                      <a:pt x="1987219" y="126244"/>
                    </a:lnTo>
                    <a:lnTo>
                      <a:pt x="2005339" y="192036"/>
                    </a:lnTo>
                    <a:lnTo>
                      <a:pt x="2004323" y="229378"/>
                    </a:lnTo>
                    <a:lnTo>
                      <a:pt x="1996591" y="269684"/>
                    </a:lnTo>
                    <a:lnTo>
                      <a:pt x="1982143" y="312953"/>
                    </a:lnTo>
                    <a:lnTo>
                      <a:pt x="1960977" y="359187"/>
                    </a:lnTo>
                    <a:lnTo>
                      <a:pt x="1933095" y="408384"/>
                    </a:lnTo>
                    <a:lnTo>
                      <a:pt x="1898496" y="460545"/>
                    </a:lnTo>
                    <a:lnTo>
                      <a:pt x="0" y="1047615"/>
                    </a:lnTo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5852829" y="1210179"/>
                <a:ext cx="496570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1852295">
                    <a:moveTo>
                      <a:pt x="248243" y="0"/>
                    </a:moveTo>
                    <a:lnTo>
                      <a:pt x="177316" y="13144"/>
                    </a:lnTo>
                    <a:lnTo>
                      <a:pt x="141853" y="29574"/>
                    </a:lnTo>
                    <a:lnTo>
                      <a:pt x="106390" y="52577"/>
                    </a:lnTo>
                    <a:lnTo>
                      <a:pt x="70926" y="82151"/>
                    </a:lnTo>
                    <a:lnTo>
                      <a:pt x="35463" y="118298"/>
                    </a:lnTo>
                    <a:lnTo>
                      <a:pt x="0" y="161017"/>
                    </a:lnTo>
                    <a:lnTo>
                      <a:pt x="0" y="1851753"/>
                    </a:lnTo>
                    <a:lnTo>
                      <a:pt x="496483" y="1851753"/>
                    </a:lnTo>
                    <a:lnTo>
                      <a:pt x="496483" y="161017"/>
                    </a:lnTo>
                    <a:lnTo>
                      <a:pt x="461020" y="118298"/>
                    </a:lnTo>
                    <a:lnTo>
                      <a:pt x="425558" y="82151"/>
                    </a:lnTo>
                    <a:lnTo>
                      <a:pt x="390095" y="52577"/>
                    </a:lnTo>
                    <a:lnTo>
                      <a:pt x="354632" y="29574"/>
                    </a:lnTo>
                    <a:lnTo>
                      <a:pt x="319169" y="13144"/>
                    </a:lnTo>
                    <a:lnTo>
                      <a:pt x="24824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5852829" y="1210179"/>
                <a:ext cx="496570" cy="1852295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1852295">
                    <a:moveTo>
                      <a:pt x="0" y="161017"/>
                    </a:moveTo>
                    <a:lnTo>
                      <a:pt x="35463" y="118298"/>
                    </a:lnTo>
                    <a:lnTo>
                      <a:pt x="70926" y="82151"/>
                    </a:lnTo>
                    <a:lnTo>
                      <a:pt x="106390" y="52577"/>
                    </a:lnTo>
                    <a:lnTo>
                      <a:pt x="141853" y="29574"/>
                    </a:lnTo>
                    <a:lnTo>
                      <a:pt x="177316" y="13144"/>
                    </a:lnTo>
                    <a:lnTo>
                      <a:pt x="248243" y="0"/>
                    </a:lnTo>
                    <a:lnTo>
                      <a:pt x="283706" y="3286"/>
                    </a:lnTo>
                    <a:lnTo>
                      <a:pt x="354632" y="29574"/>
                    </a:lnTo>
                    <a:lnTo>
                      <a:pt x="390095" y="52577"/>
                    </a:lnTo>
                    <a:lnTo>
                      <a:pt x="425558" y="82151"/>
                    </a:lnTo>
                    <a:lnTo>
                      <a:pt x="461020" y="118298"/>
                    </a:lnTo>
                    <a:lnTo>
                      <a:pt x="496483" y="161017"/>
                    </a:lnTo>
                    <a:lnTo>
                      <a:pt x="496483" y="1851753"/>
                    </a:lnTo>
                    <a:lnTo>
                      <a:pt x="0" y="1851753"/>
                    </a:lnTo>
                    <a:lnTo>
                      <a:pt x="0" y="1800518"/>
                    </a:lnTo>
                    <a:lnTo>
                      <a:pt x="0" y="1749284"/>
                    </a:lnTo>
                    <a:lnTo>
                      <a:pt x="0" y="212251"/>
                    </a:lnTo>
                    <a:lnTo>
                      <a:pt x="0" y="161017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852829" y="1211028"/>
                <a:ext cx="496570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764539">
                    <a:moveTo>
                      <a:pt x="267338" y="0"/>
                    </a:moveTo>
                    <a:lnTo>
                      <a:pt x="229147" y="0"/>
                    </a:lnTo>
                    <a:lnTo>
                      <a:pt x="190956" y="6793"/>
                    </a:lnTo>
                    <a:lnTo>
                      <a:pt x="152765" y="20381"/>
                    </a:lnTo>
                    <a:lnTo>
                      <a:pt x="114574" y="40762"/>
                    </a:lnTo>
                    <a:lnTo>
                      <a:pt x="76382" y="67937"/>
                    </a:lnTo>
                    <a:lnTo>
                      <a:pt x="38191" y="101906"/>
                    </a:lnTo>
                    <a:lnTo>
                      <a:pt x="0" y="142669"/>
                    </a:lnTo>
                    <a:lnTo>
                      <a:pt x="0" y="764004"/>
                    </a:lnTo>
                    <a:lnTo>
                      <a:pt x="496483" y="764004"/>
                    </a:lnTo>
                    <a:lnTo>
                      <a:pt x="496483" y="142669"/>
                    </a:lnTo>
                    <a:lnTo>
                      <a:pt x="458293" y="101906"/>
                    </a:lnTo>
                    <a:lnTo>
                      <a:pt x="420102" y="67937"/>
                    </a:lnTo>
                    <a:lnTo>
                      <a:pt x="381911" y="40762"/>
                    </a:lnTo>
                    <a:lnTo>
                      <a:pt x="343720" y="20381"/>
                    </a:lnTo>
                    <a:lnTo>
                      <a:pt x="305529" y="6793"/>
                    </a:lnTo>
                    <a:lnTo>
                      <a:pt x="267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852829" y="1211028"/>
                <a:ext cx="496570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764539">
                    <a:moveTo>
                      <a:pt x="0" y="142669"/>
                    </a:moveTo>
                    <a:lnTo>
                      <a:pt x="38191" y="101906"/>
                    </a:lnTo>
                    <a:lnTo>
                      <a:pt x="76382" y="67937"/>
                    </a:lnTo>
                    <a:lnTo>
                      <a:pt x="114574" y="40762"/>
                    </a:lnTo>
                    <a:lnTo>
                      <a:pt x="152765" y="20381"/>
                    </a:lnTo>
                    <a:lnTo>
                      <a:pt x="190956" y="6793"/>
                    </a:lnTo>
                    <a:lnTo>
                      <a:pt x="229147" y="0"/>
                    </a:lnTo>
                    <a:lnTo>
                      <a:pt x="267338" y="0"/>
                    </a:lnTo>
                    <a:lnTo>
                      <a:pt x="305529" y="6793"/>
                    </a:lnTo>
                    <a:lnTo>
                      <a:pt x="343720" y="20381"/>
                    </a:lnTo>
                    <a:lnTo>
                      <a:pt x="381911" y="40762"/>
                    </a:lnTo>
                    <a:lnTo>
                      <a:pt x="420102" y="67937"/>
                    </a:lnTo>
                    <a:lnTo>
                      <a:pt x="458293" y="101906"/>
                    </a:lnTo>
                    <a:lnTo>
                      <a:pt x="496483" y="142669"/>
                    </a:lnTo>
                    <a:lnTo>
                      <a:pt x="496483" y="764004"/>
                    </a:lnTo>
                    <a:lnTo>
                      <a:pt x="0" y="764004"/>
                    </a:lnTo>
                    <a:lnTo>
                      <a:pt x="0" y="711745"/>
                    </a:lnTo>
                    <a:lnTo>
                      <a:pt x="0" y="666236"/>
                    </a:lnTo>
                    <a:lnTo>
                      <a:pt x="0" y="194928"/>
                    </a:lnTo>
                    <a:lnTo>
                      <a:pt x="0" y="142669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046444" y="1357993"/>
                <a:ext cx="113026" cy="11302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277221" y="1709"/>
              <a:ext cx="4598035" cy="494665"/>
            </a:xfrm>
            <a:prstGeom prst="rect">
              <a:avLst/>
            </a:prstGeom>
          </p:spPr>
          <p:txBody>
            <a:bodyPr vert="horz" wrap="square" lIns="0" tIns="96520" rIns="0" bIns="0" rtlCol="0">
              <a:spAutoFit/>
            </a:bodyPr>
            <a:lstStyle/>
            <a:p>
              <a:pPr marL="2357120">
                <a:lnSpc>
                  <a:spcPct val="100000"/>
                </a:lnSpc>
                <a:spcBef>
                  <a:spcPts val="76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SLIDING</a:t>
              </a:r>
              <a:r>
                <a:rPr sz="1600" b="1" u="sng" spc="-3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BEVEL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2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792043" y="2490266"/>
              <a:ext cx="542925" cy="2070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150" spc="25" dirty="0">
                  <a:solidFill>
                    <a:srgbClr val="0000FF"/>
                  </a:solidFill>
                  <a:latin typeface="Arial"/>
                  <a:cs typeface="Arial"/>
                </a:rPr>
                <a:t>S</a:t>
              </a:r>
              <a:r>
                <a:rPr sz="1150" spc="-5" dirty="0">
                  <a:solidFill>
                    <a:srgbClr val="0000FF"/>
                  </a:solidFill>
                  <a:latin typeface="Arial"/>
                  <a:cs typeface="Arial"/>
                </a:rPr>
                <a:t>T</a:t>
              </a:r>
              <a:r>
                <a:rPr sz="1150" spc="25" dirty="0">
                  <a:solidFill>
                    <a:srgbClr val="0000FF"/>
                  </a:solidFill>
                  <a:latin typeface="Arial"/>
                  <a:cs typeface="Arial"/>
                </a:rPr>
                <a:t>OCK</a:t>
              </a:r>
              <a:endParaRPr sz="11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958227" y="1002933"/>
              <a:ext cx="520700" cy="2070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150" spc="25" dirty="0">
                  <a:solidFill>
                    <a:srgbClr val="0000FF"/>
                  </a:solidFill>
                  <a:latin typeface="Arial"/>
                  <a:cs typeface="Arial"/>
                </a:rPr>
                <a:t>BLADE</a:t>
              </a:r>
              <a:endParaRPr sz="1150">
                <a:latin typeface="Arial"/>
                <a:cs typeface="Arial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5135735" y="1215054"/>
              <a:ext cx="642620" cy="1365885"/>
              <a:chOff x="5135735" y="1215054"/>
              <a:chExt cx="642620" cy="136588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5137106" y="1216425"/>
                <a:ext cx="349250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191134">
                    <a:moveTo>
                      <a:pt x="0" y="0"/>
                    </a:moveTo>
                    <a:lnTo>
                      <a:pt x="348979" y="191109"/>
                    </a:lnTo>
                  </a:path>
                </a:pathLst>
              </a:custGeom>
              <a:ln w="317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416656" y="1348966"/>
                <a:ext cx="69850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59055">
                    <a:moveTo>
                      <a:pt x="32144" y="0"/>
                    </a:moveTo>
                    <a:lnTo>
                      <a:pt x="0" y="58698"/>
                    </a:lnTo>
                    <a:lnTo>
                      <a:pt x="69429" y="58568"/>
                    </a:lnTo>
                    <a:lnTo>
                      <a:pt x="32144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303290" y="2496030"/>
                <a:ext cx="473709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473710" h="83185">
                    <a:moveTo>
                      <a:pt x="0" y="83088"/>
                    </a:moveTo>
                    <a:lnTo>
                      <a:pt x="473616" y="0"/>
                    </a:lnTo>
                  </a:path>
                </a:pathLst>
              </a:custGeom>
              <a:ln w="317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711205" y="2473581"/>
                <a:ext cx="6604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66039">
                    <a:moveTo>
                      <a:pt x="0" y="0"/>
                    </a:moveTo>
                    <a:lnTo>
                      <a:pt x="11563" y="65920"/>
                    </a:lnTo>
                    <a:lnTo>
                      <a:pt x="65700" y="224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117915" y="4705588"/>
              <a:ext cx="28238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454275" algn="l"/>
                </a:tabLst>
              </a:pPr>
              <a:r>
                <a:rPr sz="1200" i="1" spc="-5" dirty="0">
                  <a:latin typeface="Arial"/>
                  <a:cs typeface="Arial"/>
                </a:rPr>
                <a:t>hardened and tempered	stock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622479" y="4603409"/>
              <a:ext cx="585470" cy="5956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18745">
                <a:lnSpc>
                  <a:spcPct val="155900"/>
                </a:lnSpc>
                <a:spcBef>
                  <a:spcPts val="100"/>
                </a:spcBef>
              </a:pPr>
              <a:r>
                <a:rPr sz="1200" i="1" spc="-5" dirty="0">
                  <a:latin typeface="Arial"/>
                  <a:cs typeface="Arial"/>
                </a:rPr>
                <a:t>locked  blade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02396" y="937817"/>
              <a:ext cx="4385310" cy="124841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The diagram shows an incomplete sliding bevel. Complete </a:t>
              </a:r>
              <a:r>
                <a:rPr sz="1200" dirty="0">
                  <a:latin typeface="Arial"/>
                  <a:cs typeface="Arial"/>
                </a:rPr>
                <a:t>the 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by: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100"/>
                </a:spcBef>
              </a:pPr>
              <a:r>
                <a:rPr sz="1200" i="1" spc="-5" dirty="0">
                  <a:latin typeface="Arial"/>
                  <a:cs typeface="Arial"/>
                </a:rPr>
                <a:t>Adding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missing</a:t>
              </a:r>
              <a:r>
                <a:rPr sz="1200" i="1" dirty="0">
                  <a:latin typeface="Arial"/>
                  <a:cs typeface="Arial"/>
                </a:rPr>
                <a:t> parts.</a:t>
              </a:r>
              <a:endParaRPr sz="1200">
                <a:latin typeface="Arial"/>
                <a:cs typeface="Arial"/>
              </a:endParaRPr>
            </a:p>
            <a:p>
              <a:pPr marL="12700" marR="238760">
                <a:lnSpc>
                  <a:spcPct val="102899"/>
                </a:lnSpc>
                <a:spcBef>
                  <a:spcPts val="1200"/>
                </a:spcBef>
              </a:pPr>
              <a:r>
                <a:rPr sz="1200" i="1" spc="-5" dirty="0">
                  <a:latin typeface="Arial"/>
                  <a:cs typeface="Arial"/>
                </a:rPr>
                <a:t>Adding appropriate colour and shade. (consider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materials  used </a:t>
              </a:r>
              <a:r>
                <a:rPr sz="1200" i="1" dirty="0">
                  <a:latin typeface="Arial"/>
                  <a:cs typeface="Arial"/>
                </a:rPr>
                <a:t>to </a:t>
              </a:r>
              <a:r>
                <a:rPr sz="1200" i="1" spc="-5" dirty="0">
                  <a:latin typeface="Arial"/>
                  <a:cs typeface="Arial"/>
                </a:rPr>
                <a:t>manufacture </a:t>
              </a:r>
              <a:r>
                <a:rPr sz="1200" i="1" dirty="0">
                  <a:latin typeface="Arial"/>
                  <a:cs typeface="Arial"/>
                </a:rPr>
                <a:t>this</a:t>
              </a:r>
              <a:r>
                <a:rPr sz="1200" i="1" spc="5" dirty="0">
                  <a:latin typeface="Arial"/>
                  <a:cs typeface="Arial"/>
                </a:rPr>
                <a:t> </a:t>
              </a:r>
              <a:r>
                <a:rPr sz="1200" i="1" dirty="0">
                  <a:latin typeface="Arial"/>
                  <a:cs typeface="Arial"/>
                </a:rPr>
                <a:t>tool).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997599" y="4603409"/>
              <a:ext cx="2340610" cy="5956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0170" marR="5080" indent="-78105">
                <a:lnSpc>
                  <a:spcPct val="155900"/>
                </a:lnSpc>
                <a:spcBef>
                  <a:spcPts val="100"/>
                </a:spcBef>
                <a:tabLst>
                  <a:tab pos="1488440" algn="l"/>
                </a:tabLst>
              </a:pPr>
              <a:r>
                <a:rPr sz="1200" i="1" spc="-5" dirty="0">
                  <a:latin typeface="Arial"/>
                  <a:cs typeface="Arial"/>
                </a:rPr>
                <a:t>rosewood	sliding</a:t>
              </a:r>
              <a:r>
                <a:rPr sz="1200" i="1" spc="-40" dirty="0">
                  <a:latin typeface="Arial"/>
                  <a:cs typeface="Arial"/>
                </a:rPr>
                <a:t> </a:t>
              </a:r>
              <a:r>
                <a:rPr sz="1200" i="1" spc="-5" dirty="0">
                  <a:latin typeface="Arial"/>
                  <a:cs typeface="Arial"/>
                </a:rPr>
                <a:t>bevel  angle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18249" y="3185761"/>
              <a:ext cx="7377430" cy="142176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50800" marR="36195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The paragraph below describes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siding bevel. Some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words are missing. Fill 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missing words  </a:t>
              </a:r>
              <a:r>
                <a:rPr sz="1200" dirty="0">
                  <a:latin typeface="Arial"/>
                  <a:cs typeface="Arial"/>
                </a:rPr>
                <a:t>(they </a:t>
              </a:r>
              <a:r>
                <a:rPr sz="1200" spc="-5" dirty="0">
                  <a:latin typeface="Arial"/>
                  <a:cs typeface="Arial"/>
                </a:rPr>
                <a:t>are displayed below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paragraph).</a:t>
              </a:r>
              <a:endParaRPr sz="1200">
                <a:latin typeface="Arial"/>
                <a:cs typeface="Arial"/>
              </a:endParaRPr>
            </a:p>
            <a:p>
              <a:pPr marL="12700" marR="5080">
                <a:lnSpc>
                  <a:spcPct val="125400"/>
                </a:lnSpc>
                <a:spcBef>
                  <a:spcPts val="850"/>
                </a:spcBef>
                <a:tabLst>
                  <a:tab pos="1538605" algn="l"/>
                  <a:tab pos="1919605" algn="l"/>
                  <a:tab pos="2647950" algn="l"/>
                  <a:tab pos="4136390" algn="l"/>
                  <a:tab pos="4418330" algn="l"/>
                  <a:tab pos="5238115" algn="l"/>
                  <a:tab pos="5901690" algn="l"/>
                  <a:tab pos="6431915" algn="l"/>
                  <a:tab pos="6813550" algn="l"/>
                  <a:tab pos="7364095" algn="l"/>
                </a:tabLst>
              </a:pPr>
              <a:r>
                <a:rPr sz="1200" spc="-5" dirty="0">
                  <a:latin typeface="Arial"/>
                  <a:cs typeface="Arial"/>
                </a:rPr>
                <a:t>The</a:t>
              </a:r>
              <a:r>
                <a:rPr sz="1200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200" spc="-5" dirty="0">
                  <a:latin typeface="Arial"/>
                  <a:cs typeface="Arial"/>
                </a:rPr>
                <a:t>is composed </a:t>
              </a:r>
              <a:r>
                <a:rPr sz="1200" dirty="0">
                  <a:latin typeface="Arial"/>
                  <a:cs typeface="Arial"/>
                </a:rPr>
                <a:t>of two</a:t>
              </a:r>
              <a:r>
                <a:rPr sz="1200" spc="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parts,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200" spc="-5" dirty="0">
                  <a:latin typeface="Arial"/>
                  <a:cs typeface="Arial"/>
                </a:rPr>
                <a:t>and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200" dirty="0">
                  <a:latin typeface="Arial"/>
                  <a:cs typeface="Arial"/>
                </a:rPr>
                <a:t>. The stock </a:t>
              </a:r>
              <a:r>
                <a:rPr sz="1200" spc="-5" dirty="0">
                  <a:latin typeface="Arial"/>
                  <a:cs typeface="Arial"/>
                </a:rPr>
                <a:t>is usually  made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from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	</a:t>
              </a:r>
              <a:r>
                <a:rPr sz="1200" spc="-5" dirty="0">
                  <a:latin typeface="Arial"/>
                  <a:cs typeface="Arial"/>
                </a:rPr>
                <a:t>which is a high quality material.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blade is</a:t>
              </a:r>
              <a:r>
                <a:rPr sz="1200" spc="9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made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from  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	 	 	</a:t>
              </a:r>
              <a:r>
                <a:rPr sz="120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steel. The </a:t>
              </a:r>
              <a:r>
                <a:rPr sz="1200" spc="-5" dirty="0">
                  <a:latin typeface="Arial"/>
                  <a:cs typeface="Arial"/>
                </a:rPr>
                <a:t>blade can be adjusted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a</a:t>
              </a:r>
              <a:r>
                <a:rPr sz="1200" spc="10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variety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of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200" spc="-5" dirty="0">
                  <a:latin typeface="Arial"/>
                  <a:cs typeface="Arial"/>
                </a:rPr>
                <a:t>and</a:t>
              </a:r>
              <a:r>
                <a:rPr sz="1200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200" spc="-5" dirty="0">
                  <a:latin typeface="Arial"/>
                  <a:cs typeface="Arial"/>
                </a:rPr>
                <a:t>in position. </a:t>
              </a:r>
              <a:r>
                <a:rPr sz="1200" dirty="0">
                  <a:latin typeface="Arial"/>
                  <a:cs typeface="Arial"/>
                </a:rPr>
                <a:t>This </a:t>
              </a:r>
              <a:r>
                <a:rPr sz="1200" spc="-5" dirty="0">
                  <a:latin typeface="Arial"/>
                  <a:cs typeface="Arial"/>
                </a:rPr>
                <a:t>is useful when  a line has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be marked</a:t>
              </a:r>
              <a:r>
                <a:rPr sz="1200" spc="9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at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an</a:t>
              </a:r>
              <a:r>
                <a:rPr sz="1200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	</a:t>
              </a:r>
              <a:r>
                <a:rPr sz="1200" spc="-5" dirty="0">
                  <a:latin typeface="Arial"/>
                  <a:cs typeface="Arial"/>
                </a:rPr>
                <a:t>on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wood.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092939" y="4990647"/>
              <a:ext cx="4749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i="1" spc="-5" dirty="0">
                  <a:latin typeface="Arial"/>
                  <a:cs typeface="Arial"/>
                </a:rPr>
                <a:t>angles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31088" y="6365909"/>
              <a:ext cx="1765300" cy="1508760"/>
              <a:chOff x="331088" y="6365909"/>
              <a:chExt cx="1765300" cy="150876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068036" y="6410718"/>
                <a:ext cx="365125" cy="1359535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1359534">
                    <a:moveTo>
                      <a:pt x="364723" y="0"/>
                    </a:moveTo>
                    <a:lnTo>
                      <a:pt x="0" y="2307"/>
                    </a:lnTo>
                    <a:lnTo>
                      <a:pt x="0" y="1359373"/>
                    </a:lnTo>
                    <a:lnTo>
                      <a:pt x="364723" y="1359373"/>
                    </a:lnTo>
                    <a:lnTo>
                      <a:pt x="364723" y="0"/>
                    </a:lnTo>
                    <a:close/>
                  </a:path>
                </a:pathLst>
              </a:custGeom>
              <a:solidFill>
                <a:srgbClr val="F2733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068036" y="6410718"/>
                <a:ext cx="365125" cy="1359535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1359534">
                    <a:moveTo>
                      <a:pt x="0" y="2307"/>
                    </a:moveTo>
                    <a:lnTo>
                      <a:pt x="364723" y="0"/>
                    </a:lnTo>
                    <a:lnTo>
                      <a:pt x="364723" y="1359373"/>
                    </a:lnTo>
                    <a:lnTo>
                      <a:pt x="0" y="1359373"/>
                    </a:lnTo>
                    <a:lnTo>
                      <a:pt x="0" y="230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32676" y="6367496"/>
                <a:ext cx="1762125" cy="773430"/>
              </a:xfrm>
              <a:custGeom>
                <a:avLst/>
                <a:gdLst/>
                <a:ahLst/>
                <a:cxnLst/>
                <a:rect l="l" t="t" r="r" b="b"/>
                <a:pathLst>
                  <a:path w="1762125" h="773429">
                    <a:moveTo>
                      <a:pt x="1589921" y="0"/>
                    </a:moveTo>
                    <a:lnTo>
                      <a:pt x="0" y="491648"/>
                    </a:lnTo>
                    <a:lnTo>
                      <a:pt x="282398" y="773168"/>
                    </a:lnTo>
                    <a:lnTo>
                      <a:pt x="855853" y="595839"/>
                    </a:lnTo>
                    <a:lnTo>
                      <a:pt x="461799" y="595839"/>
                    </a:lnTo>
                    <a:lnTo>
                      <a:pt x="426142" y="569680"/>
                    </a:lnTo>
                    <a:lnTo>
                      <a:pt x="408475" y="539968"/>
                    </a:lnTo>
                    <a:lnTo>
                      <a:pt x="408798" y="506704"/>
                    </a:lnTo>
                    <a:lnTo>
                      <a:pt x="427111" y="469889"/>
                    </a:lnTo>
                    <a:lnTo>
                      <a:pt x="1371048" y="177998"/>
                    </a:lnTo>
                    <a:lnTo>
                      <a:pt x="1759662" y="177998"/>
                    </a:lnTo>
                    <a:lnTo>
                      <a:pt x="1761908" y="166694"/>
                    </a:lnTo>
                    <a:lnTo>
                      <a:pt x="1752918" y="101352"/>
                    </a:lnTo>
                    <a:lnTo>
                      <a:pt x="1711808" y="50182"/>
                    </a:lnTo>
                    <a:lnTo>
                      <a:pt x="1679209" y="29911"/>
                    </a:lnTo>
                    <a:lnTo>
                      <a:pt x="1638580" y="13184"/>
                    </a:lnTo>
                    <a:lnTo>
                      <a:pt x="1589921" y="0"/>
                    </a:lnTo>
                    <a:close/>
                  </a:path>
                  <a:path w="1762125" h="773429">
                    <a:moveTo>
                      <a:pt x="1759662" y="177998"/>
                    </a:moveTo>
                    <a:lnTo>
                      <a:pt x="1371048" y="177998"/>
                    </a:lnTo>
                    <a:lnTo>
                      <a:pt x="1405176" y="198597"/>
                    </a:lnTo>
                    <a:lnTo>
                      <a:pt x="1422333" y="226455"/>
                    </a:lnTo>
                    <a:lnTo>
                      <a:pt x="1422520" y="261572"/>
                    </a:lnTo>
                    <a:lnTo>
                      <a:pt x="1405738" y="303947"/>
                    </a:lnTo>
                    <a:lnTo>
                      <a:pt x="461799" y="595839"/>
                    </a:lnTo>
                    <a:lnTo>
                      <a:pt x="855853" y="595839"/>
                    </a:lnTo>
                    <a:lnTo>
                      <a:pt x="1683532" y="339897"/>
                    </a:lnTo>
                    <a:lnTo>
                      <a:pt x="1715171" y="291282"/>
                    </a:lnTo>
                    <a:lnTo>
                      <a:pt x="1738780" y="246210"/>
                    </a:lnTo>
                    <a:lnTo>
                      <a:pt x="1754359" y="204681"/>
                    </a:lnTo>
                    <a:lnTo>
                      <a:pt x="1759662" y="177998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32676" y="6367496"/>
                <a:ext cx="1762125" cy="773430"/>
              </a:xfrm>
              <a:custGeom>
                <a:avLst/>
                <a:gdLst/>
                <a:ahLst/>
                <a:cxnLst/>
                <a:rect l="l" t="t" r="r" b="b"/>
                <a:pathLst>
                  <a:path w="1762125" h="773429">
                    <a:moveTo>
                      <a:pt x="0" y="491648"/>
                    </a:moveTo>
                    <a:lnTo>
                      <a:pt x="48179" y="476750"/>
                    </a:lnTo>
                    <a:lnTo>
                      <a:pt x="96358" y="461852"/>
                    </a:lnTo>
                    <a:lnTo>
                      <a:pt x="144537" y="446954"/>
                    </a:lnTo>
                    <a:lnTo>
                      <a:pt x="192716" y="432055"/>
                    </a:lnTo>
                    <a:lnTo>
                      <a:pt x="240895" y="417157"/>
                    </a:lnTo>
                    <a:lnTo>
                      <a:pt x="289074" y="402259"/>
                    </a:lnTo>
                    <a:lnTo>
                      <a:pt x="337253" y="387361"/>
                    </a:lnTo>
                    <a:lnTo>
                      <a:pt x="385433" y="372462"/>
                    </a:lnTo>
                    <a:lnTo>
                      <a:pt x="433612" y="357564"/>
                    </a:lnTo>
                    <a:lnTo>
                      <a:pt x="481791" y="342665"/>
                    </a:lnTo>
                    <a:lnTo>
                      <a:pt x="529971" y="327767"/>
                    </a:lnTo>
                    <a:lnTo>
                      <a:pt x="578150" y="312868"/>
                    </a:lnTo>
                    <a:lnTo>
                      <a:pt x="626329" y="297970"/>
                    </a:lnTo>
                    <a:lnTo>
                      <a:pt x="674509" y="283072"/>
                    </a:lnTo>
                    <a:lnTo>
                      <a:pt x="722688" y="268173"/>
                    </a:lnTo>
                    <a:lnTo>
                      <a:pt x="770867" y="253275"/>
                    </a:lnTo>
                    <a:lnTo>
                      <a:pt x="819047" y="238376"/>
                    </a:lnTo>
                    <a:lnTo>
                      <a:pt x="867226" y="223478"/>
                    </a:lnTo>
                    <a:lnTo>
                      <a:pt x="915406" y="208579"/>
                    </a:lnTo>
                    <a:lnTo>
                      <a:pt x="963585" y="193680"/>
                    </a:lnTo>
                    <a:lnTo>
                      <a:pt x="1011765" y="178782"/>
                    </a:lnTo>
                    <a:lnTo>
                      <a:pt x="1059944" y="163883"/>
                    </a:lnTo>
                    <a:lnTo>
                      <a:pt x="1108124" y="148985"/>
                    </a:lnTo>
                    <a:lnTo>
                      <a:pt x="1156304" y="134086"/>
                    </a:lnTo>
                    <a:lnTo>
                      <a:pt x="1204483" y="119188"/>
                    </a:lnTo>
                    <a:lnTo>
                      <a:pt x="1252663" y="104289"/>
                    </a:lnTo>
                    <a:lnTo>
                      <a:pt x="1300843" y="89391"/>
                    </a:lnTo>
                    <a:lnTo>
                      <a:pt x="1349022" y="74492"/>
                    </a:lnTo>
                    <a:lnTo>
                      <a:pt x="1397202" y="59594"/>
                    </a:lnTo>
                    <a:lnTo>
                      <a:pt x="1445382" y="44695"/>
                    </a:lnTo>
                    <a:lnTo>
                      <a:pt x="1493562" y="29796"/>
                    </a:lnTo>
                    <a:lnTo>
                      <a:pt x="1541742" y="14898"/>
                    </a:lnTo>
                    <a:lnTo>
                      <a:pt x="1589921" y="0"/>
                    </a:lnTo>
                    <a:lnTo>
                      <a:pt x="1638580" y="13184"/>
                    </a:lnTo>
                    <a:lnTo>
                      <a:pt x="1679209" y="29911"/>
                    </a:lnTo>
                    <a:lnTo>
                      <a:pt x="1711808" y="50182"/>
                    </a:lnTo>
                    <a:lnTo>
                      <a:pt x="1752918" y="101352"/>
                    </a:lnTo>
                    <a:lnTo>
                      <a:pt x="1761908" y="166694"/>
                    </a:lnTo>
                    <a:lnTo>
                      <a:pt x="1754359" y="204681"/>
                    </a:lnTo>
                    <a:lnTo>
                      <a:pt x="1738780" y="246210"/>
                    </a:lnTo>
                    <a:lnTo>
                      <a:pt x="1715171" y="291282"/>
                    </a:lnTo>
                    <a:lnTo>
                      <a:pt x="1683532" y="339897"/>
                    </a:lnTo>
                    <a:lnTo>
                      <a:pt x="282398" y="773168"/>
                    </a:lnTo>
                    <a:lnTo>
                      <a:pt x="0" y="491648"/>
                    </a:lnTo>
                    <a:close/>
                  </a:path>
                  <a:path w="1762125" h="773429">
                    <a:moveTo>
                      <a:pt x="427111" y="469889"/>
                    </a:moveTo>
                    <a:lnTo>
                      <a:pt x="476792" y="454527"/>
                    </a:lnTo>
                    <a:lnTo>
                      <a:pt x="526473" y="439164"/>
                    </a:lnTo>
                    <a:lnTo>
                      <a:pt x="576154" y="423801"/>
                    </a:lnTo>
                    <a:lnTo>
                      <a:pt x="625835" y="408438"/>
                    </a:lnTo>
                    <a:lnTo>
                      <a:pt x="675516" y="393076"/>
                    </a:lnTo>
                    <a:lnTo>
                      <a:pt x="725197" y="377713"/>
                    </a:lnTo>
                    <a:lnTo>
                      <a:pt x="774878" y="362350"/>
                    </a:lnTo>
                    <a:lnTo>
                      <a:pt x="824559" y="346988"/>
                    </a:lnTo>
                    <a:lnTo>
                      <a:pt x="874240" y="331625"/>
                    </a:lnTo>
                    <a:lnTo>
                      <a:pt x="923921" y="316262"/>
                    </a:lnTo>
                    <a:lnTo>
                      <a:pt x="973602" y="300899"/>
                    </a:lnTo>
                    <a:lnTo>
                      <a:pt x="1023283" y="285537"/>
                    </a:lnTo>
                    <a:lnTo>
                      <a:pt x="1072964" y="270174"/>
                    </a:lnTo>
                    <a:lnTo>
                      <a:pt x="1122645" y="254811"/>
                    </a:lnTo>
                    <a:lnTo>
                      <a:pt x="1172325" y="239449"/>
                    </a:lnTo>
                    <a:lnTo>
                      <a:pt x="1222006" y="224086"/>
                    </a:lnTo>
                    <a:lnTo>
                      <a:pt x="1271687" y="208723"/>
                    </a:lnTo>
                    <a:lnTo>
                      <a:pt x="1321368" y="193360"/>
                    </a:lnTo>
                    <a:lnTo>
                      <a:pt x="1371048" y="177998"/>
                    </a:lnTo>
                    <a:lnTo>
                      <a:pt x="1405176" y="198597"/>
                    </a:lnTo>
                    <a:lnTo>
                      <a:pt x="1422333" y="226455"/>
                    </a:lnTo>
                    <a:lnTo>
                      <a:pt x="1422520" y="261572"/>
                    </a:lnTo>
                    <a:lnTo>
                      <a:pt x="1405738" y="303947"/>
                    </a:lnTo>
                    <a:lnTo>
                      <a:pt x="1356058" y="319310"/>
                    </a:lnTo>
                    <a:lnTo>
                      <a:pt x="1306377" y="334673"/>
                    </a:lnTo>
                    <a:lnTo>
                      <a:pt x="1256696" y="350035"/>
                    </a:lnTo>
                    <a:lnTo>
                      <a:pt x="1207016" y="365398"/>
                    </a:lnTo>
                    <a:lnTo>
                      <a:pt x="1157335" y="380761"/>
                    </a:lnTo>
                    <a:lnTo>
                      <a:pt x="1107654" y="396124"/>
                    </a:lnTo>
                    <a:lnTo>
                      <a:pt x="1057973" y="411486"/>
                    </a:lnTo>
                    <a:lnTo>
                      <a:pt x="1008292" y="426849"/>
                    </a:lnTo>
                    <a:lnTo>
                      <a:pt x="958611" y="442212"/>
                    </a:lnTo>
                    <a:lnTo>
                      <a:pt x="908930" y="457575"/>
                    </a:lnTo>
                    <a:lnTo>
                      <a:pt x="859249" y="472937"/>
                    </a:lnTo>
                    <a:lnTo>
                      <a:pt x="809568" y="488300"/>
                    </a:lnTo>
                    <a:lnTo>
                      <a:pt x="759887" y="503663"/>
                    </a:lnTo>
                    <a:lnTo>
                      <a:pt x="710205" y="519025"/>
                    </a:lnTo>
                    <a:lnTo>
                      <a:pt x="660524" y="534388"/>
                    </a:lnTo>
                    <a:lnTo>
                      <a:pt x="610843" y="549751"/>
                    </a:lnTo>
                    <a:lnTo>
                      <a:pt x="561162" y="565114"/>
                    </a:lnTo>
                    <a:lnTo>
                      <a:pt x="511481" y="580476"/>
                    </a:lnTo>
                    <a:lnTo>
                      <a:pt x="461799" y="595839"/>
                    </a:lnTo>
                    <a:lnTo>
                      <a:pt x="426142" y="569680"/>
                    </a:lnTo>
                    <a:lnTo>
                      <a:pt x="408475" y="539968"/>
                    </a:lnTo>
                    <a:lnTo>
                      <a:pt x="408798" y="506704"/>
                    </a:lnTo>
                    <a:lnTo>
                      <a:pt x="427111" y="46988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422021" y="6506145"/>
                <a:ext cx="367030" cy="1367155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1367154">
                    <a:moveTo>
                      <a:pt x="183209" y="0"/>
                    </a:moveTo>
                    <a:lnTo>
                      <a:pt x="109926" y="19014"/>
                    </a:lnTo>
                    <a:lnTo>
                      <a:pt x="73284" y="42781"/>
                    </a:lnTo>
                    <a:lnTo>
                      <a:pt x="36642" y="76056"/>
                    </a:lnTo>
                    <a:lnTo>
                      <a:pt x="0" y="118837"/>
                    </a:lnTo>
                    <a:lnTo>
                      <a:pt x="0" y="1366634"/>
                    </a:lnTo>
                    <a:lnTo>
                      <a:pt x="366419" y="1366634"/>
                    </a:lnTo>
                    <a:lnTo>
                      <a:pt x="366419" y="118837"/>
                    </a:lnTo>
                    <a:lnTo>
                      <a:pt x="329776" y="76056"/>
                    </a:lnTo>
                    <a:lnTo>
                      <a:pt x="293134" y="42781"/>
                    </a:lnTo>
                    <a:lnTo>
                      <a:pt x="256493" y="19014"/>
                    </a:lnTo>
                    <a:lnTo>
                      <a:pt x="219851" y="4753"/>
                    </a:lnTo>
                    <a:lnTo>
                      <a:pt x="183209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422021" y="6506145"/>
                <a:ext cx="367030" cy="1367155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1367154">
                    <a:moveTo>
                      <a:pt x="0" y="118837"/>
                    </a:moveTo>
                    <a:lnTo>
                      <a:pt x="36642" y="76056"/>
                    </a:lnTo>
                    <a:lnTo>
                      <a:pt x="73284" y="42781"/>
                    </a:lnTo>
                    <a:lnTo>
                      <a:pt x="109926" y="19014"/>
                    </a:lnTo>
                    <a:lnTo>
                      <a:pt x="146567" y="4753"/>
                    </a:lnTo>
                    <a:lnTo>
                      <a:pt x="183209" y="0"/>
                    </a:lnTo>
                    <a:lnTo>
                      <a:pt x="219851" y="4753"/>
                    </a:lnTo>
                    <a:lnTo>
                      <a:pt x="256493" y="19014"/>
                    </a:lnTo>
                    <a:lnTo>
                      <a:pt x="293134" y="42781"/>
                    </a:lnTo>
                    <a:lnTo>
                      <a:pt x="329776" y="76056"/>
                    </a:lnTo>
                    <a:lnTo>
                      <a:pt x="366419" y="118837"/>
                    </a:lnTo>
                    <a:lnTo>
                      <a:pt x="366419" y="1366634"/>
                    </a:lnTo>
                    <a:lnTo>
                      <a:pt x="0" y="1366634"/>
                    </a:lnTo>
                    <a:lnTo>
                      <a:pt x="0" y="1316722"/>
                    </a:lnTo>
                    <a:lnTo>
                      <a:pt x="0" y="1266810"/>
                    </a:lnTo>
                    <a:lnTo>
                      <a:pt x="0" y="168749"/>
                    </a:lnTo>
                    <a:lnTo>
                      <a:pt x="0" y="11883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422021" y="6506144"/>
                <a:ext cx="367030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564515">
                    <a:moveTo>
                      <a:pt x="183209" y="0"/>
                    </a:moveTo>
                    <a:lnTo>
                      <a:pt x="109926" y="16947"/>
                    </a:lnTo>
                    <a:lnTo>
                      <a:pt x="73284" y="38130"/>
                    </a:lnTo>
                    <a:lnTo>
                      <a:pt x="36642" y="67788"/>
                    </a:lnTo>
                    <a:lnTo>
                      <a:pt x="0" y="105918"/>
                    </a:lnTo>
                    <a:lnTo>
                      <a:pt x="0" y="564482"/>
                    </a:lnTo>
                    <a:lnTo>
                      <a:pt x="366419" y="564482"/>
                    </a:lnTo>
                    <a:lnTo>
                      <a:pt x="366419" y="105918"/>
                    </a:lnTo>
                    <a:lnTo>
                      <a:pt x="329776" y="67788"/>
                    </a:lnTo>
                    <a:lnTo>
                      <a:pt x="293134" y="38130"/>
                    </a:lnTo>
                    <a:lnTo>
                      <a:pt x="256493" y="16947"/>
                    </a:lnTo>
                    <a:lnTo>
                      <a:pt x="219851" y="4236"/>
                    </a:lnTo>
                    <a:lnTo>
                      <a:pt x="183209" y="0"/>
                    </a:lnTo>
                    <a:close/>
                  </a:path>
                </a:pathLst>
              </a:custGeom>
              <a:solidFill>
                <a:srgbClr val="F7E8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422021" y="6506144"/>
                <a:ext cx="367030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564515">
                    <a:moveTo>
                      <a:pt x="0" y="105918"/>
                    </a:moveTo>
                    <a:lnTo>
                      <a:pt x="36642" y="67788"/>
                    </a:lnTo>
                    <a:lnTo>
                      <a:pt x="73284" y="38130"/>
                    </a:lnTo>
                    <a:lnTo>
                      <a:pt x="109926" y="16947"/>
                    </a:lnTo>
                    <a:lnTo>
                      <a:pt x="146567" y="4236"/>
                    </a:lnTo>
                    <a:lnTo>
                      <a:pt x="183209" y="0"/>
                    </a:lnTo>
                    <a:lnTo>
                      <a:pt x="219851" y="4236"/>
                    </a:lnTo>
                    <a:lnTo>
                      <a:pt x="256493" y="16947"/>
                    </a:lnTo>
                    <a:lnTo>
                      <a:pt x="293134" y="38130"/>
                    </a:lnTo>
                    <a:lnTo>
                      <a:pt x="329776" y="67788"/>
                    </a:lnTo>
                    <a:lnTo>
                      <a:pt x="366419" y="105918"/>
                    </a:lnTo>
                    <a:lnTo>
                      <a:pt x="366419" y="564482"/>
                    </a:lnTo>
                    <a:lnTo>
                      <a:pt x="0" y="564482"/>
                    </a:lnTo>
                    <a:lnTo>
                      <a:pt x="0" y="513612"/>
                    </a:lnTo>
                    <a:lnTo>
                      <a:pt x="0" y="471566"/>
                    </a:lnTo>
                    <a:lnTo>
                      <a:pt x="0" y="156788"/>
                    </a:lnTo>
                    <a:lnTo>
                      <a:pt x="0" y="10591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486649" y="6580407"/>
                <a:ext cx="175895" cy="421005"/>
              </a:xfrm>
              <a:custGeom>
                <a:avLst/>
                <a:gdLst/>
                <a:ahLst/>
                <a:cxnLst/>
                <a:rect l="l" t="t" r="r" b="b"/>
                <a:pathLst>
                  <a:path w="175894" h="421004">
                    <a:moveTo>
                      <a:pt x="141412" y="0"/>
                    </a:moveTo>
                    <a:lnTo>
                      <a:pt x="74519" y="34247"/>
                    </a:lnTo>
                    <a:lnTo>
                      <a:pt x="58787" y="83005"/>
                    </a:lnTo>
                    <a:lnTo>
                      <a:pt x="47822" y="125126"/>
                    </a:lnTo>
                    <a:lnTo>
                      <a:pt x="39424" y="172159"/>
                    </a:lnTo>
                    <a:lnTo>
                      <a:pt x="32566" y="222138"/>
                    </a:lnTo>
                    <a:lnTo>
                      <a:pt x="26220" y="273099"/>
                    </a:lnTo>
                    <a:lnTo>
                      <a:pt x="19362" y="323078"/>
                    </a:lnTo>
                    <a:lnTo>
                      <a:pt x="10964" y="370111"/>
                    </a:lnTo>
                    <a:lnTo>
                      <a:pt x="0" y="412232"/>
                    </a:lnTo>
                    <a:lnTo>
                      <a:pt x="25285" y="420393"/>
                    </a:lnTo>
                    <a:lnTo>
                      <a:pt x="159670" y="116442"/>
                    </a:lnTo>
                    <a:lnTo>
                      <a:pt x="175661" y="66891"/>
                    </a:lnTo>
                    <a:lnTo>
                      <a:pt x="162617" y="20803"/>
                    </a:lnTo>
                    <a:lnTo>
                      <a:pt x="141412" y="0"/>
                    </a:lnTo>
                    <a:close/>
                  </a:path>
                </a:pathLst>
              </a:custGeom>
              <a:solidFill>
                <a:srgbClr val="FFC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486649" y="6580407"/>
                <a:ext cx="175895" cy="421005"/>
              </a:xfrm>
              <a:custGeom>
                <a:avLst/>
                <a:gdLst/>
                <a:ahLst/>
                <a:cxnLst/>
                <a:rect l="l" t="t" r="r" b="b"/>
                <a:pathLst>
                  <a:path w="175894" h="421004">
                    <a:moveTo>
                      <a:pt x="74519" y="34247"/>
                    </a:moveTo>
                    <a:lnTo>
                      <a:pt x="112046" y="4481"/>
                    </a:lnTo>
                    <a:lnTo>
                      <a:pt x="141412" y="0"/>
                    </a:lnTo>
                    <a:lnTo>
                      <a:pt x="162617" y="20803"/>
                    </a:lnTo>
                    <a:lnTo>
                      <a:pt x="175661" y="66891"/>
                    </a:lnTo>
                    <a:lnTo>
                      <a:pt x="159670" y="116442"/>
                    </a:lnTo>
                    <a:lnTo>
                      <a:pt x="25285" y="420393"/>
                    </a:lnTo>
                    <a:lnTo>
                      <a:pt x="0" y="412232"/>
                    </a:lnTo>
                    <a:lnTo>
                      <a:pt x="10964" y="370111"/>
                    </a:lnTo>
                    <a:lnTo>
                      <a:pt x="19362" y="323078"/>
                    </a:lnTo>
                    <a:lnTo>
                      <a:pt x="26220" y="273099"/>
                    </a:lnTo>
                    <a:lnTo>
                      <a:pt x="32566" y="222138"/>
                    </a:lnTo>
                    <a:lnTo>
                      <a:pt x="39424" y="172159"/>
                    </a:lnTo>
                    <a:lnTo>
                      <a:pt x="47822" y="125126"/>
                    </a:lnTo>
                    <a:lnTo>
                      <a:pt x="58787" y="83005"/>
                    </a:lnTo>
                    <a:lnTo>
                      <a:pt x="63999" y="66851"/>
                    </a:lnTo>
                    <a:lnTo>
                      <a:pt x="66653" y="58625"/>
                    </a:lnTo>
                    <a:lnTo>
                      <a:pt x="69307" y="50399"/>
                    </a:lnTo>
                    <a:lnTo>
                      <a:pt x="74519" y="3424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565742" y="6621743"/>
                <a:ext cx="76870" cy="7686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36"/>
            <p:cNvSpPr txBox="1"/>
            <p:nvPr/>
          </p:nvSpPr>
          <p:spPr>
            <a:xfrm>
              <a:off x="1256872" y="6124258"/>
              <a:ext cx="1105535" cy="17716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000" spc="-5" dirty="0">
                  <a:latin typeface="Arial"/>
                  <a:cs typeface="Arial"/>
                </a:rPr>
                <a:t>LOCK</a:t>
              </a:r>
              <a:r>
                <a:rPr sz="1000" spc="-7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LOOSENED</a:t>
              </a:r>
              <a:endParaRPr sz="1000">
                <a:latin typeface="Arial"/>
                <a:cs typeface="Arial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1528952" y="6270781"/>
              <a:ext cx="205104" cy="757555"/>
              <a:chOff x="1528952" y="6270781"/>
              <a:chExt cx="205104" cy="75755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1528952" y="6909843"/>
                <a:ext cx="204925" cy="11845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621400" y="6272369"/>
                <a:ext cx="4635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46355" h="278129">
                    <a:moveTo>
                      <a:pt x="46296" y="0"/>
                    </a:moveTo>
                    <a:lnTo>
                      <a:pt x="0" y="277761"/>
                    </a:lnTo>
                  </a:path>
                </a:pathLst>
              </a:custGeom>
              <a:ln w="317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598392" y="6484625"/>
                <a:ext cx="6604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66040">
                    <a:moveTo>
                      <a:pt x="0" y="0"/>
                    </a:moveTo>
                    <a:lnTo>
                      <a:pt x="23007" y="65505"/>
                    </a:lnTo>
                    <a:lnTo>
                      <a:pt x="66017" y="109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3134042" y="8470010"/>
              <a:ext cx="4328795" cy="11296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dirty="0">
                  <a:latin typeface="Arial"/>
                  <a:cs typeface="Arial"/>
                </a:rPr>
                <a:t>THE LOCK ON THE SLIDING BEVEL IS TIGHTENED SO</a:t>
              </a:r>
              <a:r>
                <a:rPr sz="1100" spc="-215" dirty="0">
                  <a:latin typeface="Arial"/>
                  <a:cs typeface="Arial"/>
                </a:rPr>
                <a:t> </a:t>
              </a:r>
              <a:r>
                <a:rPr sz="1100" spc="-25" dirty="0">
                  <a:latin typeface="Arial"/>
                  <a:cs typeface="Arial"/>
                </a:rPr>
                <a:t>THAT </a:t>
              </a:r>
              <a:r>
                <a:rPr sz="1100" dirty="0">
                  <a:latin typeface="Arial"/>
                  <a:cs typeface="Arial"/>
                </a:rPr>
                <a:t>THE</a:t>
              </a:r>
              <a:endParaRPr sz="1100">
                <a:latin typeface="Arial"/>
                <a:cs typeface="Arial"/>
              </a:endParaRPr>
            </a:p>
            <a:p>
              <a:pPr marL="12700" marR="61594">
                <a:lnSpc>
                  <a:spcPct val="186200"/>
                </a:lnSpc>
              </a:pPr>
              <a:r>
                <a:rPr sz="1100" dirty="0">
                  <a:latin typeface="Arial"/>
                  <a:cs typeface="Arial"/>
                </a:rPr>
                <a:t>ANGLE</a:t>
              </a:r>
              <a:r>
                <a:rPr sz="1100" spc="-1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OF</a:t>
              </a:r>
              <a:r>
                <a:rPr sz="1100" spc="-3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THE</a:t>
              </a:r>
              <a:r>
                <a:rPr sz="1100" spc="-1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BLADE</a:t>
              </a:r>
              <a:r>
                <a:rPr sz="1100" spc="-1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CANNOT</a:t>
              </a:r>
              <a:r>
                <a:rPr sz="1100" spc="-3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BE</a:t>
              </a:r>
              <a:r>
                <a:rPr sz="1100" spc="-70" dirty="0">
                  <a:latin typeface="Arial"/>
                  <a:cs typeface="Arial"/>
                </a:rPr>
                <a:t> </a:t>
              </a:r>
              <a:r>
                <a:rPr sz="1100" spc="-15" dirty="0">
                  <a:latin typeface="Arial"/>
                  <a:cs typeface="Arial"/>
                </a:rPr>
                <a:t>ALTERED</a:t>
              </a:r>
              <a:r>
                <a:rPr sz="1100" spc="-75" dirty="0">
                  <a:latin typeface="Arial"/>
                  <a:cs typeface="Arial"/>
                </a:rPr>
                <a:t> </a:t>
              </a:r>
              <a:r>
                <a:rPr sz="1100" spc="-25" dirty="0">
                  <a:latin typeface="Arial"/>
                  <a:cs typeface="Arial"/>
                </a:rPr>
                <a:t>ACCIDENTALLY.</a:t>
              </a:r>
              <a:r>
                <a:rPr sz="1100" spc="-70" dirty="0">
                  <a:latin typeface="Arial"/>
                  <a:cs typeface="Arial"/>
                </a:rPr>
                <a:t> </a:t>
              </a:r>
              <a:r>
                <a:rPr sz="1100" dirty="0">
                  <a:latin typeface="Arial"/>
                  <a:cs typeface="Arial"/>
                </a:rPr>
                <a:t>A  MARKING KNIFE IS </a:t>
              </a:r>
              <a:r>
                <a:rPr sz="1100" spc="-5" dirty="0">
                  <a:latin typeface="Arial"/>
                  <a:cs typeface="Arial"/>
                </a:rPr>
                <a:t>USED </a:t>
              </a:r>
              <a:r>
                <a:rPr sz="1100" spc="-10" dirty="0">
                  <a:latin typeface="Arial"/>
                  <a:cs typeface="Arial"/>
                </a:rPr>
                <a:t>TO </a:t>
              </a:r>
              <a:r>
                <a:rPr sz="1100" dirty="0">
                  <a:latin typeface="Arial"/>
                  <a:cs typeface="Arial"/>
                </a:rPr>
                <a:t>MARK A LINE </a:t>
              </a:r>
              <a:r>
                <a:rPr sz="1100" spc="-45" dirty="0">
                  <a:latin typeface="Arial"/>
                  <a:cs typeface="Arial"/>
                </a:rPr>
                <a:t>AT </a:t>
              </a:r>
              <a:r>
                <a:rPr sz="1100" dirty="0">
                  <a:latin typeface="Arial"/>
                  <a:cs typeface="Arial"/>
                </a:rPr>
                <a:t>THE CORRECT  ANGLE.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22880" y="5578397"/>
              <a:ext cx="604901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two stages of </a:t>
              </a:r>
              <a:r>
                <a:rPr sz="1200" spc="-5" dirty="0">
                  <a:latin typeface="Arial"/>
                  <a:cs typeface="Arial"/>
                </a:rPr>
                <a:t>using a sliding bevel, by adding </a:t>
              </a:r>
              <a:r>
                <a:rPr sz="1200" dirty="0">
                  <a:latin typeface="Arial"/>
                  <a:cs typeface="Arial"/>
                </a:rPr>
                <a:t>text / </a:t>
              </a:r>
              <a:r>
                <a:rPr sz="1200" spc="-5" dirty="0">
                  <a:latin typeface="Arial"/>
                  <a:cs typeface="Arial"/>
                </a:rPr>
                <a:t>notes and a</a:t>
              </a:r>
              <a:r>
                <a:rPr sz="1200" spc="19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diagram.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164937" y="6119480"/>
              <a:ext cx="1761489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YOUR TEXT</a:t>
              </a:r>
              <a:r>
                <a:rPr sz="1200" spc="-15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HERE: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830661" y="8132582"/>
              <a:ext cx="204660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YOUR DIAGRAM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HERE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27997" y="6132641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12195" y="6111360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227801" y="0"/>
                  </a:moveTo>
                  <a:lnTo>
                    <a:pt x="273704" y="4629"/>
                  </a:lnTo>
                  <a:lnTo>
                    <a:pt x="316460" y="17904"/>
                  </a:lnTo>
                  <a:lnTo>
                    <a:pt x="355155" y="38910"/>
                  </a:lnTo>
                  <a:lnTo>
                    <a:pt x="388870" y="66730"/>
                  </a:lnTo>
                  <a:lnTo>
                    <a:pt x="416688" y="100445"/>
                  </a:lnTo>
                  <a:lnTo>
                    <a:pt x="437694" y="139141"/>
                  </a:lnTo>
                  <a:lnTo>
                    <a:pt x="450969" y="181899"/>
                  </a:lnTo>
                  <a:lnTo>
                    <a:pt x="455598" y="227803"/>
                  </a:lnTo>
                  <a:lnTo>
                    <a:pt x="450969" y="273705"/>
                  </a:lnTo>
                  <a:lnTo>
                    <a:pt x="437694" y="316462"/>
                  </a:lnTo>
                  <a:lnTo>
                    <a:pt x="416688" y="355156"/>
                  </a:lnTo>
                  <a:lnTo>
                    <a:pt x="388870" y="388871"/>
                  </a:lnTo>
                  <a:lnTo>
                    <a:pt x="355155" y="416690"/>
                  </a:lnTo>
                  <a:lnTo>
                    <a:pt x="316460" y="437696"/>
                  </a:lnTo>
                  <a:lnTo>
                    <a:pt x="273704" y="450972"/>
                  </a:lnTo>
                  <a:lnTo>
                    <a:pt x="227801" y="455601"/>
                  </a:lnTo>
                  <a:lnTo>
                    <a:pt x="181897" y="450972"/>
                  </a:lnTo>
                  <a:lnTo>
                    <a:pt x="139139" y="437696"/>
                  </a:lnTo>
                  <a:lnTo>
                    <a:pt x="100444" y="416690"/>
                  </a:lnTo>
                  <a:lnTo>
                    <a:pt x="66728" y="388871"/>
                  </a:lnTo>
                  <a:lnTo>
                    <a:pt x="38910" y="355156"/>
                  </a:lnTo>
                  <a:lnTo>
                    <a:pt x="17904" y="316462"/>
                  </a:lnTo>
                  <a:lnTo>
                    <a:pt x="4628" y="273705"/>
                  </a:lnTo>
                  <a:lnTo>
                    <a:pt x="0" y="227803"/>
                  </a:lnTo>
                  <a:lnTo>
                    <a:pt x="4628" y="181899"/>
                  </a:lnTo>
                  <a:lnTo>
                    <a:pt x="17904" y="139141"/>
                  </a:lnTo>
                  <a:lnTo>
                    <a:pt x="38910" y="100445"/>
                  </a:lnTo>
                  <a:lnTo>
                    <a:pt x="66728" y="66730"/>
                  </a:lnTo>
                  <a:lnTo>
                    <a:pt x="100444" y="38910"/>
                  </a:lnTo>
                  <a:lnTo>
                    <a:pt x="139139" y="17904"/>
                  </a:lnTo>
                  <a:lnTo>
                    <a:pt x="181897" y="4629"/>
                  </a:lnTo>
                  <a:lnTo>
                    <a:pt x="227801" y="0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427997" y="8025121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112522" y="518720"/>
              <a:ext cx="5119370" cy="32258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6413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05"/>
                </a:spcBef>
                <a:tabLst>
                  <a:tab pos="13887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4629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https://www.technologystudent.com/equip1/bevel1.htm</a:t>
              </a:r>
              <a:endParaRPr sz="1800" baseline="4629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5085743" y="35076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436112" y="7229000"/>
              <a:ext cx="129539" cy="536575"/>
            </a:xfrm>
            <a:prstGeom prst="rect">
              <a:avLst/>
            </a:prstGeom>
          </p:spPr>
          <p:txBody>
            <a:bodyPr vert="vert270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1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0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B7A56B9D-EB37-41CB-8EC9-8EA057FDE607}"/>
              </a:ext>
            </a:extLst>
          </p:cNvPr>
          <p:cNvGrpSpPr/>
          <p:nvPr/>
        </p:nvGrpSpPr>
        <p:grpSpPr>
          <a:xfrm>
            <a:off x="100901" y="114896"/>
            <a:ext cx="7241727" cy="10271789"/>
            <a:chOff x="100901" y="114896"/>
            <a:chExt cx="7241727" cy="10271789"/>
          </a:xfrm>
        </p:grpSpPr>
        <p:sp>
          <p:nvSpPr>
            <p:cNvPr id="2" name="object 2"/>
            <p:cNvSpPr txBox="1"/>
            <p:nvPr/>
          </p:nvSpPr>
          <p:spPr>
            <a:xfrm>
              <a:off x="1229947" y="114896"/>
              <a:ext cx="502285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BACK 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SAWS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- TENON 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SAWS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AND 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DOVETAIL</a:t>
              </a:r>
              <a:r>
                <a:rPr sz="1600" b="1" u="sng" spc="-7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SAWS</a:t>
              </a:r>
              <a:endParaRPr sz="160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1661644" y="1428077"/>
              <a:ext cx="4843780" cy="2192020"/>
              <a:chOff x="1661644" y="1428077"/>
              <a:chExt cx="4843780" cy="219202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667995" y="2369109"/>
                <a:ext cx="3387725" cy="995044"/>
              </a:xfrm>
              <a:custGeom>
                <a:avLst/>
                <a:gdLst/>
                <a:ahLst/>
                <a:cxnLst/>
                <a:rect l="l" t="t" r="r" b="b"/>
                <a:pathLst>
                  <a:path w="3387725" h="995045">
                    <a:moveTo>
                      <a:pt x="3387484" y="0"/>
                    </a:moveTo>
                    <a:lnTo>
                      <a:pt x="3387484" y="994841"/>
                    </a:lnTo>
                    <a:lnTo>
                      <a:pt x="3303515" y="994841"/>
                    </a:lnTo>
                    <a:lnTo>
                      <a:pt x="3247729" y="965948"/>
                    </a:lnTo>
                    <a:lnTo>
                      <a:pt x="3183152" y="994841"/>
                    </a:lnTo>
                    <a:lnTo>
                      <a:pt x="3117380" y="961901"/>
                    </a:lnTo>
                    <a:lnTo>
                      <a:pt x="3045542" y="994841"/>
                    </a:lnTo>
                    <a:lnTo>
                      <a:pt x="2984889" y="965948"/>
                    </a:lnTo>
                    <a:lnTo>
                      <a:pt x="2926256" y="994841"/>
                    </a:lnTo>
                    <a:lnTo>
                      <a:pt x="2869642" y="961901"/>
                    </a:lnTo>
                    <a:lnTo>
                      <a:pt x="2813029" y="994841"/>
                    </a:lnTo>
                    <a:lnTo>
                      <a:pt x="2752377" y="965948"/>
                    </a:lnTo>
                    <a:lnTo>
                      <a:pt x="2695762" y="994841"/>
                    </a:lnTo>
                    <a:lnTo>
                      <a:pt x="2645218" y="963924"/>
                    </a:lnTo>
                    <a:lnTo>
                      <a:pt x="2584563" y="994841"/>
                    </a:lnTo>
                    <a:lnTo>
                      <a:pt x="2529972" y="965948"/>
                    </a:lnTo>
                    <a:lnTo>
                      <a:pt x="2469315" y="994841"/>
                    </a:lnTo>
                    <a:lnTo>
                      <a:pt x="2412705" y="965948"/>
                    </a:lnTo>
                    <a:lnTo>
                      <a:pt x="2350025" y="994841"/>
                    </a:lnTo>
                    <a:lnTo>
                      <a:pt x="2291392" y="960944"/>
                    </a:lnTo>
                    <a:lnTo>
                      <a:pt x="2234779" y="994841"/>
                    </a:lnTo>
                    <a:lnTo>
                      <a:pt x="2174126" y="962971"/>
                    </a:lnTo>
                    <a:lnTo>
                      <a:pt x="2113470" y="994841"/>
                    </a:lnTo>
                    <a:lnTo>
                      <a:pt x="2054837" y="964990"/>
                    </a:lnTo>
                    <a:lnTo>
                      <a:pt x="1998223" y="994841"/>
                    </a:lnTo>
                    <a:lnTo>
                      <a:pt x="1943633" y="958921"/>
                    </a:lnTo>
                    <a:lnTo>
                      <a:pt x="1897131" y="994841"/>
                    </a:lnTo>
                    <a:lnTo>
                      <a:pt x="1852650" y="958921"/>
                    </a:lnTo>
                    <a:lnTo>
                      <a:pt x="1806148" y="994841"/>
                    </a:lnTo>
                    <a:lnTo>
                      <a:pt x="1751558" y="965948"/>
                    </a:lnTo>
                    <a:lnTo>
                      <a:pt x="1698990" y="994841"/>
                    </a:lnTo>
                    <a:lnTo>
                      <a:pt x="1646420" y="965948"/>
                    </a:lnTo>
                    <a:lnTo>
                      <a:pt x="1591829" y="994841"/>
                    </a:lnTo>
                    <a:lnTo>
                      <a:pt x="1547351" y="965948"/>
                    </a:lnTo>
                    <a:lnTo>
                      <a:pt x="1490738" y="994841"/>
                    </a:lnTo>
                    <a:lnTo>
                      <a:pt x="1442214" y="965948"/>
                    </a:lnTo>
                    <a:lnTo>
                      <a:pt x="1395713" y="994841"/>
                    </a:lnTo>
                    <a:lnTo>
                      <a:pt x="1353254" y="963924"/>
                    </a:lnTo>
                    <a:lnTo>
                      <a:pt x="1312815" y="994841"/>
                    </a:lnTo>
                    <a:lnTo>
                      <a:pt x="1266314" y="965948"/>
                    </a:lnTo>
                    <a:lnTo>
                      <a:pt x="1221832" y="994841"/>
                    </a:lnTo>
                    <a:lnTo>
                      <a:pt x="1181394" y="965948"/>
                    </a:lnTo>
                    <a:lnTo>
                      <a:pt x="1132869" y="994841"/>
                    </a:lnTo>
                    <a:lnTo>
                      <a:pt x="1092434" y="958921"/>
                    </a:lnTo>
                    <a:lnTo>
                      <a:pt x="1045930" y="994841"/>
                    </a:lnTo>
                    <a:lnTo>
                      <a:pt x="1005494" y="960944"/>
                    </a:lnTo>
                    <a:lnTo>
                      <a:pt x="958989" y="994841"/>
                    </a:lnTo>
                    <a:lnTo>
                      <a:pt x="904402" y="964990"/>
                    </a:lnTo>
                    <a:lnTo>
                      <a:pt x="853855" y="994841"/>
                    </a:lnTo>
                    <a:lnTo>
                      <a:pt x="807354" y="964990"/>
                    </a:lnTo>
                    <a:lnTo>
                      <a:pt x="764891" y="994841"/>
                    </a:lnTo>
                    <a:lnTo>
                      <a:pt x="722433" y="964990"/>
                    </a:lnTo>
                    <a:lnTo>
                      <a:pt x="677952" y="994841"/>
                    </a:lnTo>
                    <a:lnTo>
                      <a:pt x="631450" y="969030"/>
                    </a:lnTo>
                    <a:lnTo>
                      <a:pt x="586969" y="994841"/>
                    </a:lnTo>
                    <a:lnTo>
                      <a:pt x="534402" y="968551"/>
                    </a:lnTo>
                    <a:lnTo>
                      <a:pt x="485877" y="994841"/>
                    </a:lnTo>
                    <a:lnTo>
                      <a:pt x="445438" y="972597"/>
                    </a:lnTo>
                    <a:lnTo>
                      <a:pt x="392871" y="994841"/>
                    </a:lnTo>
                    <a:lnTo>
                      <a:pt x="356478" y="974617"/>
                    </a:lnTo>
                    <a:lnTo>
                      <a:pt x="307954" y="994841"/>
                    </a:lnTo>
                    <a:lnTo>
                      <a:pt x="269539" y="972597"/>
                    </a:lnTo>
                    <a:lnTo>
                      <a:pt x="229104" y="994841"/>
                    </a:lnTo>
                    <a:lnTo>
                      <a:pt x="198774" y="974617"/>
                    </a:lnTo>
                    <a:lnTo>
                      <a:pt x="158338" y="994841"/>
                    </a:lnTo>
                    <a:lnTo>
                      <a:pt x="128008" y="978667"/>
                    </a:lnTo>
                    <a:lnTo>
                      <a:pt x="87574" y="994841"/>
                    </a:lnTo>
                    <a:lnTo>
                      <a:pt x="51177" y="978667"/>
                    </a:lnTo>
                    <a:lnTo>
                      <a:pt x="0" y="994841"/>
                    </a:lnTo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210800" y="1429448"/>
                <a:ext cx="2292985" cy="1628139"/>
              </a:xfrm>
              <a:custGeom>
                <a:avLst/>
                <a:gdLst/>
                <a:ahLst/>
                <a:cxnLst/>
                <a:rect l="l" t="t" r="r" b="b"/>
                <a:pathLst>
                  <a:path w="2292984" h="1628139">
                    <a:moveTo>
                      <a:pt x="1830784" y="0"/>
                    </a:moveTo>
                    <a:lnTo>
                      <a:pt x="1778430" y="1923"/>
                    </a:lnTo>
                    <a:lnTo>
                      <a:pt x="1709891" y="11198"/>
                    </a:lnTo>
                    <a:lnTo>
                      <a:pt x="1670305" y="18422"/>
                    </a:lnTo>
                    <a:lnTo>
                      <a:pt x="1627578" y="27281"/>
                    </a:lnTo>
                    <a:lnTo>
                      <a:pt x="1582009" y="37705"/>
                    </a:lnTo>
                    <a:lnTo>
                      <a:pt x="1533900" y="49627"/>
                    </a:lnTo>
                    <a:lnTo>
                      <a:pt x="1483553" y="62979"/>
                    </a:lnTo>
                    <a:lnTo>
                      <a:pt x="1431270" y="77692"/>
                    </a:lnTo>
                    <a:lnTo>
                      <a:pt x="1377350" y="93700"/>
                    </a:lnTo>
                    <a:lnTo>
                      <a:pt x="1322096" y="110934"/>
                    </a:lnTo>
                    <a:lnTo>
                      <a:pt x="1265809" y="129325"/>
                    </a:lnTo>
                    <a:lnTo>
                      <a:pt x="1208790" y="148807"/>
                    </a:lnTo>
                    <a:lnTo>
                      <a:pt x="1151340" y="169310"/>
                    </a:lnTo>
                    <a:lnTo>
                      <a:pt x="1093761" y="190768"/>
                    </a:lnTo>
                    <a:lnTo>
                      <a:pt x="1036355" y="213111"/>
                    </a:lnTo>
                    <a:lnTo>
                      <a:pt x="979421" y="236273"/>
                    </a:lnTo>
                    <a:lnTo>
                      <a:pt x="923263" y="260184"/>
                    </a:lnTo>
                    <a:lnTo>
                      <a:pt x="868180" y="284777"/>
                    </a:lnTo>
                    <a:lnTo>
                      <a:pt x="814475" y="309985"/>
                    </a:lnTo>
                    <a:lnTo>
                      <a:pt x="762449" y="335738"/>
                    </a:lnTo>
                    <a:lnTo>
                      <a:pt x="712402" y="361970"/>
                    </a:lnTo>
                    <a:lnTo>
                      <a:pt x="664637" y="388611"/>
                    </a:lnTo>
                    <a:lnTo>
                      <a:pt x="619454" y="415594"/>
                    </a:lnTo>
                    <a:lnTo>
                      <a:pt x="577155" y="442852"/>
                    </a:lnTo>
                    <a:lnTo>
                      <a:pt x="538042" y="470316"/>
                    </a:lnTo>
                    <a:lnTo>
                      <a:pt x="502415" y="497917"/>
                    </a:lnTo>
                    <a:lnTo>
                      <a:pt x="470575" y="525589"/>
                    </a:lnTo>
                    <a:lnTo>
                      <a:pt x="442825" y="553263"/>
                    </a:lnTo>
                    <a:lnTo>
                      <a:pt x="400797" y="608344"/>
                    </a:lnTo>
                    <a:lnTo>
                      <a:pt x="378741" y="662619"/>
                    </a:lnTo>
                    <a:lnTo>
                      <a:pt x="403927" y="788547"/>
                    </a:lnTo>
                    <a:lnTo>
                      <a:pt x="0" y="788716"/>
                    </a:lnTo>
                    <a:lnTo>
                      <a:pt x="4085" y="967744"/>
                    </a:lnTo>
                    <a:lnTo>
                      <a:pt x="201965" y="1333273"/>
                    </a:lnTo>
                    <a:lnTo>
                      <a:pt x="872077" y="1627968"/>
                    </a:lnTo>
                    <a:lnTo>
                      <a:pt x="2292858" y="1594493"/>
                    </a:lnTo>
                    <a:lnTo>
                      <a:pt x="2229897" y="1279666"/>
                    </a:lnTo>
                    <a:lnTo>
                      <a:pt x="1927666" y="1191517"/>
                    </a:lnTo>
                    <a:lnTo>
                      <a:pt x="1917828" y="1193287"/>
                    </a:lnTo>
                    <a:lnTo>
                      <a:pt x="1896184" y="1186795"/>
                    </a:lnTo>
                    <a:lnTo>
                      <a:pt x="1874541" y="1154330"/>
                    </a:lnTo>
                    <a:lnTo>
                      <a:pt x="1864702" y="1078184"/>
                    </a:lnTo>
                    <a:lnTo>
                      <a:pt x="1864629" y="1018999"/>
                    </a:lnTo>
                    <a:lnTo>
                      <a:pt x="1864115" y="960916"/>
                    </a:lnTo>
                    <a:lnTo>
                      <a:pt x="1862720" y="905037"/>
                    </a:lnTo>
                    <a:lnTo>
                      <a:pt x="1860003" y="852463"/>
                    </a:lnTo>
                    <a:lnTo>
                      <a:pt x="1855524" y="804295"/>
                    </a:lnTo>
                    <a:lnTo>
                      <a:pt x="1848842" y="761634"/>
                    </a:lnTo>
                    <a:lnTo>
                      <a:pt x="1823626" y="671689"/>
                    </a:lnTo>
                    <a:lnTo>
                      <a:pt x="1808683" y="622792"/>
                    </a:lnTo>
                    <a:lnTo>
                      <a:pt x="1787120" y="578068"/>
                    </a:lnTo>
                    <a:lnTo>
                      <a:pt x="1751368" y="536691"/>
                    </a:lnTo>
                    <a:lnTo>
                      <a:pt x="1708932" y="499792"/>
                    </a:lnTo>
                    <a:lnTo>
                      <a:pt x="1672004" y="468419"/>
                    </a:lnTo>
                    <a:lnTo>
                      <a:pt x="1614284" y="420033"/>
                    </a:lnTo>
                    <a:lnTo>
                      <a:pt x="1593303" y="401909"/>
                    </a:lnTo>
                    <a:lnTo>
                      <a:pt x="1577448" y="387091"/>
                    </a:lnTo>
                    <a:lnTo>
                      <a:pt x="1566622" y="375025"/>
                    </a:lnTo>
                    <a:lnTo>
                      <a:pt x="1560731" y="365154"/>
                    </a:lnTo>
                    <a:lnTo>
                      <a:pt x="1559680" y="356924"/>
                    </a:lnTo>
                    <a:lnTo>
                      <a:pt x="1563374" y="349779"/>
                    </a:lnTo>
                    <a:lnTo>
                      <a:pt x="1571716" y="343166"/>
                    </a:lnTo>
                    <a:lnTo>
                      <a:pt x="1584613" y="336527"/>
                    </a:lnTo>
                    <a:lnTo>
                      <a:pt x="1601968" y="329309"/>
                    </a:lnTo>
                    <a:lnTo>
                      <a:pt x="1649673" y="310914"/>
                    </a:lnTo>
                    <a:lnTo>
                      <a:pt x="1679832" y="298626"/>
                    </a:lnTo>
                    <a:lnTo>
                      <a:pt x="1752289" y="265096"/>
                    </a:lnTo>
                    <a:lnTo>
                      <a:pt x="1794396" y="242743"/>
                    </a:lnTo>
                    <a:lnTo>
                      <a:pt x="1840294" y="215924"/>
                    </a:lnTo>
                    <a:lnTo>
                      <a:pt x="1889889" y="184085"/>
                    </a:lnTo>
                    <a:lnTo>
                      <a:pt x="1877296" y="20382"/>
                    </a:lnTo>
                    <a:lnTo>
                      <a:pt x="1873696" y="12088"/>
                    </a:lnTo>
                    <a:lnTo>
                      <a:pt x="1864543" y="5971"/>
                    </a:lnTo>
                    <a:lnTo>
                      <a:pt x="1850138" y="1964"/>
                    </a:lnTo>
                    <a:lnTo>
                      <a:pt x="18307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210800" y="1429448"/>
                <a:ext cx="2292985" cy="1628139"/>
              </a:xfrm>
              <a:custGeom>
                <a:avLst/>
                <a:gdLst/>
                <a:ahLst/>
                <a:cxnLst/>
                <a:rect l="l" t="t" r="r" b="b"/>
                <a:pathLst>
                  <a:path w="2292984" h="1628139">
                    <a:moveTo>
                      <a:pt x="1889889" y="184085"/>
                    </a:moveTo>
                    <a:lnTo>
                      <a:pt x="1877296" y="20382"/>
                    </a:lnTo>
                    <a:lnTo>
                      <a:pt x="1830784" y="0"/>
                    </a:lnTo>
                    <a:lnTo>
                      <a:pt x="1806781" y="8"/>
                    </a:lnTo>
                    <a:lnTo>
                      <a:pt x="1746033" y="5676"/>
                    </a:lnTo>
                    <a:lnTo>
                      <a:pt x="1670305" y="18422"/>
                    </a:lnTo>
                    <a:lnTo>
                      <a:pt x="1627578" y="27281"/>
                    </a:lnTo>
                    <a:lnTo>
                      <a:pt x="1582009" y="37705"/>
                    </a:lnTo>
                    <a:lnTo>
                      <a:pt x="1533900" y="49627"/>
                    </a:lnTo>
                    <a:lnTo>
                      <a:pt x="1483553" y="62979"/>
                    </a:lnTo>
                    <a:lnTo>
                      <a:pt x="1431270" y="77692"/>
                    </a:lnTo>
                    <a:lnTo>
                      <a:pt x="1377350" y="93700"/>
                    </a:lnTo>
                    <a:lnTo>
                      <a:pt x="1322096" y="110934"/>
                    </a:lnTo>
                    <a:lnTo>
                      <a:pt x="1265809" y="129325"/>
                    </a:lnTo>
                    <a:lnTo>
                      <a:pt x="1208790" y="148807"/>
                    </a:lnTo>
                    <a:lnTo>
                      <a:pt x="1151340" y="169310"/>
                    </a:lnTo>
                    <a:lnTo>
                      <a:pt x="1093761" y="190768"/>
                    </a:lnTo>
                    <a:lnTo>
                      <a:pt x="1036355" y="213111"/>
                    </a:lnTo>
                    <a:lnTo>
                      <a:pt x="979421" y="236273"/>
                    </a:lnTo>
                    <a:lnTo>
                      <a:pt x="923263" y="260184"/>
                    </a:lnTo>
                    <a:lnTo>
                      <a:pt x="868180" y="284777"/>
                    </a:lnTo>
                    <a:lnTo>
                      <a:pt x="814475" y="309985"/>
                    </a:lnTo>
                    <a:lnTo>
                      <a:pt x="762449" y="335738"/>
                    </a:lnTo>
                    <a:lnTo>
                      <a:pt x="712402" y="361970"/>
                    </a:lnTo>
                    <a:lnTo>
                      <a:pt x="664637" y="388611"/>
                    </a:lnTo>
                    <a:lnTo>
                      <a:pt x="619454" y="415594"/>
                    </a:lnTo>
                    <a:lnTo>
                      <a:pt x="577155" y="442852"/>
                    </a:lnTo>
                    <a:lnTo>
                      <a:pt x="538042" y="470316"/>
                    </a:lnTo>
                    <a:lnTo>
                      <a:pt x="502415" y="497917"/>
                    </a:lnTo>
                    <a:lnTo>
                      <a:pt x="470575" y="525589"/>
                    </a:lnTo>
                    <a:lnTo>
                      <a:pt x="442825" y="553263"/>
                    </a:lnTo>
                    <a:lnTo>
                      <a:pt x="400797" y="608344"/>
                    </a:lnTo>
                    <a:lnTo>
                      <a:pt x="378741" y="662619"/>
                    </a:lnTo>
                    <a:lnTo>
                      <a:pt x="403927" y="788547"/>
                    </a:lnTo>
                    <a:lnTo>
                      <a:pt x="0" y="788716"/>
                    </a:lnTo>
                    <a:lnTo>
                      <a:pt x="4085" y="967744"/>
                    </a:lnTo>
                    <a:lnTo>
                      <a:pt x="201965" y="1333273"/>
                    </a:lnTo>
                    <a:lnTo>
                      <a:pt x="872077" y="1627968"/>
                    </a:lnTo>
                    <a:lnTo>
                      <a:pt x="2292858" y="1594493"/>
                    </a:lnTo>
                    <a:lnTo>
                      <a:pt x="2229897" y="1279666"/>
                    </a:lnTo>
                    <a:lnTo>
                      <a:pt x="1927666" y="1191517"/>
                    </a:lnTo>
                    <a:lnTo>
                      <a:pt x="1917828" y="1193287"/>
                    </a:lnTo>
                    <a:lnTo>
                      <a:pt x="1896184" y="1186795"/>
                    </a:lnTo>
                    <a:lnTo>
                      <a:pt x="1874541" y="1154330"/>
                    </a:lnTo>
                    <a:lnTo>
                      <a:pt x="1864702" y="1078184"/>
                    </a:lnTo>
                    <a:lnTo>
                      <a:pt x="1864629" y="1018999"/>
                    </a:lnTo>
                    <a:lnTo>
                      <a:pt x="1864115" y="960916"/>
                    </a:lnTo>
                    <a:lnTo>
                      <a:pt x="1862720" y="905037"/>
                    </a:lnTo>
                    <a:lnTo>
                      <a:pt x="1860003" y="852463"/>
                    </a:lnTo>
                    <a:lnTo>
                      <a:pt x="1855524" y="804295"/>
                    </a:lnTo>
                    <a:lnTo>
                      <a:pt x="1848842" y="761634"/>
                    </a:lnTo>
                    <a:lnTo>
                      <a:pt x="1823626" y="671689"/>
                    </a:lnTo>
                    <a:lnTo>
                      <a:pt x="1808683" y="622792"/>
                    </a:lnTo>
                    <a:lnTo>
                      <a:pt x="1787120" y="578068"/>
                    </a:lnTo>
                    <a:lnTo>
                      <a:pt x="1751368" y="536691"/>
                    </a:lnTo>
                    <a:lnTo>
                      <a:pt x="1708932" y="499792"/>
                    </a:lnTo>
                    <a:lnTo>
                      <a:pt x="1672004" y="468419"/>
                    </a:lnTo>
                    <a:lnTo>
                      <a:pt x="1640486" y="442018"/>
                    </a:lnTo>
                    <a:lnTo>
                      <a:pt x="1614284" y="420033"/>
                    </a:lnTo>
                    <a:lnTo>
                      <a:pt x="1577448" y="387091"/>
                    </a:lnTo>
                    <a:lnTo>
                      <a:pt x="1559680" y="356924"/>
                    </a:lnTo>
                    <a:lnTo>
                      <a:pt x="1563374" y="349779"/>
                    </a:lnTo>
                    <a:lnTo>
                      <a:pt x="1571716" y="343166"/>
                    </a:lnTo>
                    <a:lnTo>
                      <a:pt x="1584613" y="336527"/>
                    </a:lnTo>
                    <a:lnTo>
                      <a:pt x="1601968" y="329309"/>
                    </a:lnTo>
                    <a:lnTo>
                      <a:pt x="1623686" y="320956"/>
                    </a:lnTo>
                    <a:lnTo>
                      <a:pt x="1649673" y="310914"/>
                    </a:lnTo>
                    <a:lnTo>
                      <a:pt x="1714070" y="283539"/>
                    </a:lnTo>
                    <a:lnTo>
                      <a:pt x="1752289" y="265096"/>
                    </a:lnTo>
                    <a:lnTo>
                      <a:pt x="1794396" y="242743"/>
                    </a:lnTo>
                    <a:lnTo>
                      <a:pt x="1840294" y="215924"/>
                    </a:lnTo>
                    <a:lnTo>
                      <a:pt x="1889889" y="18408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966421" y="1863249"/>
                <a:ext cx="782955" cy="1002030"/>
              </a:xfrm>
              <a:custGeom>
                <a:avLst/>
                <a:gdLst/>
                <a:ahLst/>
                <a:cxnLst/>
                <a:rect l="l" t="t" r="r" b="b"/>
                <a:pathLst>
                  <a:path w="782954" h="1002030">
                    <a:moveTo>
                      <a:pt x="297268" y="0"/>
                    </a:moveTo>
                    <a:lnTo>
                      <a:pt x="223582" y="3399"/>
                    </a:lnTo>
                    <a:lnTo>
                      <a:pt x="151677" y="17967"/>
                    </a:lnTo>
                    <a:lnTo>
                      <a:pt x="87943" y="56357"/>
                    </a:lnTo>
                    <a:lnTo>
                      <a:pt x="60658" y="84638"/>
                    </a:lnTo>
                    <a:lnTo>
                      <a:pt x="37452" y="118457"/>
                    </a:lnTo>
                    <a:lnTo>
                      <a:pt x="19095" y="157423"/>
                    </a:lnTo>
                    <a:lnTo>
                      <a:pt x="6355" y="201147"/>
                    </a:lnTo>
                    <a:lnTo>
                      <a:pt x="0" y="249238"/>
                    </a:lnTo>
                    <a:lnTo>
                      <a:pt x="798" y="301307"/>
                    </a:lnTo>
                    <a:lnTo>
                      <a:pt x="9520" y="356963"/>
                    </a:lnTo>
                    <a:lnTo>
                      <a:pt x="26932" y="415816"/>
                    </a:lnTo>
                    <a:lnTo>
                      <a:pt x="52689" y="488080"/>
                    </a:lnTo>
                    <a:lnTo>
                      <a:pt x="76857" y="550997"/>
                    </a:lnTo>
                    <a:lnTo>
                      <a:pt x="107584" y="621292"/>
                    </a:lnTo>
                    <a:lnTo>
                      <a:pt x="125665" y="658022"/>
                    </a:lnTo>
                    <a:lnTo>
                      <a:pt x="145696" y="695177"/>
                    </a:lnTo>
                    <a:lnTo>
                      <a:pt x="167779" y="732284"/>
                    </a:lnTo>
                    <a:lnTo>
                      <a:pt x="192018" y="768868"/>
                    </a:lnTo>
                    <a:lnTo>
                      <a:pt x="218515" y="804457"/>
                    </a:lnTo>
                    <a:lnTo>
                      <a:pt x="247375" y="838578"/>
                    </a:lnTo>
                    <a:lnTo>
                      <a:pt x="278700" y="870756"/>
                    </a:lnTo>
                    <a:lnTo>
                      <a:pt x="312593" y="900520"/>
                    </a:lnTo>
                    <a:lnTo>
                      <a:pt x="349158" y="927396"/>
                    </a:lnTo>
                    <a:lnTo>
                      <a:pt x="388497" y="950910"/>
                    </a:lnTo>
                    <a:lnTo>
                      <a:pt x="430714" y="970590"/>
                    </a:lnTo>
                    <a:lnTo>
                      <a:pt x="475912" y="985962"/>
                    </a:lnTo>
                    <a:lnTo>
                      <a:pt x="524194" y="996552"/>
                    </a:lnTo>
                    <a:lnTo>
                      <a:pt x="575663" y="1001888"/>
                    </a:lnTo>
                    <a:lnTo>
                      <a:pt x="630423" y="1001497"/>
                    </a:lnTo>
                    <a:lnTo>
                      <a:pt x="688577" y="994905"/>
                    </a:lnTo>
                    <a:lnTo>
                      <a:pt x="736047" y="971831"/>
                    </a:lnTo>
                    <a:lnTo>
                      <a:pt x="766235" y="923999"/>
                    </a:lnTo>
                    <a:lnTo>
                      <a:pt x="780644" y="855551"/>
                    </a:lnTo>
                    <a:lnTo>
                      <a:pt x="782401" y="814892"/>
                    </a:lnTo>
                    <a:lnTo>
                      <a:pt x="780776" y="770634"/>
                    </a:lnTo>
                    <a:lnTo>
                      <a:pt x="775957" y="723295"/>
                    </a:lnTo>
                    <a:lnTo>
                      <a:pt x="768131" y="673392"/>
                    </a:lnTo>
                    <a:lnTo>
                      <a:pt x="757488" y="621445"/>
                    </a:lnTo>
                    <a:lnTo>
                      <a:pt x="744214" y="567970"/>
                    </a:lnTo>
                    <a:lnTo>
                      <a:pt x="728496" y="513487"/>
                    </a:lnTo>
                    <a:lnTo>
                      <a:pt x="710524" y="458513"/>
                    </a:lnTo>
                    <a:lnTo>
                      <a:pt x="690484" y="403567"/>
                    </a:lnTo>
                    <a:lnTo>
                      <a:pt x="668564" y="349166"/>
                    </a:lnTo>
                    <a:lnTo>
                      <a:pt x="644952" y="295828"/>
                    </a:lnTo>
                    <a:lnTo>
                      <a:pt x="612678" y="231913"/>
                    </a:lnTo>
                    <a:lnTo>
                      <a:pt x="579698" y="177384"/>
                    </a:lnTo>
                    <a:lnTo>
                      <a:pt x="546068" y="131583"/>
                    </a:lnTo>
                    <a:lnTo>
                      <a:pt x="511847" y="93850"/>
                    </a:lnTo>
                    <a:lnTo>
                      <a:pt x="477091" y="63527"/>
                    </a:lnTo>
                    <a:lnTo>
                      <a:pt x="441856" y="39954"/>
                    </a:lnTo>
                    <a:lnTo>
                      <a:pt x="406199" y="22474"/>
                    </a:lnTo>
                    <a:lnTo>
                      <a:pt x="333849" y="3156"/>
                    </a:lnTo>
                    <a:lnTo>
                      <a:pt x="29726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966421" y="1863249"/>
                <a:ext cx="782955" cy="1002030"/>
              </a:xfrm>
              <a:custGeom>
                <a:avLst/>
                <a:gdLst/>
                <a:ahLst/>
                <a:cxnLst/>
                <a:rect l="l" t="t" r="r" b="b"/>
                <a:pathLst>
                  <a:path w="782954" h="1002030">
                    <a:moveTo>
                      <a:pt x="644952" y="295828"/>
                    </a:moveTo>
                    <a:lnTo>
                      <a:pt x="668564" y="349166"/>
                    </a:lnTo>
                    <a:lnTo>
                      <a:pt x="690484" y="403567"/>
                    </a:lnTo>
                    <a:lnTo>
                      <a:pt x="710524" y="458513"/>
                    </a:lnTo>
                    <a:lnTo>
                      <a:pt x="728496" y="513487"/>
                    </a:lnTo>
                    <a:lnTo>
                      <a:pt x="744214" y="567970"/>
                    </a:lnTo>
                    <a:lnTo>
                      <a:pt x="757488" y="621445"/>
                    </a:lnTo>
                    <a:lnTo>
                      <a:pt x="768131" y="673392"/>
                    </a:lnTo>
                    <a:lnTo>
                      <a:pt x="775957" y="723295"/>
                    </a:lnTo>
                    <a:lnTo>
                      <a:pt x="780776" y="770634"/>
                    </a:lnTo>
                    <a:lnTo>
                      <a:pt x="782401" y="814892"/>
                    </a:lnTo>
                    <a:lnTo>
                      <a:pt x="780644" y="855551"/>
                    </a:lnTo>
                    <a:lnTo>
                      <a:pt x="766235" y="923999"/>
                    </a:lnTo>
                    <a:lnTo>
                      <a:pt x="736047" y="971831"/>
                    </a:lnTo>
                    <a:lnTo>
                      <a:pt x="688577" y="994905"/>
                    </a:lnTo>
                    <a:lnTo>
                      <a:pt x="630423" y="1001497"/>
                    </a:lnTo>
                    <a:lnTo>
                      <a:pt x="575663" y="1001888"/>
                    </a:lnTo>
                    <a:lnTo>
                      <a:pt x="524194" y="996552"/>
                    </a:lnTo>
                    <a:lnTo>
                      <a:pt x="475912" y="985962"/>
                    </a:lnTo>
                    <a:lnTo>
                      <a:pt x="430714" y="970590"/>
                    </a:lnTo>
                    <a:lnTo>
                      <a:pt x="388497" y="950910"/>
                    </a:lnTo>
                    <a:lnTo>
                      <a:pt x="349158" y="927396"/>
                    </a:lnTo>
                    <a:lnTo>
                      <a:pt x="312593" y="900520"/>
                    </a:lnTo>
                    <a:lnTo>
                      <a:pt x="278700" y="870756"/>
                    </a:lnTo>
                    <a:lnTo>
                      <a:pt x="247375" y="838578"/>
                    </a:lnTo>
                    <a:lnTo>
                      <a:pt x="218515" y="804457"/>
                    </a:lnTo>
                    <a:lnTo>
                      <a:pt x="192018" y="768868"/>
                    </a:lnTo>
                    <a:lnTo>
                      <a:pt x="167779" y="732284"/>
                    </a:lnTo>
                    <a:lnTo>
                      <a:pt x="145696" y="695177"/>
                    </a:lnTo>
                    <a:lnTo>
                      <a:pt x="125665" y="658022"/>
                    </a:lnTo>
                    <a:lnTo>
                      <a:pt x="107584" y="621292"/>
                    </a:lnTo>
                    <a:lnTo>
                      <a:pt x="91349" y="585459"/>
                    </a:lnTo>
                    <a:lnTo>
                      <a:pt x="64005" y="518380"/>
                    </a:lnTo>
                    <a:lnTo>
                      <a:pt x="42808" y="460570"/>
                    </a:lnTo>
                    <a:lnTo>
                      <a:pt x="34256" y="436325"/>
                    </a:lnTo>
                    <a:lnTo>
                      <a:pt x="26932" y="415816"/>
                    </a:lnTo>
                    <a:lnTo>
                      <a:pt x="9520" y="356963"/>
                    </a:lnTo>
                    <a:lnTo>
                      <a:pt x="798" y="301307"/>
                    </a:lnTo>
                    <a:lnTo>
                      <a:pt x="0" y="249238"/>
                    </a:lnTo>
                    <a:lnTo>
                      <a:pt x="6355" y="201147"/>
                    </a:lnTo>
                    <a:lnTo>
                      <a:pt x="19095" y="157423"/>
                    </a:lnTo>
                    <a:lnTo>
                      <a:pt x="37452" y="118457"/>
                    </a:lnTo>
                    <a:lnTo>
                      <a:pt x="60658" y="84638"/>
                    </a:lnTo>
                    <a:lnTo>
                      <a:pt x="87943" y="56357"/>
                    </a:lnTo>
                    <a:lnTo>
                      <a:pt x="151677" y="17967"/>
                    </a:lnTo>
                    <a:lnTo>
                      <a:pt x="223582" y="3399"/>
                    </a:lnTo>
                    <a:lnTo>
                      <a:pt x="297268" y="0"/>
                    </a:lnTo>
                    <a:lnTo>
                      <a:pt x="333849" y="3156"/>
                    </a:lnTo>
                    <a:lnTo>
                      <a:pt x="406199" y="22474"/>
                    </a:lnTo>
                    <a:lnTo>
                      <a:pt x="441856" y="39954"/>
                    </a:lnTo>
                    <a:lnTo>
                      <a:pt x="477091" y="63527"/>
                    </a:lnTo>
                    <a:lnTo>
                      <a:pt x="511847" y="93850"/>
                    </a:lnTo>
                    <a:lnTo>
                      <a:pt x="546068" y="131583"/>
                    </a:lnTo>
                    <a:lnTo>
                      <a:pt x="579698" y="177384"/>
                    </a:lnTo>
                    <a:lnTo>
                      <a:pt x="612678" y="231913"/>
                    </a:lnTo>
                    <a:lnTo>
                      <a:pt x="644952" y="295828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727977" y="2450379"/>
                <a:ext cx="264795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264794">
                    <a:moveTo>
                      <a:pt x="132227" y="0"/>
                    </a:moveTo>
                    <a:lnTo>
                      <a:pt x="90436" y="6741"/>
                    </a:lnTo>
                    <a:lnTo>
                      <a:pt x="54139" y="25513"/>
                    </a:lnTo>
                    <a:lnTo>
                      <a:pt x="25514" y="54136"/>
                    </a:lnTo>
                    <a:lnTo>
                      <a:pt x="6741" y="90432"/>
                    </a:lnTo>
                    <a:lnTo>
                      <a:pt x="0" y="132220"/>
                    </a:lnTo>
                    <a:lnTo>
                      <a:pt x="6741" y="174012"/>
                    </a:lnTo>
                    <a:lnTo>
                      <a:pt x="25514" y="210310"/>
                    </a:lnTo>
                    <a:lnTo>
                      <a:pt x="54139" y="238936"/>
                    </a:lnTo>
                    <a:lnTo>
                      <a:pt x="90436" y="257709"/>
                    </a:lnTo>
                    <a:lnTo>
                      <a:pt x="132227" y="264452"/>
                    </a:lnTo>
                    <a:lnTo>
                      <a:pt x="174013" y="257709"/>
                    </a:lnTo>
                    <a:lnTo>
                      <a:pt x="210308" y="238936"/>
                    </a:lnTo>
                    <a:lnTo>
                      <a:pt x="238932" y="210310"/>
                    </a:lnTo>
                    <a:lnTo>
                      <a:pt x="257706" y="174012"/>
                    </a:lnTo>
                    <a:lnTo>
                      <a:pt x="264448" y="132220"/>
                    </a:lnTo>
                    <a:lnTo>
                      <a:pt x="257706" y="90432"/>
                    </a:lnTo>
                    <a:lnTo>
                      <a:pt x="238932" y="54136"/>
                    </a:lnTo>
                    <a:lnTo>
                      <a:pt x="210308" y="25513"/>
                    </a:lnTo>
                    <a:lnTo>
                      <a:pt x="174013" y="6741"/>
                    </a:lnTo>
                    <a:lnTo>
                      <a:pt x="1322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27977" y="2450379"/>
                <a:ext cx="264795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264794">
                    <a:moveTo>
                      <a:pt x="132227" y="0"/>
                    </a:moveTo>
                    <a:lnTo>
                      <a:pt x="174013" y="6741"/>
                    </a:lnTo>
                    <a:lnTo>
                      <a:pt x="210308" y="25513"/>
                    </a:lnTo>
                    <a:lnTo>
                      <a:pt x="238932" y="54136"/>
                    </a:lnTo>
                    <a:lnTo>
                      <a:pt x="257706" y="90432"/>
                    </a:lnTo>
                    <a:lnTo>
                      <a:pt x="264448" y="132220"/>
                    </a:lnTo>
                    <a:lnTo>
                      <a:pt x="257706" y="174012"/>
                    </a:lnTo>
                    <a:lnTo>
                      <a:pt x="238932" y="210310"/>
                    </a:lnTo>
                    <a:lnTo>
                      <a:pt x="210308" y="238936"/>
                    </a:lnTo>
                    <a:lnTo>
                      <a:pt x="174013" y="257709"/>
                    </a:lnTo>
                    <a:lnTo>
                      <a:pt x="132227" y="264452"/>
                    </a:lnTo>
                    <a:lnTo>
                      <a:pt x="90436" y="257709"/>
                    </a:lnTo>
                    <a:lnTo>
                      <a:pt x="54139" y="238936"/>
                    </a:lnTo>
                    <a:lnTo>
                      <a:pt x="25514" y="210310"/>
                    </a:lnTo>
                    <a:lnTo>
                      <a:pt x="6741" y="174012"/>
                    </a:lnTo>
                    <a:lnTo>
                      <a:pt x="0" y="132220"/>
                    </a:lnTo>
                    <a:lnTo>
                      <a:pt x="6741" y="90432"/>
                    </a:lnTo>
                    <a:lnTo>
                      <a:pt x="25514" y="54136"/>
                    </a:lnTo>
                    <a:lnTo>
                      <a:pt x="54139" y="25513"/>
                    </a:lnTo>
                    <a:lnTo>
                      <a:pt x="90436" y="6741"/>
                    </a:lnTo>
                    <a:lnTo>
                      <a:pt x="132227" y="0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356435" y="2481807"/>
                <a:ext cx="188996" cy="18900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893123" y="1622497"/>
                <a:ext cx="2766060" cy="1997710"/>
              </a:xfrm>
              <a:custGeom>
                <a:avLst/>
                <a:gdLst/>
                <a:ahLst/>
                <a:cxnLst/>
                <a:rect l="l" t="t" r="r" b="b"/>
                <a:pathLst>
                  <a:path w="2766060" h="1997710">
                    <a:moveTo>
                      <a:pt x="555815" y="588949"/>
                    </a:moveTo>
                    <a:lnTo>
                      <a:pt x="546481" y="552869"/>
                    </a:lnTo>
                    <a:lnTo>
                      <a:pt x="538429" y="521728"/>
                    </a:lnTo>
                    <a:lnTo>
                      <a:pt x="518693" y="540334"/>
                    </a:lnTo>
                    <a:lnTo>
                      <a:pt x="9232" y="0"/>
                    </a:lnTo>
                    <a:lnTo>
                      <a:pt x="0" y="8674"/>
                    </a:lnTo>
                    <a:lnTo>
                      <a:pt x="509473" y="549033"/>
                    </a:lnTo>
                    <a:lnTo>
                      <a:pt x="489737" y="567639"/>
                    </a:lnTo>
                    <a:lnTo>
                      <a:pt x="555815" y="588949"/>
                    </a:lnTo>
                    <a:close/>
                  </a:path>
                  <a:path w="2766060" h="1997710">
                    <a:moveTo>
                      <a:pt x="722845" y="1607832"/>
                    </a:moveTo>
                    <a:lnTo>
                      <a:pt x="653453" y="1609915"/>
                    </a:lnTo>
                    <a:lnTo>
                      <a:pt x="667219" y="1633270"/>
                    </a:lnTo>
                    <a:lnTo>
                      <a:pt x="68199" y="1986546"/>
                    </a:lnTo>
                    <a:lnTo>
                      <a:pt x="74650" y="1997456"/>
                    </a:lnTo>
                    <a:lnTo>
                      <a:pt x="673658" y="1644192"/>
                    </a:lnTo>
                    <a:lnTo>
                      <a:pt x="687438" y="1667560"/>
                    </a:lnTo>
                    <a:lnTo>
                      <a:pt x="709345" y="1630591"/>
                    </a:lnTo>
                    <a:lnTo>
                      <a:pt x="722845" y="1607832"/>
                    </a:lnTo>
                    <a:close/>
                  </a:path>
                  <a:path w="2766060" h="1997710">
                    <a:moveTo>
                      <a:pt x="2765755" y="1871383"/>
                    </a:moveTo>
                    <a:lnTo>
                      <a:pt x="2417089" y="1386281"/>
                    </a:lnTo>
                    <a:lnTo>
                      <a:pt x="2423058" y="1382001"/>
                    </a:lnTo>
                    <a:lnTo>
                      <a:pt x="2439124" y="1370444"/>
                    </a:lnTo>
                    <a:lnTo>
                      <a:pt x="2376449" y="1340586"/>
                    </a:lnTo>
                    <a:lnTo>
                      <a:pt x="2384780" y="1409509"/>
                    </a:lnTo>
                    <a:lnTo>
                      <a:pt x="2406815" y="1393672"/>
                    </a:lnTo>
                    <a:lnTo>
                      <a:pt x="2755481" y="1878774"/>
                    </a:lnTo>
                    <a:lnTo>
                      <a:pt x="2765755" y="187138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159311" y="964216"/>
              <a:ext cx="7167245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2983865" marR="5080" indent="-297180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tenon saw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three missing labels and appropriate add  colour and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shade.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17721" y="3794561"/>
              <a:ext cx="69202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All back </a:t>
              </a:r>
              <a:r>
                <a:rPr sz="1200" dirty="0">
                  <a:latin typeface="Arial"/>
                  <a:cs typeface="Arial"/>
                </a:rPr>
                <a:t>saws, </a:t>
              </a:r>
              <a:r>
                <a:rPr sz="1200" spc="-5" dirty="0">
                  <a:latin typeface="Arial"/>
                  <a:cs typeface="Arial"/>
                </a:rPr>
                <a:t>such as a typical tenon saw or dovetail saw have a brass </a:t>
              </a:r>
              <a:r>
                <a:rPr sz="1200" dirty="0">
                  <a:latin typeface="Arial"/>
                  <a:cs typeface="Arial"/>
                </a:rPr>
                <a:t>back. 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this the</a:t>
              </a:r>
              <a:r>
                <a:rPr sz="1200" spc="19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case?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240602" y="4943019"/>
              <a:ext cx="3585845" cy="1435735"/>
              <a:chOff x="240602" y="4943019"/>
              <a:chExt cx="3585845" cy="143573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46952" y="5437119"/>
                <a:ext cx="2508250" cy="935355"/>
              </a:xfrm>
              <a:custGeom>
                <a:avLst/>
                <a:gdLst/>
                <a:ahLst/>
                <a:cxnLst/>
                <a:rect l="l" t="t" r="r" b="b"/>
                <a:pathLst>
                  <a:path w="2508250" h="935354">
                    <a:moveTo>
                      <a:pt x="18515" y="203622"/>
                    </a:moveTo>
                    <a:lnTo>
                      <a:pt x="2508234" y="203622"/>
                    </a:lnTo>
                    <a:lnTo>
                      <a:pt x="2508234" y="934801"/>
                    </a:lnTo>
                    <a:lnTo>
                      <a:pt x="2446520" y="934801"/>
                    </a:lnTo>
                    <a:lnTo>
                      <a:pt x="2405515" y="913568"/>
                    </a:lnTo>
                    <a:lnTo>
                      <a:pt x="2358057" y="934801"/>
                    </a:lnTo>
                    <a:lnTo>
                      <a:pt x="2309717" y="910595"/>
                    </a:lnTo>
                    <a:lnTo>
                      <a:pt x="2256915" y="934801"/>
                    </a:lnTo>
                    <a:lnTo>
                      <a:pt x="2212340" y="913568"/>
                    </a:lnTo>
                    <a:lnTo>
                      <a:pt x="2169245" y="934801"/>
                    </a:lnTo>
                    <a:lnTo>
                      <a:pt x="2127636" y="910595"/>
                    </a:lnTo>
                    <a:lnTo>
                      <a:pt x="2086023" y="934801"/>
                    </a:lnTo>
                    <a:lnTo>
                      <a:pt x="2041444" y="913568"/>
                    </a:lnTo>
                    <a:lnTo>
                      <a:pt x="1999835" y="934801"/>
                    </a:lnTo>
                    <a:lnTo>
                      <a:pt x="1962687" y="912084"/>
                    </a:lnTo>
                    <a:lnTo>
                      <a:pt x="1918105" y="934801"/>
                    </a:lnTo>
                    <a:lnTo>
                      <a:pt x="1877983" y="913568"/>
                    </a:lnTo>
                    <a:lnTo>
                      <a:pt x="1833401" y="934801"/>
                    </a:lnTo>
                    <a:lnTo>
                      <a:pt x="1791796" y="913568"/>
                    </a:lnTo>
                    <a:lnTo>
                      <a:pt x="1745726" y="934801"/>
                    </a:lnTo>
                    <a:lnTo>
                      <a:pt x="1702630" y="909892"/>
                    </a:lnTo>
                    <a:lnTo>
                      <a:pt x="1661025" y="934801"/>
                    </a:lnTo>
                    <a:lnTo>
                      <a:pt x="1616447" y="911376"/>
                    </a:lnTo>
                    <a:lnTo>
                      <a:pt x="1571861" y="934801"/>
                    </a:lnTo>
                    <a:lnTo>
                      <a:pt x="1528772" y="912865"/>
                    </a:lnTo>
                    <a:lnTo>
                      <a:pt x="1487159" y="934801"/>
                    </a:lnTo>
                    <a:lnTo>
                      <a:pt x="1447038" y="908409"/>
                    </a:lnTo>
                    <a:lnTo>
                      <a:pt x="1412863" y="934801"/>
                    </a:lnTo>
                    <a:lnTo>
                      <a:pt x="1380167" y="908409"/>
                    </a:lnTo>
                    <a:lnTo>
                      <a:pt x="1345989" y="934801"/>
                    </a:lnTo>
                    <a:lnTo>
                      <a:pt x="1305867" y="913568"/>
                    </a:lnTo>
                    <a:lnTo>
                      <a:pt x="1267232" y="934801"/>
                    </a:lnTo>
                    <a:lnTo>
                      <a:pt x="1228596" y="913568"/>
                    </a:lnTo>
                    <a:lnTo>
                      <a:pt x="1188471" y="934801"/>
                    </a:lnTo>
                    <a:lnTo>
                      <a:pt x="1155780" y="913568"/>
                    </a:lnTo>
                    <a:lnTo>
                      <a:pt x="1114174" y="934801"/>
                    </a:lnTo>
                    <a:lnTo>
                      <a:pt x="1078505" y="913568"/>
                    </a:lnTo>
                    <a:lnTo>
                      <a:pt x="1044331" y="934801"/>
                    </a:lnTo>
                    <a:lnTo>
                      <a:pt x="1013123" y="912084"/>
                    </a:lnTo>
                    <a:lnTo>
                      <a:pt x="983405" y="934801"/>
                    </a:lnTo>
                    <a:lnTo>
                      <a:pt x="949225" y="913568"/>
                    </a:lnTo>
                    <a:lnTo>
                      <a:pt x="916531" y="934801"/>
                    </a:lnTo>
                    <a:lnTo>
                      <a:pt x="886813" y="913568"/>
                    </a:lnTo>
                    <a:lnTo>
                      <a:pt x="851147" y="934801"/>
                    </a:lnTo>
                    <a:lnTo>
                      <a:pt x="821425" y="908409"/>
                    </a:lnTo>
                    <a:lnTo>
                      <a:pt x="787247" y="934801"/>
                    </a:lnTo>
                    <a:lnTo>
                      <a:pt x="757527" y="909892"/>
                    </a:lnTo>
                    <a:lnTo>
                      <a:pt x="723347" y="934801"/>
                    </a:lnTo>
                    <a:lnTo>
                      <a:pt x="683229" y="912865"/>
                    </a:lnTo>
                    <a:lnTo>
                      <a:pt x="646078" y="934801"/>
                    </a:lnTo>
                    <a:lnTo>
                      <a:pt x="611896" y="912865"/>
                    </a:lnTo>
                    <a:lnTo>
                      <a:pt x="580694" y="934801"/>
                    </a:lnTo>
                    <a:lnTo>
                      <a:pt x="549485" y="912865"/>
                    </a:lnTo>
                    <a:lnTo>
                      <a:pt x="516794" y="934801"/>
                    </a:lnTo>
                    <a:lnTo>
                      <a:pt x="482616" y="915836"/>
                    </a:lnTo>
                    <a:lnTo>
                      <a:pt x="449924" y="934801"/>
                    </a:lnTo>
                    <a:lnTo>
                      <a:pt x="411289" y="915483"/>
                    </a:lnTo>
                    <a:lnTo>
                      <a:pt x="375624" y="934801"/>
                    </a:lnTo>
                    <a:lnTo>
                      <a:pt x="345898" y="918453"/>
                    </a:lnTo>
                    <a:lnTo>
                      <a:pt x="307267" y="934801"/>
                    </a:lnTo>
                    <a:lnTo>
                      <a:pt x="280518" y="919943"/>
                    </a:lnTo>
                    <a:lnTo>
                      <a:pt x="244853" y="934801"/>
                    </a:lnTo>
                    <a:lnTo>
                      <a:pt x="216615" y="918453"/>
                    </a:lnTo>
                    <a:lnTo>
                      <a:pt x="186897" y="934801"/>
                    </a:lnTo>
                    <a:lnTo>
                      <a:pt x="164609" y="919943"/>
                    </a:lnTo>
                    <a:lnTo>
                      <a:pt x="134887" y="934801"/>
                    </a:lnTo>
                    <a:lnTo>
                      <a:pt x="112593" y="922914"/>
                    </a:lnTo>
                    <a:lnTo>
                      <a:pt x="82875" y="934801"/>
                    </a:lnTo>
                    <a:lnTo>
                      <a:pt x="56127" y="922914"/>
                    </a:lnTo>
                    <a:lnTo>
                      <a:pt x="18515" y="934801"/>
                    </a:lnTo>
                    <a:lnTo>
                      <a:pt x="18515" y="203622"/>
                    </a:lnTo>
                    <a:close/>
                  </a:path>
                  <a:path w="2508250" h="935354">
                    <a:moveTo>
                      <a:pt x="2165785" y="0"/>
                    </a:moveTo>
                    <a:lnTo>
                      <a:pt x="0" y="0"/>
                    </a:lnTo>
                    <a:lnTo>
                      <a:pt x="0" y="203622"/>
                    </a:lnTo>
                    <a:lnTo>
                      <a:pt x="2221315" y="203622"/>
                    </a:lnTo>
                    <a:lnTo>
                      <a:pt x="2165785" y="0"/>
                    </a:lnTo>
                    <a:close/>
                  </a:path>
                </a:pathLst>
              </a:custGeom>
              <a:ln w="127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134372" y="4950063"/>
                <a:ext cx="1685289" cy="1196975"/>
              </a:xfrm>
              <a:custGeom>
                <a:avLst/>
                <a:gdLst/>
                <a:ahLst/>
                <a:cxnLst/>
                <a:rect l="l" t="t" r="r" b="b"/>
                <a:pathLst>
                  <a:path w="1685289" h="1196975">
                    <a:moveTo>
                      <a:pt x="1344431" y="0"/>
                    </a:moveTo>
                    <a:lnTo>
                      <a:pt x="1288632" y="3516"/>
                    </a:lnTo>
                    <a:lnTo>
                      <a:pt x="1212205" y="16696"/>
                    </a:lnTo>
                    <a:lnTo>
                      <a:pt x="1167640" y="26596"/>
                    </a:lnTo>
                    <a:lnTo>
                      <a:pt x="1119579" y="38538"/>
                    </a:lnTo>
                    <a:lnTo>
                      <a:pt x="1068575" y="52396"/>
                    </a:lnTo>
                    <a:lnTo>
                      <a:pt x="1015182" y="68044"/>
                    </a:lnTo>
                    <a:lnTo>
                      <a:pt x="959954" y="85359"/>
                    </a:lnTo>
                    <a:lnTo>
                      <a:pt x="903443" y="104215"/>
                    </a:lnTo>
                    <a:lnTo>
                      <a:pt x="846205" y="124487"/>
                    </a:lnTo>
                    <a:lnTo>
                      <a:pt x="788791" y="146051"/>
                    </a:lnTo>
                    <a:lnTo>
                      <a:pt x="731756" y="168781"/>
                    </a:lnTo>
                    <a:lnTo>
                      <a:pt x="675653" y="192552"/>
                    </a:lnTo>
                    <a:lnTo>
                      <a:pt x="621036" y="217240"/>
                    </a:lnTo>
                    <a:lnTo>
                      <a:pt x="568459" y="242720"/>
                    </a:lnTo>
                    <a:lnTo>
                      <a:pt x="518474" y="268867"/>
                    </a:lnTo>
                    <a:lnTo>
                      <a:pt x="471636" y="295556"/>
                    </a:lnTo>
                    <a:lnTo>
                      <a:pt x="428497" y="322661"/>
                    </a:lnTo>
                    <a:lnTo>
                      <a:pt x="389612" y="350059"/>
                    </a:lnTo>
                    <a:lnTo>
                      <a:pt x="355535" y="377624"/>
                    </a:lnTo>
                    <a:lnTo>
                      <a:pt x="326818" y="405231"/>
                    </a:lnTo>
                    <a:lnTo>
                      <a:pt x="287680" y="460072"/>
                    </a:lnTo>
                    <a:lnTo>
                      <a:pt x="278366" y="487056"/>
                    </a:lnTo>
                    <a:lnTo>
                      <a:pt x="296873" y="579608"/>
                    </a:lnTo>
                    <a:lnTo>
                      <a:pt x="0" y="579738"/>
                    </a:lnTo>
                    <a:lnTo>
                      <a:pt x="3001" y="711319"/>
                    </a:lnTo>
                    <a:lnTo>
                      <a:pt x="148437" y="979974"/>
                    </a:lnTo>
                    <a:lnTo>
                      <a:pt x="640954" y="1196567"/>
                    </a:lnTo>
                    <a:lnTo>
                      <a:pt x="1685198" y="1171963"/>
                    </a:lnTo>
                    <a:lnTo>
                      <a:pt x="1638917" y="940573"/>
                    </a:lnTo>
                    <a:lnTo>
                      <a:pt x="1416786" y="875784"/>
                    </a:lnTo>
                    <a:lnTo>
                      <a:pt x="1409556" y="877086"/>
                    </a:lnTo>
                    <a:lnTo>
                      <a:pt x="1393649" y="872316"/>
                    </a:lnTo>
                    <a:lnTo>
                      <a:pt x="1377742" y="848455"/>
                    </a:lnTo>
                    <a:lnTo>
                      <a:pt x="1370511" y="792487"/>
                    </a:lnTo>
                    <a:lnTo>
                      <a:pt x="1370363" y="731772"/>
                    </a:lnTo>
                    <a:lnTo>
                      <a:pt x="1369326" y="673278"/>
                    </a:lnTo>
                    <a:lnTo>
                      <a:pt x="1366512" y="619227"/>
                    </a:lnTo>
                    <a:lnTo>
                      <a:pt x="1361032" y="571838"/>
                    </a:lnTo>
                    <a:lnTo>
                      <a:pt x="1351997" y="533333"/>
                    </a:lnTo>
                    <a:lnTo>
                      <a:pt x="1340319" y="493723"/>
                    </a:lnTo>
                    <a:lnTo>
                      <a:pt x="1313488" y="424914"/>
                    </a:lnTo>
                    <a:lnTo>
                      <a:pt x="1287208" y="394499"/>
                    </a:lnTo>
                    <a:lnTo>
                      <a:pt x="1244681" y="357693"/>
                    </a:lnTo>
                    <a:lnTo>
                      <a:pt x="1183068" y="305883"/>
                    </a:lnTo>
                    <a:lnTo>
                      <a:pt x="1163597" y="288641"/>
                    </a:lnTo>
                    <a:lnTo>
                      <a:pt x="1151427" y="275681"/>
                    </a:lnTo>
                    <a:lnTo>
                      <a:pt x="1146365" y="265885"/>
                    </a:lnTo>
                    <a:lnTo>
                      <a:pt x="1148221" y="258132"/>
                    </a:lnTo>
                    <a:lnTo>
                      <a:pt x="1156801" y="251304"/>
                    </a:lnTo>
                    <a:lnTo>
                      <a:pt x="1171914" y="244281"/>
                    </a:lnTo>
                    <a:lnTo>
                      <a:pt x="1220969" y="225170"/>
                    </a:lnTo>
                    <a:lnTo>
                      <a:pt x="1254527" y="210844"/>
                    </a:lnTo>
                    <a:lnTo>
                      <a:pt x="1293850" y="191845"/>
                    </a:lnTo>
                    <a:lnTo>
                      <a:pt x="1338744" y="167053"/>
                    </a:lnTo>
                    <a:lnTo>
                      <a:pt x="1389019" y="135350"/>
                    </a:lnTo>
                    <a:lnTo>
                      <a:pt x="1379767" y="15027"/>
                    </a:lnTo>
                    <a:lnTo>
                      <a:pt x="1375175" y="7144"/>
                    </a:lnTo>
                    <a:lnTo>
                      <a:pt x="1363212" y="2177"/>
                    </a:lnTo>
                    <a:lnTo>
                      <a:pt x="1344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134372" y="4950063"/>
                <a:ext cx="1685289" cy="1196975"/>
              </a:xfrm>
              <a:custGeom>
                <a:avLst/>
                <a:gdLst/>
                <a:ahLst/>
                <a:cxnLst/>
                <a:rect l="l" t="t" r="r" b="b"/>
                <a:pathLst>
                  <a:path w="1685289" h="1196975">
                    <a:moveTo>
                      <a:pt x="1389019" y="135350"/>
                    </a:moveTo>
                    <a:lnTo>
                      <a:pt x="1379767" y="15027"/>
                    </a:lnTo>
                    <a:lnTo>
                      <a:pt x="1375175" y="7144"/>
                    </a:lnTo>
                    <a:lnTo>
                      <a:pt x="1363212" y="2177"/>
                    </a:lnTo>
                    <a:lnTo>
                      <a:pt x="1344431" y="0"/>
                    </a:lnTo>
                    <a:lnTo>
                      <a:pt x="1319387" y="488"/>
                    </a:lnTo>
                    <a:lnTo>
                      <a:pt x="1252720" y="8961"/>
                    </a:lnTo>
                    <a:lnTo>
                      <a:pt x="1212205" y="16696"/>
                    </a:lnTo>
                    <a:lnTo>
                      <a:pt x="1167640" y="26596"/>
                    </a:lnTo>
                    <a:lnTo>
                      <a:pt x="1119579" y="38538"/>
                    </a:lnTo>
                    <a:lnTo>
                      <a:pt x="1068575" y="52396"/>
                    </a:lnTo>
                    <a:lnTo>
                      <a:pt x="1015182" y="68044"/>
                    </a:lnTo>
                    <a:lnTo>
                      <a:pt x="959954" y="85359"/>
                    </a:lnTo>
                    <a:lnTo>
                      <a:pt x="903443" y="104215"/>
                    </a:lnTo>
                    <a:lnTo>
                      <a:pt x="846205" y="124487"/>
                    </a:lnTo>
                    <a:lnTo>
                      <a:pt x="788791" y="146051"/>
                    </a:lnTo>
                    <a:lnTo>
                      <a:pt x="731756" y="168781"/>
                    </a:lnTo>
                    <a:lnTo>
                      <a:pt x="675653" y="192552"/>
                    </a:lnTo>
                    <a:lnTo>
                      <a:pt x="621036" y="217240"/>
                    </a:lnTo>
                    <a:lnTo>
                      <a:pt x="568459" y="242720"/>
                    </a:lnTo>
                    <a:lnTo>
                      <a:pt x="518474" y="268867"/>
                    </a:lnTo>
                    <a:lnTo>
                      <a:pt x="471636" y="295556"/>
                    </a:lnTo>
                    <a:lnTo>
                      <a:pt x="428497" y="322661"/>
                    </a:lnTo>
                    <a:lnTo>
                      <a:pt x="389612" y="350059"/>
                    </a:lnTo>
                    <a:lnTo>
                      <a:pt x="355535" y="377624"/>
                    </a:lnTo>
                    <a:lnTo>
                      <a:pt x="326818" y="405231"/>
                    </a:lnTo>
                    <a:lnTo>
                      <a:pt x="287680" y="460072"/>
                    </a:lnTo>
                    <a:lnTo>
                      <a:pt x="278366" y="487056"/>
                    </a:lnTo>
                    <a:lnTo>
                      <a:pt x="296873" y="579608"/>
                    </a:lnTo>
                    <a:lnTo>
                      <a:pt x="0" y="579738"/>
                    </a:lnTo>
                    <a:lnTo>
                      <a:pt x="3001" y="711319"/>
                    </a:lnTo>
                    <a:lnTo>
                      <a:pt x="148437" y="979974"/>
                    </a:lnTo>
                    <a:lnTo>
                      <a:pt x="640954" y="1196567"/>
                    </a:lnTo>
                    <a:lnTo>
                      <a:pt x="1685198" y="1171963"/>
                    </a:lnTo>
                    <a:lnTo>
                      <a:pt x="1638917" y="940573"/>
                    </a:lnTo>
                    <a:lnTo>
                      <a:pt x="1416786" y="875784"/>
                    </a:lnTo>
                    <a:lnTo>
                      <a:pt x="1409556" y="877086"/>
                    </a:lnTo>
                    <a:lnTo>
                      <a:pt x="1393649" y="872316"/>
                    </a:lnTo>
                    <a:lnTo>
                      <a:pt x="1377742" y="848455"/>
                    </a:lnTo>
                    <a:lnTo>
                      <a:pt x="1370511" y="792487"/>
                    </a:lnTo>
                    <a:lnTo>
                      <a:pt x="1370363" y="731772"/>
                    </a:lnTo>
                    <a:lnTo>
                      <a:pt x="1369326" y="673278"/>
                    </a:lnTo>
                    <a:lnTo>
                      <a:pt x="1366512" y="619227"/>
                    </a:lnTo>
                    <a:lnTo>
                      <a:pt x="1361032" y="571838"/>
                    </a:lnTo>
                    <a:lnTo>
                      <a:pt x="1351997" y="533333"/>
                    </a:lnTo>
                    <a:lnTo>
                      <a:pt x="1340319" y="493723"/>
                    </a:lnTo>
                    <a:lnTo>
                      <a:pt x="1313488" y="424914"/>
                    </a:lnTo>
                    <a:lnTo>
                      <a:pt x="1287208" y="394499"/>
                    </a:lnTo>
                    <a:lnTo>
                      <a:pt x="1244681" y="357693"/>
                    </a:lnTo>
                    <a:lnTo>
                      <a:pt x="1210032" y="328527"/>
                    </a:lnTo>
                    <a:lnTo>
                      <a:pt x="1183068" y="305883"/>
                    </a:lnTo>
                    <a:lnTo>
                      <a:pt x="1163597" y="288641"/>
                    </a:lnTo>
                    <a:lnTo>
                      <a:pt x="1151427" y="275681"/>
                    </a:lnTo>
                    <a:lnTo>
                      <a:pt x="1146365" y="265885"/>
                    </a:lnTo>
                    <a:lnTo>
                      <a:pt x="1148221" y="258132"/>
                    </a:lnTo>
                    <a:lnTo>
                      <a:pt x="1156801" y="251304"/>
                    </a:lnTo>
                    <a:lnTo>
                      <a:pt x="1171914" y="244281"/>
                    </a:lnTo>
                    <a:lnTo>
                      <a:pt x="1193367" y="235942"/>
                    </a:lnTo>
                    <a:lnTo>
                      <a:pt x="1220969" y="225170"/>
                    </a:lnTo>
                    <a:lnTo>
                      <a:pt x="1254527" y="210844"/>
                    </a:lnTo>
                    <a:lnTo>
                      <a:pt x="1293850" y="191845"/>
                    </a:lnTo>
                    <a:lnTo>
                      <a:pt x="1338744" y="167053"/>
                    </a:lnTo>
                    <a:lnTo>
                      <a:pt x="1389019" y="135350"/>
                    </a:lnTo>
                    <a:close/>
                  </a:path>
                </a:pathLst>
              </a:custGeom>
              <a:ln w="12701">
                <a:solidFill>
                  <a:srgbClr val="9999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689365" y="5268854"/>
                <a:ext cx="575310" cy="737235"/>
              </a:xfrm>
              <a:custGeom>
                <a:avLst/>
                <a:gdLst/>
                <a:ahLst/>
                <a:cxnLst/>
                <a:rect l="l" t="t" r="r" b="b"/>
                <a:pathLst>
                  <a:path w="575310" h="737235">
                    <a:moveTo>
                      <a:pt x="215855" y="0"/>
                    </a:moveTo>
                    <a:lnTo>
                      <a:pt x="176760" y="1354"/>
                    </a:lnTo>
                    <a:lnTo>
                      <a:pt x="137502" y="6438"/>
                    </a:lnTo>
                    <a:lnTo>
                      <a:pt x="70417" y="36985"/>
                    </a:lnTo>
                    <a:lnTo>
                      <a:pt x="42640" y="65189"/>
                    </a:lnTo>
                    <a:lnTo>
                      <a:pt x="20666" y="101019"/>
                    </a:lnTo>
                    <a:lnTo>
                      <a:pt x="5963" y="143730"/>
                    </a:lnTo>
                    <a:lnTo>
                      <a:pt x="0" y="192579"/>
                    </a:lnTo>
                    <a:lnTo>
                      <a:pt x="4244" y="246819"/>
                    </a:lnTo>
                    <a:lnTo>
                      <a:pt x="20164" y="305706"/>
                    </a:lnTo>
                    <a:lnTo>
                      <a:pt x="36852" y="352641"/>
                    </a:lnTo>
                    <a:lnTo>
                      <a:pt x="61092" y="415343"/>
                    </a:lnTo>
                    <a:lnTo>
                      <a:pt x="76512" y="450454"/>
                    </a:lnTo>
                    <a:lnTo>
                      <a:pt x="94384" y="486922"/>
                    </a:lnTo>
                    <a:lnTo>
                      <a:pt x="114895" y="523887"/>
                    </a:lnTo>
                    <a:lnTo>
                      <a:pt x="138232" y="560486"/>
                    </a:lnTo>
                    <a:lnTo>
                      <a:pt x="164584" y="595859"/>
                    </a:lnTo>
                    <a:lnTo>
                      <a:pt x="194138" y="629144"/>
                    </a:lnTo>
                    <a:lnTo>
                      <a:pt x="227082" y="659479"/>
                    </a:lnTo>
                    <a:lnTo>
                      <a:pt x="263604" y="686004"/>
                    </a:lnTo>
                    <a:lnTo>
                      <a:pt x="303891" y="707857"/>
                    </a:lnTo>
                    <a:lnTo>
                      <a:pt x="348132" y="724177"/>
                    </a:lnTo>
                    <a:lnTo>
                      <a:pt x="396513" y="734101"/>
                    </a:lnTo>
                    <a:lnTo>
                      <a:pt x="449224" y="736769"/>
                    </a:lnTo>
                    <a:lnTo>
                      <a:pt x="506451" y="731320"/>
                    </a:lnTo>
                    <a:lnTo>
                      <a:pt x="549469" y="705342"/>
                    </a:lnTo>
                    <a:lnTo>
                      <a:pt x="571349" y="649848"/>
                    </a:lnTo>
                    <a:lnTo>
                      <a:pt x="575133" y="613161"/>
                    </a:lnTo>
                    <a:lnTo>
                      <a:pt x="574558" y="571650"/>
                    </a:lnTo>
                    <a:lnTo>
                      <a:pt x="569932" y="526165"/>
                    </a:lnTo>
                    <a:lnTo>
                      <a:pt x="561564" y="477560"/>
                    </a:lnTo>
                    <a:lnTo>
                      <a:pt x="549763" y="426684"/>
                    </a:lnTo>
                    <a:lnTo>
                      <a:pt x="534837" y="374391"/>
                    </a:lnTo>
                    <a:lnTo>
                      <a:pt x="517094" y="321530"/>
                    </a:lnTo>
                    <a:lnTo>
                      <a:pt x="496843" y="268955"/>
                    </a:lnTo>
                    <a:lnTo>
                      <a:pt x="474393" y="217517"/>
                    </a:lnTo>
                    <a:lnTo>
                      <a:pt x="439961" y="151907"/>
                    </a:lnTo>
                    <a:lnTo>
                      <a:pt x="404485" y="100241"/>
                    </a:lnTo>
                    <a:lnTo>
                      <a:pt x="368091" y="61060"/>
                    </a:lnTo>
                    <a:lnTo>
                      <a:pt x="330905" y="32905"/>
                    </a:lnTo>
                    <a:lnTo>
                      <a:pt x="293054" y="14316"/>
                    </a:lnTo>
                    <a:lnTo>
                      <a:pt x="254662" y="3834"/>
                    </a:lnTo>
                    <a:lnTo>
                      <a:pt x="21585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689365" y="5268854"/>
                <a:ext cx="575310" cy="737235"/>
              </a:xfrm>
              <a:custGeom>
                <a:avLst/>
                <a:gdLst/>
                <a:ahLst/>
                <a:cxnLst/>
                <a:rect l="l" t="t" r="r" b="b"/>
                <a:pathLst>
                  <a:path w="575310" h="737235">
                    <a:moveTo>
                      <a:pt x="474393" y="217517"/>
                    </a:moveTo>
                    <a:lnTo>
                      <a:pt x="496843" y="268955"/>
                    </a:lnTo>
                    <a:lnTo>
                      <a:pt x="517094" y="321530"/>
                    </a:lnTo>
                    <a:lnTo>
                      <a:pt x="534837" y="374391"/>
                    </a:lnTo>
                    <a:lnTo>
                      <a:pt x="549763" y="426684"/>
                    </a:lnTo>
                    <a:lnTo>
                      <a:pt x="561564" y="477560"/>
                    </a:lnTo>
                    <a:lnTo>
                      <a:pt x="569932" y="526165"/>
                    </a:lnTo>
                    <a:lnTo>
                      <a:pt x="574558" y="571650"/>
                    </a:lnTo>
                    <a:lnTo>
                      <a:pt x="575133" y="613161"/>
                    </a:lnTo>
                    <a:lnTo>
                      <a:pt x="571349" y="649848"/>
                    </a:lnTo>
                    <a:lnTo>
                      <a:pt x="549469" y="705342"/>
                    </a:lnTo>
                    <a:lnTo>
                      <a:pt x="506451" y="731320"/>
                    </a:lnTo>
                    <a:lnTo>
                      <a:pt x="449224" y="736769"/>
                    </a:lnTo>
                    <a:lnTo>
                      <a:pt x="396513" y="734101"/>
                    </a:lnTo>
                    <a:lnTo>
                      <a:pt x="348132" y="724177"/>
                    </a:lnTo>
                    <a:lnTo>
                      <a:pt x="303891" y="707857"/>
                    </a:lnTo>
                    <a:lnTo>
                      <a:pt x="263604" y="686004"/>
                    </a:lnTo>
                    <a:lnTo>
                      <a:pt x="227082" y="659479"/>
                    </a:lnTo>
                    <a:lnTo>
                      <a:pt x="194138" y="629144"/>
                    </a:lnTo>
                    <a:lnTo>
                      <a:pt x="164584" y="595859"/>
                    </a:lnTo>
                    <a:lnTo>
                      <a:pt x="138232" y="560486"/>
                    </a:lnTo>
                    <a:lnTo>
                      <a:pt x="114895" y="523887"/>
                    </a:lnTo>
                    <a:lnTo>
                      <a:pt x="94384" y="486922"/>
                    </a:lnTo>
                    <a:lnTo>
                      <a:pt x="76512" y="450454"/>
                    </a:lnTo>
                    <a:lnTo>
                      <a:pt x="61092" y="415343"/>
                    </a:lnTo>
                    <a:lnTo>
                      <a:pt x="36852" y="352641"/>
                    </a:lnTo>
                    <a:lnTo>
                      <a:pt x="27658" y="326772"/>
                    </a:lnTo>
                    <a:lnTo>
                      <a:pt x="20164" y="305706"/>
                    </a:lnTo>
                    <a:lnTo>
                      <a:pt x="4244" y="246819"/>
                    </a:lnTo>
                    <a:lnTo>
                      <a:pt x="0" y="192579"/>
                    </a:lnTo>
                    <a:lnTo>
                      <a:pt x="5963" y="143730"/>
                    </a:lnTo>
                    <a:lnTo>
                      <a:pt x="20666" y="101019"/>
                    </a:lnTo>
                    <a:lnTo>
                      <a:pt x="42640" y="65189"/>
                    </a:lnTo>
                    <a:lnTo>
                      <a:pt x="70417" y="36985"/>
                    </a:lnTo>
                    <a:lnTo>
                      <a:pt x="137502" y="6438"/>
                    </a:lnTo>
                    <a:lnTo>
                      <a:pt x="176760" y="1354"/>
                    </a:lnTo>
                    <a:lnTo>
                      <a:pt x="215855" y="0"/>
                    </a:lnTo>
                    <a:lnTo>
                      <a:pt x="254662" y="3834"/>
                    </a:lnTo>
                    <a:lnTo>
                      <a:pt x="293054" y="14316"/>
                    </a:lnTo>
                    <a:lnTo>
                      <a:pt x="330905" y="32905"/>
                    </a:lnTo>
                    <a:lnTo>
                      <a:pt x="368091" y="61060"/>
                    </a:lnTo>
                    <a:lnTo>
                      <a:pt x="404485" y="100241"/>
                    </a:lnTo>
                    <a:lnTo>
                      <a:pt x="439961" y="151907"/>
                    </a:lnTo>
                    <a:lnTo>
                      <a:pt x="474393" y="217517"/>
                    </a:lnTo>
                    <a:close/>
                  </a:path>
                </a:pathLst>
              </a:custGeom>
              <a:ln w="12701">
                <a:solidFill>
                  <a:srgbClr val="9999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508127" y="5694116"/>
                <a:ext cx="207072" cy="2070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239721" y="5721886"/>
                <a:ext cx="142275" cy="14228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070907" y="4943019"/>
                <a:ext cx="454025" cy="440690"/>
              </a:xfrm>
              <a:custGeom>
                <a:avLst/>
                <a:gdLst/>
                <a:ahLst/>
                <a:cxnLst/>
                <a:rect l="l" t="t" r="r" b="b"/>
                <a:pathLst>
                  <a:path w="454025" h="440689">
                    <a:moveTo>
                      <a:pt x="405919" y="402315"/>
                    </a:moveTo>
                    <a:lnTo>
                      <a:pt x="387042" y="421801"/>
                    </a:lnTo>
                    <a:lnTo>
                      <a:pt x="454021" y="440095"/>
                    </a:lnTo>
                    <a:lnTo>
                      <a:pt x="443529" y="405978"/>
                    </a:lnTo>
                    <a:lnTo>
                      <a:pt x="409700" y="405978"/>
                    </a:lnTo>
                    <a:lnTo>
                      <a:pt x="405919" y="402315"/>
                    </a:lnTo>
                    <a:close/>
                  </a:path>
                  <a:path w="454025" h="440689">
                    <a:moveTo>
                      <a:pt x="414734" y="393217"/>
                    </a:moveTo>
                    <a:lnTo>
                      <a:pt x="405919" y="402315"/>
                    </a:lnTo>
                    <a:lnTo>
                      <a:pt x="409700" y="405978"/>
                    </a:lnTo>
                    <a:lnTo>
                      <a:pt x="418534" y="396899"/>
                    </a:lnTo>
                    <a:lnTo>
                      <a:pt x="414734" y="393217"/>
                    </a:lnTo>
                    <a:close/>
                  </a:path>
                  <a:path w="454025" h="440689">
                    <a:moveTo>
                      <a:pt x="433612" y="373730"/>
                    </a:moveTo>
                    <a:lnTo>
                      <a:pt x="414734" y="393217"/>
                    </a:lnTo>
                    <a:lnTo>
                      <a:pt x="418534" y="396899"/>
                    </a:lnTo>
                    <a:lnTo>
                      <a:pt x="409700" y="405978"/>
                    </a:lnTo>
                    <a:lnTo>
                      <a:pt x="443529" y="405978"/>
                    </a:lnTo>
                    <a:lnTo>
                      <a:pt x="433612" y="373730"/>
                    </a:lnTo>
                    <a:close/>
                  </a:path>
                  <a:path w="454025" h="440689">
                    <a:moveTo>
                      <a:pt x="8834" y="0"/>
                    </a:moveTo>
                    <a:lnTo>
                      <a:pt x="0" y="9079"/>
                    </a:lnTo>
                    <a:lnTo>
                      <a:pt x="405919" y="402315"/>
                    </a:lnTo>
                    <a:lnTo>
                      <a:pt x="414734" y="393217"/>
                    </a:lnTo>
                    <a:lnTo>
                      <a:pt x="88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 txBox="1"/>
            <p:nvPr/>
          </p:nvSpPr>
          <p:spPr>
            <a:xfrm>
              <a:off x="1486574" y="4684114"/>
              <a:ext cx="11093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INDEX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FINGER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075549" y="5049873"/>
              <a:ext cx="3109595" cy="96139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16891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3. A </a:t>
              </a:r>
              <a:r>
                <a:rPr sz="1200" spc="-5" dirty="0">
                  <a:latin typeface="Arial"/>
                  <a:cs typeface="Arial"/>
                </a:rPr>
                <a:t>typical tenon saw is shown opposite.  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drawing by adding a hand. </a:t>
              </a:r>
              <a:r>
                <a:rPr sz="1200" spc="-30" dirty="0">
                  <a:latin typeface="Arial"/>
                  <a:cs typeface="Arial"/>
                </a:rPr>
                <a:t>Your  </a:t>
              </a:r>
              <a:r>
                <a:rPr sz="1200" spc="-5" dirty="0">
                  <a:latin typeface="Arial"/>
                  <a:cs typeface="Arial"/>
                </a:rPr>
                <a:t>drawing should clearly show how a back saw  should be held, and in </a:t>
              </a:r>
              <a:r>
                <a:rPr sz="1200" spc="-10" dirty="0">
                  <a:latin typeface="Arial"/>
                  <a:cs typeface="Arial"/>
                </a:rPr>
                <a:t>particular,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9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position</a:t>
              </a:r>
              <a:endParaRPr sz="1200">
                <a:latin typeface="Arial"/>
                <a:cs typeface="Arial"/>
              </a:endParaRPr>
            </a:p>
            <a:p>
              <a:pPr marL="940435">
                <a:lnSpc>
                  <a:spcPct val="100000"/>
                </a:lnSpc>
                <a:spcBef>
                  <a:spcPts val="45"/>
                </a:spcBef>
              </a:pP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the index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ﬁnger.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00901" y="6528146"/>
              <a:ext cx="7190105" cy="64516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3171190" marR="5080" indent="-3112135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4. </a:t>
              </a:r>
              <a:r>
                <a:rPr sz="1200" spc="-30" dirty="0">
                  <a:latin typeface="Arial"/>
                  <a:cs typeface="Arial"/>
                </a:rPr>
                <a:t>Tenon </a:t>
              </a:r>
              <a:r>
                <a:rPr sz="1200" spc="-5" dirty="0">
                  <a:latin typeface="Arial"/>
                  <a:cs typeface="Arial"/>
                </a:rPr>
                <a:t>saws and dovetail saws are used </a:t>
              </a:r>
              <a:r>
                <a:rPr sz="1200" dirty="0">
                  <a:latin typeface="Arial"/>
                  <a:cs typeface="Arial"/>
                </a:rPr>
                <a:t>for </a:t>
              </a:r>
              <a:r>
                <a:rPr sz="1200" spc="-5" dirty="0">
                  <a:latin typeface="Arial"/>
                  <a:cs typeface="Arial"/>
                </a:rPr>
                <a:t>slightly diﬀerent cutting/sawing. Describe </a:t>
              </a:r>
              <a:r>
                <a:rPr sz="1200" dirty="0">
                  <a:latin typeface="Arial"/>
                  <a:cs typeface="Arial"/>
                </a:rPr>
                <a:t>the type of cutting  for </a:t>
              </a:r>
              <a:r>
                <a:rPr sz="1200" spc="-5" dirty="0">
                  <a:latin typeface="Arial"/>
                  <a:cs typeface="Arial"/>
                </a:rPr>
                <a:t>each </a:t>
              </a:r>
              <a:r>
                <a:rPr sz="1200" spc="-20" dirty="0">
                  <a:latin typeface="Arial"/>
                  <a:cs typeface="Arial"/>
                </a:rPr>
                <a:t>saw.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15"/>
                </a:spcBef>
              </a:pPr>
              <a:r>
                <a:rPr sz="1200" dirty="0">
                  <a:latin typeface="Arial"/>
                  <a:cs typeface="Arial"/>
                </a:rPr>
                <a:t>TENON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SAW: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30032" y="7670620"/>
              <a:ext cx="11861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latin typeface="Arial"/>
                  <a:cs typeface="Arial"/>
                </a:rPr>
                <a:t>DOVETAIL</a:t>
              </a:r>
              <a:r>
                <a:rPr sz="1200" spc="-90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SAW: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323607" y="8396596"/>
              <a:ext cx="2938145" cy="1990089"/>
              <a:chOff x="323607" y="8396596"/>
              <a:chExt cx="2938145" cy="1990089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1623966" y="10197788"/>
                <a:ext cx="1000760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1000760" h="183515">
                    <a:moveTo>
                      <a:pt x="1000408" y="0"/>
                    </a:moveTo>
                    <a:lnTo>
                      <a:pt x="0" y="0"/>
                    </a:lnTo>
                    <a:lnTo>
                      <a:pt x="0" y="183052"/>
                    </a:lnTo>
                    <a:lnTo>
                      <a:pt x="1000408" y="183052"/>
                    </a:lnTo>
                    <a:lnTo>
                      <a:pt x="1000408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623966" y="10197788"/>
                <a:ext cx="1000760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1000760" h="183515">
                    <a:moveTo>
                      <a:pt x="0" y="183052"/>
                    </a:moveTo>
                    <a:lnTo>
                      <a:pt x="1000408" y="183052"/>
                    </a:lnTo>
                    <a:lnTo>
                      <a:pt x="1000408" y="0"/>
                    </a:lnTo>
                    <a:lnTo>
                      <a:pt x="0" y="0"/>
                    </a:lnTo>
                    <a:lnTo>
                      <a:pt x="0" y="18305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479226" y="10112641"/>
                <a:ext cx="14097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40969" h="273050">
                    <a:moveTo>
                      <a:pt x="0" y="0"/>
                    </a:moveTo>
                    <a:lnTo>
                      <a:pt x="0" y="187314"/>
                    </a:lnTo>
                    <a:lnTo>
                      <a:pt x="140482" y="272451"/>
                    </a:lnTo>
                    <a:lnTo>
                      <a:pt x="140482" y="85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479226" y="10112641"/>
                <a:ext cx="14097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40969" h="273050">
                    <a:moveTo>
                      <a:pt x="140482" y="272451"/>
                    </a:moveTo>
                    <a:lnTo>
                      <a:pt x="0" y="187314"/>
                    </a:lnTo>
                    <a:lnTo>
                      <a:pt x="0" y="0"/>
                    </a:lnTo>
                    <a:lnTo>
                      <a:pt x="140482" y="85147"/>
                    </a:lnTo>
                    <a:lnTo>
                      <a:pt x="140482" y="27245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724468" y="10112641"/>
                <a:ext cx="11455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145539" h="85725">
                    <a:moveTo>
                      <a:pt x="1000408" y="0"/>
                    </a:moveTo>
                    <a:lnTo>
                      <a:pt x="0" y="0"/>
                    </a:lnTo>
                    <a:lnTo>
                      <a:pt x="144741" y="85147"/>
                    </a:lnTo>
                    <a:lnTo>
                      <a:pt x="1145148" y="85147"/>
                    </a:lnTo>
                    <a:lnTo>
                      <a:pt x="1000408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724468" y="10112641"/>
                <a:ext cx="11455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145539" h="85725">
                    <a:moveTo>
                      <a:pt x="1145148" y="85147"/>
                    </a:moveTo>
                    <a:lnTo>
                      <a:pt x="144741" y="85147"/>
                    </a:lnTo>
                    <a:lnTo>
                      <a:pt x="0" y="0"/>
                    </a:lnTo>
                    <a:lnTo>
                      <a:pt x="1000408" y="0"/>
                    </a:lnTo>
                    <a:lnTo>
                      <a:pt x="1145148" y="8514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449639" y="9387190"/>
                <a:ext cx="2419350" cy="672465"/>
              </a:xfrm>
              <a:custGeom>
                <a:avLst/>
                <a:gdLst/>
                <a:ahLst/>
                <a:cxnLst/>
                <a:rect l="l" t="t" r="r" b="b"/>
                <a:pathLst>
                  <a:path w="2419350" h="672465">
                    <a:moveTo>
                      <a:pt x="1258516" y="0"/>
                    </a:moveTo>
                    <a:lnTo>
                      <a:pt x="0" y="0"/>
                    </a:lnTo>
                    <a:lnTo>
                      <a:pt x="1160769" y="672023"/>
                    </a:lnTo>
                    <a:lnTo>
                      <a:pt x="2419286" y="672023"/>
                    </a:lnTo>
                    <a:lnTo>
                      <a:pt x="1258516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49639" y="9387190"/>
                <a:ext cx="2419350" cy="672465"/>
              </a:xfrm>
              <a:custGeom>
                <a:avLst/>
                <a:gdLst/>
                <a:ahLst/>
                <a:cxnLst/>
                <a:rect l="l" t="t" r="r" b="b"/>
                <a:pathLst>
                  <a:path w="2419350" h="672465">
                    <a:moveTo>
                      <a:pt x="0" y="0"/>
                    </a:moveTo>
                    <a:lnTo>
                      <a:pt x="1258516" y="0"/>
                    </a:lnTo>
                    <a:lnTo>
                      <a:pt x="2419286" y="672023"/>
                    </a:lnTo>
                    <a:lnTo>
                      <a:pt x="1160769" y="67202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49639" y="9387190"/>
                <a:ext cx="1163955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1163955" h="806450">
                    <a:moveTo>
                      <a:pt x="0" y="0"/>
                    </a:moveTo>
                    <a:lnTo>
                      <a:pt x="0" y="130370"/>
                    </a:lnTo>
                    <a:lnTo>
                      <a:pt x="1163919" y="806098"/>
                    </a:lnTo>
                    <a:lnTo>
                      <a:pt x="1163919" y="675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449639" y="9387190"/>
                <a:ext cx="1163955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1163955" h="806450">
                    <a:moveTo>
                      <a:pt x="0" y="0"/>
                    </a:moveTo>
                    <a:lnTo>
                      <a:pt x="1163919" y="675723"/>
                    </a:lnTo>
                    <a:lnTo>
                      <a:pt x="1163919" y="806098"/>
                    </a:lnTo>
                    <a:lnTo>
                      <a:pt x="0" y="13037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613786" y="10061560"/>
                <a:ext cx="125603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36525">
                    <a:moveTo>
                      <a:pt x="1255830" y="0"/>
                    </a:moveTo>
                    <a:lnTo>
                      <a:pt x="0" y="0"/>
                    </a:lnTo>
                    <a:lnTo>
                      <a:pt x="0" y="136227"/>
                    </a:lnTo>
                    <a:lnTo>
                      <a:pt x="1255830" y="136227"/>
                    </a:lnTo>
                    <a:lnTo>
                      <a:pt x="125583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859114" y="9286779"/>
                <a:ext cx="1000760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1000760" h="183515">
                    <a:moveTo>
                      <a:pt x="1000408" y="0"/>
                    </a:moveTo>
                    <a:lnTo>
                      <a:pt x="0" y="0"/>
                    </a:lnTo>
                    <a:lnTo>
                      <a:pt x="0" y="183052"/>
                    </a:lnTo>
                    <a:lnTo>
                      <a:pt x="1000408" y="183052"/>
                    </a:lnTo>
                    <a:lnTo>
                      <a:pt x="1000408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859114" y="9286779"/>
                <a:ext cx="1000760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1000760" h="183515">
                    <a:moveTo>
                      <a:pt x="0" y="183052"/>
                    </a:moveTo>
                    <a:lnTo>
                      <a:pt x="1000408" y="183052"/>
                    </a:lnTo>
                    <a:lnTo>
                      <a:pt x="1000408" y="0"/>
                    </a:lnTo>
                    <a:lnTo>
                      <a:pt x="0" y="0"/>
                    </a:lnTo>
                    <a:lnTo>
                      <a:pt x="0" y="18305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714376" y="9201635"/>
                <a:ext cx="14097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40969" h="273050">
                    <a:moveTo>
                      <a:pt x="0" y="0"/>
                    </a:moveTo>
                    <a:lnTo>
                      <a:pt x="0" y="187308"/>
                    </a:lnTo>
                    <a:lnTo>
                      <a:pt x="140483" y="272448"/>
                    </a:lnTo>
                    <a:lnTo>
                      <a:pt x="140483" y="85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714376" y="9201635"/>
                <a:ext cx="14097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40969" h="273050">
                    <a:moveTo>
                      <a:pt x="140483" y="272448"/>
                    </a:moveTo>
                    <a:lnTo>
                      <a:pt x="0" y="187308"/>
                    </a:lnTo>
                    <a:lnTo>
                      <a:pt x="0" y="0"/>
                    </a:lnTo>
                    <a:lnTo>
                      <a:pt x="140483" y="85143"/>
                    </a:lnTo>
                    <a:lnTo>
                      <a:pt x="140483" y="27244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714376" y="9201635"/>
                <a:ext cx="11455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145539" h="85725">
                    <a:moveTo>
                      <a:pt x="1000408" y="0"/>
                    </a:moveTo>
                    <a:lnTo>
                      <a:pt x="0" y="0"/>
                    </a:lnTo>
                    <a:lnTo>
                      <a:pt x="144738" y="85143"/>
                    </a:lnTo>
                    <a:lnTo>
                      <a:pt x="1145146" y="85143"/>
                    </a:lnTo>
                    <a:lnTo>
                      <a:pt x="1000408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714376" y="9201635"/>
                <a:ext cx="114554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145539" h="85725">
                    <a:moveTo>
                      <a:pt x="1145146" y="85143"/>
                    </a:moveTo>
                    <a:lnTo>
                      <a:pt x="144738" y="85143"/>
                    </a:lnTo>
                    <a:lnTo>
                      <a:pt x="0" y="0"/>
                    </a:lnTo>
                    <a:lnTo>
                      <a:pt x="1000408" y="0"/>
                    </a:lnTo>
                    <a:lnTo>
                      <a:pt x="1145146" y="8514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71502" y="9427841"/>
                <a:ext cx="1826895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1826895" h="120015">
                    <a:moveTo>
                      <a:pt x="1826841" y="0"/>
                    </a:moveTo>
                    <a:lnTo>
                      <a:pt x="0" y="0"/>
                    </a:lnTo>
                    <a:lnTo>
                      <a:pt x="0" y="119548"/>
                    </a:lnTo>
                    <a:lnTo>
                      <a:pt x="1826841" y="119548"/>
                    </a:lnTo>
                    <a:lnTo>
                      <a:pt x="1826841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71502" y="9427841"/>
                <a:ext cx="1826895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1826895" h="120015">
                    <a:moveTo>
                      <a:pt x="0" y="119548"/>
                    </a:moveTo>
                    <a:lnTo>
                      <a:pt x="1826841" y="119548"/>
                    </a:lnTo>
                    <a:lnTo>
                      <a:pt x="1826841" y="0"/>
                    </a:lnTo>
                    <a:lnTo>
                      <a:pt x="0" y="0"/>
                    </a:lnTo>
                    <a:lnTo>
                      <a:pt x="0" y="11954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323607" y="9347629"/>
                <a:ext cx="152186" cy="20206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324979" y="9349001"/>
                <a:ext cx="197358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973580" h="85725">
                    <a:moveTo>
                      <a:pt x="1828317" y="0"/>
                    </a:moveTo>
                    <a:lnTo>
                      <a:pt x="0" y="0"/>
                    </a:lnTo>
                    <a:lnTo>
                      <a:pt x="144738" y="85136"/>
                    </a:lnTo>
                    <a:lnTo>
                      <a:pt x="1973055" y="85136"/>
                    </a:lnTo>
                    <a:lnTo>
                      <a:pt x="1828317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324979" y="9349001"/>
                <a:ext cx="197358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973580" h="85725">
                    <a:moveTo>
                      <a:pt x="1973055" y="85136"/>
                    </a:moveTo>
                    <a:lnTo>
                      <a:pt x="144738" y="85136"/>
                    </a:lnTo>
                    <a:lnTo>
                      <a:pt x="0" y="0"/>
                    </a:lnTo>
                    <a:lnTo>
                      <a:pt x="1828317" y="0"/>
                    </a:lnTo>
                    <a:lnTo>
                      <a:pt x="1973055" y="8513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628204" y="8396596"/>
                <a:ext cx="2633165" cy="161149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3465318" y="8327177"/>
              <a:ext cx="3877310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58750" marR="5080" indent="-146685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5. </a:t>
              </a:r>
              <a:r>
                <a:rPr sz="1200" spc="-5" dirty="0">
                  <a:latin typeface="Arial"/>
                  <a:cs typeface="Arial"/>
                </a:rPr>
                <a:t>The diagram opposite shows a piece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wood, a bench  hook and tenon </a:t>
              </a:r>
              <a:r>
                <a:rPr sz="1200" spc="-20" dirty="0">
                  <a:latin typeface="Arial"/>
                  <a:cs typeface="Arial"/>
                </a:rPr>
                <a:t>saw. </a:t>
              </a:r>
              <a:r>
                <a:rPr sz="1200" spc="-5" dirty="0">
                  <a:latin typeface="Arial"/>
                  <a:cs typeface="Arial"/>
                </a:rPr>
                <a:t>Describe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sawing</a:t>
              </a:r>
              <a:r>
                <a:rPr sz="1200" spc="1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technique.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1112522" y="518720"/>
              <a:ext cx="5119370" cy="37973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11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60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https://www.technologystudent.com/equip1/bksaw1.htm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277221" y="365900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5085743" y="350762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271818" y="6189357"/>
              <a:ext cx="247713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398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1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618876" y="10061560"/>
              <a:ext cx="1250950" cy="136525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4445" rIns="0" bIns="0" rtlCol="0">
              <a:spAutoFit/>
            </a:bodyPr>
            <a:lstStyle/>
            <a:p>
              <a:pPr marL="264795">
                <a:lnSpc>
                  <a:spcPct val="100000"/>
                </a:lnSpc>
                <a:spcBef>
                  <a:spcPts val="35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392" y="1472360"/>
          <a:ext cx="6705600" cy="8695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82">
                <a:tc>
                  <a:txBody>
                    <a:bodyPr/>
                    <a:lstStyle/>
                    <a:p>
                      <a:pPr marR="2692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EQUIPMENT /</a:t>
                      </a:r>
                      <a:r>
                        <a:rPr sz="18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TOOL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3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FRETSAW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DRILLING MACHINES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BENCH DRILL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8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HAND DRILL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CRAMP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SASH CLAMPS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TYPES OF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PLANE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WOODWORKERS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TRY-SQUARE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MARKING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GAUGE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0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ENGINEERS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TRY-SQUARE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SLIDING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BEVEL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BACK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SAWS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 TENON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SAWS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DOVETAIL</a:t>
                      </a:r>
                      <a:r>
                        <a:rPr sz="16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SAWS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COPING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SAW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HACKSAW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THE CENTRE </a:t>
                      </a: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PUNCH AND </a:t>
                      </a:r>
                      <a:r>
                        <a:rPr sz="16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DOT</a:t>
                      </a:r>
                      <a:r>
                        <a:rPr sz="1600" spc="-1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PUNCH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CHISELS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80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HOT GLUE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GUN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80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DISK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SANDER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SEQUENCE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DRAWING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FORMING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 STRIP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HEATER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RECORD</a:t>
            </a:r>
            <a:r>
              <a:rPr spc="-65" dirty="0"/>
              <a:t> </a:t>
            </a:r>
            <a:r>
              <a:rPr dirty="0"/>
              <a:t>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235" y="683604"/>
            <a:ext cx="636206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Record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completion date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6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worksheet.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web links on each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 the sheets, for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information and</a:t>
            </a:r>
            <a:r>
              <a:rPr sz="16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guidance.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0988" y="446022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www.technologystudent.com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©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468" y="461159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151616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51C47242-F3D1-47FB-AB52-A87DE1FA14CA}"/>
              </a:ext>
            </a:extLst>
          </p:cNvPr>
          <p:cNvGrpSpPr/>
          <p:nvPr/>
        </p:nvGrpSpPr>
        <p:grpSpPr>
          <a:xfrm>
            <a:off x="168833" y="0"/>
            <a:ext cx="7235190" cy="10223528"/>
            <a:chOff x="168833" y="0"/>
            <a:chExt cx="7235190" cy="10223528"/>
          </a:xfrm>
        </p:grpSpPr>
        <p:grpSp>
          <p:nvGrpSpPr>
            <p:cNvPr id="2" name="object 2"/>
            <p:cNvGrpSpPr/>
            <p:nvPr/>
          </p:nvGrpSpPr>
          <p:grpSpPr>
            <a:xfrm>
              <a:off x="838943" y="1461924"/>
              <a:ext cx="5064760" cy="2078989"/>
              <a:chOff x="838943" y="1461924"/>
              <a:chExt cx="5064760" cy="2078989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927926" y="3238923"/>
                <a:ext cx="132969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1329689" h="75564">
                    <a:moveTo>
                      <a:pt x="0" y="0"/>
                    </a:moveTo>
                    <a:lnTo>
                      <a:pt x="1329436" y="0"/>
                    </a:lnTo>
                    <a:lnTo>
                      <a:pt x="1329436" y="73685"/>
                    </a:lnTo>
                    <a:lnTo>
                      <a:pt x="1317586" y="65316"/>
                    </a:lnTo>
                    <a:lnTo>
                      <a:pt x="1296479" y="75450"/>
                    </a:lnTo>
                    <a:lnTo>
                      <a:pt x="1274584" y="57403"/>
                    </a:lnTo>
                    <a:lnTo>
                      <a:pt x="1249248" y="75450"/>
                    </a:lnTo>
                    <a:lnTo>
                      <a:pt x="1223429" y="54889"/>
                    </a:lnTo>
                    <a:lnTo>
                      <a:pt x="1195235" y="75450"/>
                    </a:lnTo>
                    <a:lnTo>
                      <a:pt x="1171435" y="57403"/>
                    </a:lnTo>
                    <a:lnTo>
                      <a:pt x="1148422" y="75450"/>
                    </a:lnTo>
                    <a:lnTo>
                      <a:pt x="1126210" y="54889"/>
                    </a:lnTo>
                    <a:lnTo>
                      <a:pt x="1103985" y="75450"/>
                    </a:lnTo>
                    <a:lnTo>
                      <a:pt x="1080185" y="57403"/>
                    </a:lnTo>
                    <a:lnTo>
                      <a:pt x="1057973" y="75450"/>
                    </a:lnTo>
                    <a:lnTo>
                      <a:pt x="1038123" y="56146"/>
                    </a:lnTo>
                    <a:lnTo>
                      <a:pt x="1014323" y="75450"/>
                    </a:lnTo>
                    <a:lnTo>
                      <a:pt x="992898" y="57403"/>
                    </a:lnTo>
                    <a:lnTo>
                      <a:pt x="969098" y="75450"/>
                    </a:lnTo>
                    <a:lnTo>
                      <a:pt x="946873" y="57403"/>
                    </a:lnTo>
                    <a:lnTo>
                      <a:pt x="922274" y="75450"/>
                    </a:lnTo>
                    <a:lnTo>
                      <a:pt x="899274" y="54292"/>
                    </a:lnTo>
                    <a:lnTo>
                      <a:pt x="877049" y="75450"/>
                    </a:lnTo>
                    <a:lnTo>
                      <a:pt x="853249" y="55549"/>
                    </a:lnTo>
                    <a:lnTo>
                      <a:pt x="829449" y="75450"/>
                    </a:lnTo>
                    <a:lnTo>
                      <a:pt x="806437" y="56819"/>
                    </a:lnTo>
                    <a:lnTo>
                      <a:pt x="784212" y="75450"/>
                    </a:lnTo>
                    <a:lnTo>
                      <a:pt x="762787" y="53022"/>
                    </a:lnTo>
                    <a:lnTo>
                      <a:pt x="744537" y="75450"/>
                    </a:lnTo>
                    <a:lnTo>
                      <a:pt x="727087" y="53022"/>
                    </a:lnTo>
                    <a:lnTo>
                      <a:pt x="708837" y="75450"/>
                    </a:lnTo>
                    <a:lnTo>
                      <a:pt x="687412" y="57403"/>
                    </a:lnTo>
                    <a:lnTo>
                      <a:pt x="666775" y="75450"/>
                    </a:lnTo>
                    <a:lnTo>
                      <a:pt x="646150" y="57403"/>
                    </a:lnTo>
                    <a:lnTo>
                      <a:pt x="624725" y="75450"/>
                    </a:lnTo>
                    <a:lnTo>
                      <a:pt x="607263" y="57403"/>
                    </a:lnTo>
                    <a:lnTo>
                      <a:pt x="585050" y="75450"/>
                    </a:lnTo>
                    <a:lnTo>
                      <a:pt x="566013" y="57403"/>
                    </a:lnTo>
                    <a:lnTo>
                      <a:pt x="547751" y="75450"/>
                    </a:lnTo>
                    <a:lnTo>
                      <a:pt x="531088" y="56146"/>
                    </a:lnTo>
                    <a:lnTo>
                      <a:pt x="515226" y="75450"/>
                    </a:lnTo>
                    <a:lnTo>
                      <a:pt x="496976" y="57403"/>
                    </a:lnTo>
                    <a:lnTo>
                      <a:pt x="479513" y="75450"/>
                    </a:lnTo>
                    <a:lnTo>
                      <a:pt x="463651" y="57403"/>
                    </a:lnTo>
                    <a:lnTo>
                      <a:pt x="444601" y="75450"/>
                    </a:lnTo>
                    <a:lnTo>
                      <a:pt x="428726" y="53022"/>
                    </a:lnTo>
                    <a:lnTo>
                      <a:pt x="410489" y="75450"/>
                    </a:lnTo>
                    <a:lnTo>
                      <a:pt x="394614" y="54292"/>
                    </a:lnTo>
                    <a:lnTo>
                      <a:pt x="376364" y="75450"/>
                    </a:lnTo>
                    <a:lnTo>
                      <a:pt x="354939" y="56819"/>
                    </a:lnTo>
                    <a:lnTo>
                      <a:pt x="335102" y="75450"/>
                    </a:lnTo>
                    <a:lnTo>
                      <a:pt x="316852" y="56819"/>
                    </a:lnTo>
                    <a:lnTo>
                      <a:pt x="300189" y="75450"/>
                    </a:lnTo>
                    <a:lnTo>
                      <a:pt x="283527" y="56819"/>
                    </a:lnTo>
                    <a:lnTo>
                      <a:pt x="266065" y="75450"/>
                    </a:lnTo>
                    <a:lnTo>
                      <a:pt x="247815" y="59347"/>
                    </a:lnTo>
                    <a:lnTo>
                      <a:pt x="230365" y="75450"/>
                    </a:lnTo>
                    <a:lnTo>
                      <a:pt x="209727" y="59042"/>
                    </a:lnTo>
                    <a:lnTo>
                      <a:pt x="190690" y="75450"/>
                    </a:lnTo>
                    <a:lnTo>
                      <a:pt x="174815" y="61569"/>
                    </a:lnTo>
                    <a:lnTo>
                      <a:pt x="154190" y="75450"/>
                    </a:lnTo>
                    <a:lnTo>
                      <a:pt x="139903" y="62826"/>
                    </a:lnTo>
                    <a:lnTo>
                      <a:pt x="120865" y="75450"/>
                    </a:lnTo>
                    <a:lnTo>
                      <a:pt x="105778" y="61569"/>
                    </a:lnTo>
                    <a:lnTo>
                      <a:pt x="89916" y="75450"/>
                    </a:lnTo>
                    <a:lnTo>
                      <a:pt x="78016" y="62826"/>
                    </a:lnTo>
                    <a:lnTo>
                      <a:pt x="62141" y="75450"/>
                    </a:lnTo>
                    <a:lnTo>
                      <a:pt x="50241" y="65354"/>
                    </a:lnTo>
                    <a:lnTo>
                      <a:pt x="34366" y="75450"/>
                    </a:lnTo>
                    <a:lnTo>
                      <a:pt x="20091" y="65354"/>
                    </a:lnTo>
                    <a:lnTo>
                      <a:pt x="0" y="7545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225391" y="3238923"/>
                <a:ext cx="132969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1329689" h="75564">
                    <a:moveTo>
                      <a:pt x="1329436" y="0"/>
                    </a:moveTo>
                    <a:lnTo>
                      <a:pt x="0" y="0"/>
                    </a:lnTo>
                    <a:lnTo>
                      <a:pt x="0" y="75450"/>
                    </a:lnTo>
                    <a:lnTo>
                      <a:pt x="20078" y="65354"/>
                    </a:lnTo>
                    <a:lnTo>
                      <a:pt x="34366" y="75450"/>
                    </a:lnTo>
                    <a:lnTo>
                      <a:pt x="50241" y="65354"/>
                    </a:lnTo>
                    <a:lnTo>
                      <a:pt x="62141" y="75450"/>
                    </a:lnTo>
                    <a:lnTo>
                      <a:pt x="78003" y="62826"/>
                    </a:lnTo>
                    <a:lnTo>
                      <a:pt x="89916" y="75450"/>
                    </a:lnTo>
                    <a:lnTo>
                      <a:pt x="105778" y="61569"/>
                    </a:lnTo>
                    <a:lnTo>
                      <a:pt x="120853" y="75450"/>
                    </a:lnTo>
                    <a:lnTo>
                      <a:pt x="139903" y="62826"/>
                    </a:lnTo>
                    <a:lnTo>
                      <a:pt x="154190" y="75450"/>
                    </a:lnTo>
                    <a:lnTo>
                      <a:pt x="174815" y="61569"/>
                    </a:lnTo>
                    <a:lnTo>
                      <a:pt x="190690" y="75450"/>
                    </a:lnTo>
                    <a:lnTo>
                      <a:pt x="209727" y="59042"/>
                    </a:lnTo>
                    <a:lnTo>
                      <a:pt x="230365" y="75450"/>
                    </a:lnTo>
                    <a:lnTo>
                      <a:pt x="247815" y="59347"/>
                    </a:lnTo>
                    <a:lnTo>
                      <a:pt x="266065" y="75450"/>
                    </a:lnTo>
                    <a:lnTo>
                      <a:pt x="283527" y="56819"/>
                    </a:lnTo>
                    <a:lnTo>
                      <a:pt x="300189" y="75450"/>
                    </a:lnTo>
                    <a:lnTo>
                      <a:pt x="316852" y="56819"/>
                    </a:lnTo>
                    <a:lnTo>
                      <a:pt x="335102" y="75450"/>
                    </a:lnTo>
                    <a:lnTo>
                      <a:pt x="354939" y="56819"/>
                    </a:lnTo>
                    <a:lnTo>
                      <a:pt x="376364" y="75450"/>
                    </a:lnTo>
                    <a:lnTo>
                      <a:pt x="394614" y="54292"/>
                    </a:lnTo>
                    <a:lnTo>
                      <a:pt x="410476" y="75450"/>
                    </a:lnTo>
                    <a:lnTo>
                      <a:pt x="428726" y="53022"/>
                    </a:lnTo>
                    <a:lnTo>
                      <a:pt x="444601" y="75450"/>
                    </a:lnTo>
                    <a:lnTo>
                      <a:pt x="463638" y="57403"/>
                    </a:lnTo>
                    <a:lnTo>
                      <a:pt x="479513" y="75450"/>
                    </a:lnTo>
                    <a:lnTo>
                      <a:pt x="496976" y="57403"/>
                    </a:lnTo>
                    <a:lnTo>
                      <a:pt x="515226" y="75450"/>
                    </a:lnTo>
                    <a:lnTo>
                      <a:pt x="531088" y="56146"/>
                    </a:lnTo>
                    <a:lnTo>
                      <a:pt x="547751" y="75450"/>
                    </a:lnTo>
                    <a:lnTo>
                      <a:pt x="566000" y="57403"/>
                    </a:lnTo>
                    <a:lnTo>
                      <a:pt x="585050" y="75450"/>
                    </a:lnTo>
                    <a:lnTo>
                      <a:pt x="607263" y="57403"/>
                    </a:lnTo>
                    <a:lnTo>
                      <a:pt x="624725" y="75450"/>
                    </a:lnTo>
                    <a:lnTo>
                      <a:pt x="646150" y="57403"/>
                    </a:lnTo>
                    <a:lnTo>
                      <a:pt x="666775" y="75450"/>
                    </a:lnTo>
                    <a:lnTo>
                      <a:pt x="687400" y="57403"/>
                    </a:lnTo>
                    <a:lnTo>
                      <a:pt x="708837" y="75450"/>
                    </a:lnTo>
                    <a:lnTo>
                      <a:pt x="727075" y="53022"/>
                    </a:lnTo>
                    <a:lnTo>
                      <a:pt x="744537" y="75450"/>
                    </a:lnTo>
                    <a:lnTo>
                      <a:pt x="762787" y="53022"/>
                    </a:lnTo>
                    <a:lnTo>
                      <a:pt x="784212" y="75450"/>
                    </a:lnTo>
                    <a:lnTo>
                      <a:pt x="806424" y="56819"/>
                    </a:lnTo>
                    <a:lnTo>
                      <a:pt x="829437" y="75450"/>
                    </a:lnTo>
                    <a:lnTo>
                      <a:pt x="853249" y="55549"/>
                    </a:lnTo>
                    <a:lnTo>
                      <a:pt x="877049" y="75450"/>
                    </a:lnTo>
                    <a:lnTo>
                      <a:pt x="899274" y="54292"/>
                    </a:lnTo>
                    <a:lnTo>
                      <a:pt x="922274" y="75450"/>
                    </a:lnTo>
                    <a:lnTo>
                      <a:pt x="946873" y="57403"/>
                    </a:lnTo>
                    <a:lnTo>
                      <a:pt x="969098" y="75450"/>
                    </a:lnTo>
                    <a:lnTo>
                      <a:pt x="992898" y="57403"/>
                    </a:lnTo>
                    <a:lnTo>
                      <a:pt x="1014323" y="75450"/>
                    </a:lnTo>
                    <a:lnTo>
                      <a:pt x="1038123" y="56146"/>
                    </a:lnTo>
                    <a:lnTo>
                      <a:pt x="1057960" y="75450"/>
                    </a:lnTo>
                    <a:lnTo>
                      <a:pt x="1080185" y="57403"/>
                    </a:lnTo>
                    <a:lnTo>
                      <a:pt x="1103985" y="75450"/>
                    </a:lnTo>
                    <a:lnTo>
                      <a:pt x="1126210" y="54889"/>
                    </a:lnTo>
                    <a:lnTo>
                      <a:pt x="1148422" y="75450"/>
                    </a:lnTo>
                    <a:lnTo>
                      <a:pt x="1171435" y="57403"/>
                    </a:lnTo>
                    <a:lnTo>
                      <a:pt x="1195235" y="75450"/>
                    </a:lnTo>
                    <a:lnTo>
                      <a:pt x="1223429" y="54889"/>
                    </a:lnTo>
                    <a:lnTo>
                      <a:pt x="1249248" y="75450"/>
                    </a:lnTo>
                    <a:lnTo>
                      <a:pt x="1274584" y="57403"/>
                    </a:lnTo>
                    <a:lnTo>
                      <a:pt x="1296479" y="75450"/>
                    </a:lnTo>
                    <a:lnTo>
                      <a:pt x="1329436" y="75450"/>
                    </a:lnTo>
                    <a:lnTo>
                      <a:pt x="13294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225391" y="3238923"/>
                <a:ext cx="132969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1329689" h="75564">
                    <a:moveTo>
                      <a:pt x="0" y="0"/>
                    </a:moveTo>
                    <a:lnTo>
                      <a:pt x="1329436" y="0"/>
                    </a:lnTo>
                    <a:lnTo>
                      <a:pt x="1329436" y="75450"/>
                    </a:lnTo>
                    <a:lnTo>
                      <a:pt x="1296479" y="75450"/>
                    </a:lnTo>
                    <a:lnTo>
                      <a:pt x="1274584" y="57403"/>
                    </a:lnTo>
                    <a:lnTo>
                      <a:pt x="1249248" y="75450"/>
                    </a:lnTo>
                    <a:lnTo>
                      <a:pt x="1223429" y="54889"/>
                    </a:lnTo>
                    <a:lnTo>
                      <a:pt x="1195235" y="75450"/>
                    </a:lnTo>
                    <a:lnTo>
                      <a:pt x="1171435" y="57403"/>
                    </a:lnTo>
                    <a:lnTo>
                      <a:pt x="1148422" y="75450"/>
                    </a:lnTo>
                    <a:lnTo>
                      <a:pt x="1126210" y="54889"/>
                    </a:lnTo>
                    <a:lnTo>
                      <a:pt x="1103985" y="75450"/>
                    </a:lnTo>
                    <a:lnTo>
                      <a:pt x="1080185" y="57403"/>
                    </a:lnTo>
                    <a:lnTo>
                      <a:pt x="1057960" y="75450"/>
                    </a:lnTo>
                    <a:lnTo>
                      <a:pt x="1038123" y="56146"/>
                    </a:lnTo>
                    <a:lnTo>
                      <a:pt x="1014323" y="75450"/>
                    </a:lnTo>
                    <a:lnTo>
                      <a:pt x="992898" y="57403"/>
                    </a:lnTo>
                    <a:lnTo>
                      <a:pt x="969098" y="75450"/>
                    </a:lnTo>
                    <a:lnTo>
                      <a:pt x="946873" y="57403"/>
                    </a:lnTo>
                    <a:lnTo>
                      <a:pt x="922274" y="75450"/>
                    </a:lnTo>
                    <a:lnTo>
                      <a:pt x="899274" y="54292"/>
                    </a:lnTo>
                    <a:lnTo>
                      <a:pt x="877049" y="75450"/>
                    </a:lnTo>
                    <a:lnTo>
                      <a:pt x="853249" y="55549"/>
                    </a:lnTo>
                    <a:lnTo>
                      <a:pt x="829437" y="75450"/>
                    </a:lnTo>
                    <a:lnTo>
                      <a:pt x="806424" y="56819"/>
                    </a:lnTo>
                    <a:lnTo>
                      <a:pt x="784212" y="75450"/>
                    </a:lnTo>
                    <a:lnTo>
                      <a:pt x="762787" y="53022"/>
                    </a:lnTo>
                    <a:lnTo>
                      <a:pt x="744537" y="75450"/>
                    </a:lnTo>
                    <a:lnTo>
                      <a:pt x="727075" y="53022"/>
                    </a:lnTo>
                    <a:lnTo>
                      <a:pt x="708837" y="75450"/>
                    </a:lnTo>
                    <a:lnTo>
                      <a:pt x="687400" y="57403"/>
                    </a:lnTo>
                    <a:lnTo>
                      <a:pt x="666775" y="75450"/>
                    </a:lnTo>
                    <a:lnTo>
                      <a:pt x="646150" y="57403"/>
                    </a:lnTo>
                    <a:lnTo>
                      <a:pt x="624725" y="75450"/>
                    </a:lnTo>
                    <a:lnTo>
                      <a:pt x="607263" y="57403"/>
                    </a:lnTo>
                    <a:lnTo>
                      <a:pt x="585050" y="75450"/>
                    </a:lnTo>
                    <a:lnTo>
                      <a:pt x="566000" y="57403"/>
                    </a:lnTo>
                    <a:lnTo>
                      <a:pt x="547751" y="75450"/>
                    </a:lnTo>
                    <a:lnTo>
                      <a:pt x="531088" y="56146"/>
                    </a:lnTo>
                    <a:lnTo>
                      <a:pt x="515226" y="75450"/>
                    </a:lnTo>
                    <a:lnTo>
                      <a:pt x="496976" y="57403"/>
                    </a:lnTo>
                    <a:lnTo>
                      <a:pt x="479513" y="75450"/>
                    </a:lnTo>
                    <a:lnTo>
                      <a:pt x="463638" y="57403"/>
                    </a:lnTo>
                    <a:lnTo>
                      <a:pt x="444601" y="75450"/>
                    </a:lnTo>
                    <a:lnTo>
                      <a:pt x="428726" y="53022"/>
                    </a:lnTo>
                    <a:lnTo>
                      <a:pt x="410476" y="75450"/>
                    </a:lnTo>
                    <a:lnTo>
                      <a:pt x="394614" y="54292"/>
                    </a:lnTo>
                    <a:lnTo>
                      <a:pt x="376364" y="75450"/>
                    </a:lnTo>
                    <a:lnTo>
                      <a:pt x="354939" y="56819"/>
                    </a:lnTo>
                    <a:lnTo>
                      <a:pt x="335102" y="75450"/>
                    </a:lnTo>
                    <a:lnTo>
                      <a:pt x="316852" y="56819"/>
                    </a:lnTo>
                    <a:lnTo>
                      <a:pt x="300189" y="75450"/>
                    </a:lnTo>
                    <a:lnTo>
                      <a:pt x="283527" y="56819"/>
                    </a:lnTo>
                    <a:lnTo>
                      <a:pt x="266065" y="75450"/>
                    </a:lnTo>
                    <a:lnTo>
                      <a:pt x="247815" y="59347"/>
                    </a:lnTo>
                    <a:lnTo>
                      <a:pt x="230365" y="75450"/>
                    </a:lnTo>
                    <a:lnTo>
                      <a:pt x="209727" y="59042"/>
                    </a:lnTo>
                    <a:lnTo>
                      <a:pt x="190690" y="75450"/>
                    </a:lnTo>
                    <a:lnTo>
                      <a:pt x="174815" y="61569"/>
                    </a:lnTo>
                    <a:lnTo>
                      <a:pt x="154190" y="75450"/>
                    </a:lnTo>
                    <a:lnTo>
                      <a:pt x="139903" y="62826"/>
                    </a:lnTo>
                    <a:lnTo>
                      <a:pt x="120853" y="75450"/>
                    </a:lnTo>
                    <a:lnTo>
                      <a:pt x="105778" y="61569"/>
                    </a:lnTo>
                    <a:lnTo>
                      <a:pt x="89916" y="75450"/>
                    </a:lnTo>
                    <a:lnTo>
                      <a:pt x="78003" y="62826"/>
                    </a:lnTo>
                    <a:lnTo>
                      <a:pt x="62141" y="75450"/>
                    </a:lnTo>
                    <a:lnTo>
                      <a:pt x="50241" y="65354"/>
                    </a:lnTo>
                    <a:lnTo>
                      <a:pt x="34366" y="75450"/>
                    </a:lnTo>
                    <a:lnTo>
                      <a:pt x="20078" y="65354"/>
                    </a:lnTo>
                    <a:lnTo>
                      <a:pt x="0" y="7545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222661" y="2954778"/>
                <a:ext cx="125920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1259204" h="382904">
                    <a:moveTo>
                      <a:pt x="4368" y="285153"/>
                    </a:moveTo>
                    <a:lnTo>
                      <a:pt x="0" y="285153"/>
                    </a:lnTo>
                    <a:lnTo>
                      <a:pt x="0" y="358267"/>
                    </a:lnTo>
                    <a:lnTo>
                      <a:pt x="4368" y="358267"/>
                    </a:lnTo>
                    <a:lnTo>
                      <a:pt x="4368" y="285153"/>
                    </a:lnTo>
                    <a:close/>
                  </a:path>
                  <a:path w="1259204" h="382904">
                    <a:moveTo>
                      <a:pt x="1259141" y="276733"/>
                    </a:moveTo>
                    <a:lnTo>
                      <a:pt x="1245171" y="261874"/>
                    </a:lnTo>
                    <a:lnTo>
                      <a:pt x="1245171" y="20434"/>
                    </a:lnTo>
                    <a:lnTo>
                      <a:pt x="1227061" y="5105"/>
                    </a:lnTo>
                    <a:lnTo>
                      <a:pt x="1209890" y="0"/>
                    </a:lnTo>
                    <a:lnTo>
                      <a:pt x="1193634" y="5105"/>
                    </a:lnTo>
                    <a:lnTo>
                      <a:pt x="1178318" y="20434"/>
                    </a:lnTo>
                    <a:lnTo>
                      <a:pt x="1178318" y="260591"/>
                    </a:lnTo>
                    <a:lnTo>
                      <a:pt x="1166215" y="273583"/>
                    </a:lnTo>
                    <a:lnTo>
                      <a:pt x="1166215" y="362737"/>
                    </a:lnTo>
                    <a:lnTo>
                      <a:pt x="1191628" y="377482"/>
                    </a:lnTo>
                    <a:lnTo>
                      <a:pt x="1213967" y="382765"/>
                    </a:lnTo>
                    <a:lnTo>
                      <a:pt x="1235659" y="378371"/>
                    </a:lnTo>
                    <a:lnTo>
                      <a:pt x="1259141" y="364032"/>
                    </a:lnTo>
                    <a:lnTo>
                      <a:pt x="1259141" y="2767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388879" y="2954774"/>
                <a:ext cx="93345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82904">
                    <a:moveTo>
                      <a:pt x="12103" y="20431"/>
                    </a:moveTo>
                    <a:lnTo>
                      <a:pt x="27426" y="5107"/>
                    </a:lnTo>
                    <a:lnTo>
                      <a:pt x="43676" y="0"/>
                    </a:lnTo>
                    <a:lnTo>
                      <a:pt x="60853" y="5107"/>
                    </a:lnTo>
                    <a:lnTo>
                      <a:pt x="78955" y="20431"/>
                    </a:lnTo>
                    <a:lnTo>
                      <a:pt x="78955" y="261870"/>
                    </a:lnTo>
                    <a:lnTo>
                      <a:pt x="92925" y="276729"/>
                    </a:lnTo>
                    <a:lnTo>
                      <a:pt x="92925" y="298551"/>
                    </a:lnTo>
                    <a:lnTo>
                      <a:pt x="92925" y="320374"/>
                    </a:lnTo>
                    <a:lnTo>
                      <a:pt x="92925" y="342200"/>
                    </a:lnTo>
                    <a:lnTo>
                      <a:pt x="92925" y="364029"/>
                    </a:lnTo>
                    <a:lnTo>
                      <a:pt x="69449" y="378364"/>
                    </a:lnTo>
                    <a:lnTo>
                      <a:pt x="47753" y="382765"/>
                    </a:lnTo>
                    <a:lnTo>
                      <a:pt x="25412" y="377474"/>
                    </a:lnTo>
                    <a:lnTo>
                      <a:pt x="0" y="362734"/>
                    </a:lnTo>
                    <a:lnTo>
                      <a:pt x="0" y="273580"/>
                    </a:lnTo>
                    <a:lnTo>
                      <a:pt x="12103" y="260588"/>
                    </a:lnTo>
                    <a:lnTo>
                      <a:pt x="12103" y="212433"/>
                    </a:lnTo>
                    <a:lnTo>
                      <a:pt x="12103" y="164463"/>
                    </a:lnTo>
                    <a:lnTo>
                      <a:pt x="12103" y="116555"/>
                    </a:lnTo>
                    <a:lnTo>
                      <a:pt x="12103" y="68585"/>
                    </a:lnTo>
                    <a:lnTo>
                      <a:pt x="12103" y="2043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718042" y="1524752"/>
                <a:ext cx="3044825" cy="1633220"/>
              </a:xfrm>
              <a:custGeom>
                <a:avLst/>
                <a:gdLst/>
                <a:ahLst/>
                <a:cxnLst/>
                <a:rect l="l" t="t" r="r" b="b"/>
                <a:pathLst>
                  <a:path w="3044825" h="1633220">
                    <a:moveTo>
                      <a:pt x="2819565" y="0"/>
                    </a:moveTo>
                    <a:lnTo>
                      <a:pt x="182791" y="0"/>
                    </a:lnTo>
                    <a:lnTo>
                      <a:pt x="128260" y="5216"/>
                    </a:lnTo>
                    <a:lnTo>
                      <a:pt x="82717" y="19419"/>
                    </a:lnTo>
                    <a:lnTo>
                      <a:pt x="46160" y="42609"/>
                    </a:lnTo>
                    <a:lnTo>
                      <a:pt x="18588" y="74786"/>
                    </a:lnTo>
                    <a:lnTo>
                      <a:pt x="0" y="115951"/>
                    </a:lnTo>
                    <a:lnTo>
                      <a:pt x="0" y="1632966"/>
                    </a:lnTo>
                    <a:lnTo>
                      <a:pt x="140131" y="1632877"/>
                    </a:lnTo>
                    <a:lnTo>
                      <a:pt x="138785" y="247091"/>
                    </a:lnTo>
                    <a:lnTo>
                      <a:pt x="154789" y="196800"/>
                    </a:lnTo>
                    <a:lnTo>
                      <a:pt x="189998" y="167166"/>
                    </a:lnTo>
                    <a:lnTo>
                      <a:pt x="225207" y="153111"/>
                    </a:lnTo>
                    <a:lnTo>
                      <a:pt x="241211" y="149555"/>
                    </a:lnTo>
                    <a:lnTo>
                      <a:pt x="2788361" y="149555"/>
                    </a:lnTo>
                    <a:lnTo>
                      <a:pt x="2836008" y="159829"/>
                    </a:lnTo>
                    <a:lnTo>
                      <a:pt x="2865110" y="176222"/>
                    </a:lnTo>
                    <a:lnTo>
                      <a:pt x="2880758" y="197629"/>
                    </a:lnTo>
                    <a:lnTo>
                      <a:pt x="2888043" y="222948"/>
                    </a:lnTo>
                    <a:lnTo>
                      <a:pt x="2888043" y="1630756"/>
                    </a:lnTo>
                    <a:lnTo>
                      <a:pt x="3037382" y="1630756"/>
                    </a:lnTo>
                    <a:lnTo>
                      <a:pt x="3039720" y="1432192"/>
                    </a:lnTo>
                    <a:lnTo>
                      <a:pt x="3043616" y="981133"/>
                    </a:lnTo>
                    <a:lnTo>
                      <a:pt x="3044396" y="494530"/>
                    </a:lnTo>
                    <a:lnTo>
                      <a:pt x="3037382" y="189331"/>
                    </a:lnTo>
                    <a:lnTo>
                      <a:pt x="2996340" y="79772"/>
                    </a:lnTo>
                    <a:lnTo>
                      <a:pt x="2922244" y="23575"/>
                    </a:lnTo>
                    <a:lnTo>
                      <a:pt x="2851263" y="2924"/>
                    </a:lnTo>
                    <a:lnTo>
                      <a:pt x="281956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718042" y="1524752"/>
                <a:ext cx="3044825" cy="1633220"/>
              </a:xfrm>
              <a:custGeom>
                <a:avLst/>
                <a:gdLst/>
                <a:ahLst/>
                <a:cxnLst/>
                <a:rect l="l" t="t" r="r" b="b"/>
                <a:pathLst>
                  <a:path w="3044825" h="1633220">
                    <a:moveTo>
                      <a:pt x="0" y="1632966"/>
                    </a:moveTo>
                    <a:lnTo>
                      <a:pt x="0" y="1632966"/>
                    </a:lnTo>
                    <a:lnTo>
                      <a:pt x="0" y="115951"/>
                    </a:lnTo>
                    <a:lnTo>
                      <a:pt x="18588" y="74786"/>
                    </a:lnTo>
                    <a:lnTo>
                      <a:pt x="46160" y="42609"/>
                    </a:lnTo>
                    <a:lnTo>
                      <a:pt x="82717" y="19419"/>
                    </a:lnTo>
                    <a:lnTo>
                      <a:pt x="128260" y="5216"/>
                    </a:lnTo>
                    <a:lnTo>
                      <a:pt x="182791" y="0"/>
                    </a:lnTo>
                    <a:lnTo>
                      <a:pt x="2819565" y="0"/>
                    </a:lnTo>
                    <a:lnTo>
                      <a:pt x="2922244" y="23575"/>
                    </a:lnTo>
                    <a:lnTo>
                      <a:pt x="2996340" y="79772"/>
                    </a:lnTo>
                    <a:lnTo>
                      <a:pt x="3037382" y="189331"/>
                    </a:lnTo>
                    <a:lnTo>
                      <a:pt x="3044396" y="494530"/>
                    </a:lnTo>
                    <a:lnTo>
                      <a:pt x="3043616" y="981133"/>
                    </a:lnTo>
                    <a:lnTo>
                      <a:pt x="3039720" y="1432192"/>
                    </a:lnTo>
                    <a:lnTo>
                      <a:pt x="3037382" y="1630756"/>
                    </a:lnTo>
                    <a:lnTo>
                      <a:pt x="2888043" y="1630756"/>
                    </a:lnTo>
                    <a:lnTo>
                      <a:pt x="2888043" y="1579724"/>
                    </a:lnTo>
                    <a:lnTo>
                      <a:pt x="2888043" y="1528860"/>
                    </a:lnTo>
                    <a:lnTo>
                      <a:pt x="2888043" y="222948"/>
                    </a:lnTo>
                    <a:lnTo>
                      <a:pt x="2880758" y="197629"/>
                    </a:lnTo>
                    <a:lnTo>
                      <a:pt x="2865110" y="176222"/>
                    </a:lnTo>
                    <a:lnTo>
                      <a:pt x="2836008" y="159829"/>
                    </a:lnTo>
                    <a:lnTo>
                      <a:pt x="2788361" y="149555"/>
                    </a:lnTo>
                    <a:lnTo>
                      <a:pt x="241211" y="149555"/>
                    </a:lnTo>
                    <a:lnTo>
                      <a:pt x="225207" y="153111"/>
                    </a:lnTo>
                    <a:lnTo>
                      <a:pt x="189998" y="167166"/>
                    </a:lnTo>
                    <a:lnTo>
                      <a:pt x="154789" y="196800"/>
                    </a:lnTo>
                    <a:lnTo>
                      <a:pt x="138785" y="247091"/>
                    </a:lnTo>
                    <a:lnTo>
                      <a:pt x="138791" y="261205"/>
                    </a:lnTo>
                    <a:lnTo>
                      <a:pt x="138831" y="316430"/>
                    </a:lnTo>
                    <a:lnTo>
                      <a:pt x="138865" y="356006"/>
                    </a:lnTo>
                    <a:lnTo>
                      <a:pt x="138906" y="402536"/>
                    </a:lnTo>
                    <a:lnTo>
                      <a:pt x="138955" y="455251"/>
                    </a:lnTo>
                    <a:lnTo>
                      <a:pt x="139010" y="513386"/>
                    </a:lnTo>
                    <a:lnTo>
                      <a:pt x="139070" y="576174"/>
                    </a:lnTo>
                    <a:lnTo>
                      <a:pt x="139134" y="642846"/>
                    </a:lnTo>
                    <a:lnTo>
                      <a:pt x="139202" y="712636"/>
                    </a:lnTo>
                    <a:lnTo>
                      <a:pt x="139273" y="784777"/>
                    </a:lnTo>
                    <a:lnTo>
                      <a:pt x="139346" y="858503"/>
                    </a:lnTo>
                    <a:lnTo>
                      <a:pt x="139421" y="933045"/>
                    </a:lnTo>
                    <a:lnTo>
                      <a:pt x="139496" y="1007637"/>
                    </a:lnTo>
                    <a:lnTo>
                      <a:pt x="139570" y="1081512"/>
                    </a:lnTo>
                    <a:lnTo>
                      <a:pt x="139643" y="1153903"/>
                    </a:lnTo>
                    <a:lnTo>
                      <a:pt x="139714" y="1224043"/>
                    </a:lnTo>
                    <a:lnTo>
                      <a:pt x="139782" y="1291164"/>
                    </a:lnTo>
                    <a:lnTo>
                      <a:pt x="139847" y="1354501"/>
                    </a:lnTo>
                    <a:lnTo>
                      <a:pt x="139907" y="1413284"/>
                    </a:lnTo>
                    <a:lnTo>
                      <a:pt x="139961" y="1466749"/>
                    </a:lnTo>
                    <a:lnTo>
                      <a:pt x="140010" y="1514127"/>
                    </a:lnTo>
                    <a:lnTo>
                      <a:pt x="140051" y="1554652"/>
                    </a:lnTo>
                    <a:lnTo>
                      <a:pt x="140085" y="1587557"/>
                    </a:lnTo>
                    <a:lnTo>
                      <a:pt x="140110" y="1612073"/>
                    </a:lnTo>
                    <a:lnTo>
                      <a:pt x="140126" y="1627436"/>
                    </a:lnTo>
                    <a:lnTo>
                      <a:pt x="140131" y="1632877"/>
                    </a:lnTo>
                    <a:lnTo>
                      <a:pt x="0" y="163296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704719" y="2921640"/>
                <a:ext cx="16891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168910" h="421639">
                    <a:moveTo>
                      <a:pt x="168490" y="0"/>
                    </a:moveTo>
                    <a:lnTo>
                      <a:pt x="0" y="0"/>
                    </a:lnTo>
                    <a:lnTo>
                      <a:pt x="0" y="421233"/>
                    </a:lnTo>
                    <a:lnTo>
                      <a:pt x="168490" y="421233"/>
                    </a:lnTo>
                    <a:lnTo>
                      <a:pt x="1684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704719" y="2921640"/>
                <a:ext cx="16891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168910" h="421639">
                    <a:moveTo>
                      <a:pt x="0" y="0"/>
                    </a:moveTo>
                    <a:lnTo>
                      <a:pt x="168490" y="0"/>
                    </a:lnTo>
                    <a:lnTo>
                      <a:pt x="168490" y="421233"/>
                    </a:lnTo>
                    <a:lnTo>
                      <a:pt x="0" y="42123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703812" y="2967378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703812" y="2942020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703812" y="3020914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703812" y="2995556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703812" y="307163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703812" y="3046269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703812" y="311953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703812" y="309417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703812" y="317025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703812" y="314489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703812" y="322097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703812" y="319561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703812" y="3271687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2703812" y="3246329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703812" y="3325226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703812" y="3299864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4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5594612" y="2921640"/>
                <a:ext cx="16891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168910" h="421639">
                    <a:moveTo>
                      <a:pt x="168490" y="0"/>
                    </a:moveTo>
                    <a:lnTo>
                      <a:pt x="0" y="0"/>
                    </a:lnTo>
                    <a:lnTo>
                      <a:pt x="0" y="421233"/>
                    </a:lnTo>
                    <a:lnTo>
                      <a:pt x="168490" y="421233"/>
                    </a:lnTo>
                    <a:lnTo>
                      <a:pt x="1684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5594612" y="2921640"/>
                <a:ext cx="168910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168910" h="421639">
                    <a:moveTo>
                      <a:pt x="0" y="0"/>
                    </a:moveTo>
                    <a:lnTo>
                      <a:pt x="168490" y="0"/>
                    </a:lnTo>
                    <a:lnTo>
                      <a:pt x="168490" y="421233"/>
                    </a:lnTo>
                    <a:lnTo>
                      <a:pt x="0" y="42123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593701" y="2967378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593701" y="2942020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5593701" y="3020914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5593701" y="2995556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5593701" y="307163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5593701" y="3046269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593701" y="311953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593701" y="309417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593701" y="317025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593701" y="314489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593701" y="3220973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593701" y="3195611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593701" y="3271687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593701" y="3246329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5593701" y="3325226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5593701" y="3299864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265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5763517" y="2921990"/>
                <a:ext cx="65405" cy="421005"/>
              </a:xfrm>
              <a:custGeom>
                <a:avLst/>
                <a:gdLst/>
                <a:ahLst/>
                <a:cxnLst/>
                <a:rect l="l" t="t" r="r" b="b"/>
                <a:pathLst>
                  <a:path w="65404" h="421004">
                    <a:moveTo>
                      <a:pt x="0" y="0"/>
                    </a:moveTo>
                    <a:lnTo>
                      <a:pt x="0" y="420522"/>
                    </a:lnTo>
                    <a:lnTo>
                      <a:pt x="9582" y="401258"/>
                    </a:lnTo>
                    <a:lnTo>
                      <a:pt x="29568" y="361796"/>
                    </a:lnTo>
                    <a:lnTo>
                      <a:pt x="50759" y="304681"/>
                    </a:lnTo>
                    <a:lnTo>
                      <a:pt x="63957" y="232460"/>
                    </a:lnTo>
                    <a:lnTo>
                      <a:pt x="64787" y="217633"/>
                    </a:lnTo>
                    <a:lnTo>
                      <a:pt x="64973" y="202388"/>
                    </a:lnTo>
                    <a:lnTo>
                      <a:pt x="64453" y="186746"/>
                    </a:lnTo>
                    <a:lnTo>
                      <a:pt x="63169" y="170726"/>
                    </a:lnTo>
                    <a:lnTo>
                      <a:pt x="56578" y="130660"/>
                    </a:lnTo>
                    <a:lnTo>
                      <a:pt x="44396" y="88701"/>
                    </a:lnTo>
                    <a:lnTo>
                      <a:pt x="25807" y="4507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5786236" y="3110853"/>
                <a:ext cx="4318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34925">
                    <a:moveTo>
                      <a:pt x="42570" y="0"/>
                    </a:moveTo>
                    <a:lnTo>
                      <a:pt x="0" y="0"/>
                    </a:lnTo>
                    <a:lnTo>
                      <a:pt x="0" y="34683"/>
                    </a:lnTo>
                    <a:lnTo>
                      <a:pt x="42570" y="34683"/>
                    </a:lnTo>
                    <a:lnTo>
                      <a:pt x="425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5786236" y="3110853"/>
                <a:ext cx="4318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34925">
                    <a:moveTo>
                      <a:pt x="0" y="0"/>
                    </a:moveTo>
                    <a:lnTo>
                      <a:pt x="42570" y="0"/>
                    </a:lnTo>
                    <a:lnTo>
                      <a:pt x="42570" y="34683"/>
                    </a:lnTo>
                    <a:lnTo>
                      <a:pt x="0" y="346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353100" y="3076101"/>
                <a:ext cx="480059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480060" h="112394">
                    <a:moveTo>
                      <a:pt x="241503" y="0"/>
                    </a:moveTo>
                    <a:lnTo>
                      <a:pt x="24142" y="0"/>
                    </a:lnTo>
                    <a:lnTo>
                      <a:pt x="6032" y="28079"/>
                    </a:lnTo>
                    <a:lnTo>
                      <a:pt x="0" y="56159"/>
                    </a:lnTo>
                    <a:lnTo>
                      <a:pt x="6032" y="84251"/>
                    </a:lnTo>
                    <a:lnTo>
                      <a:pt x="24142" y="112331"/>
                    </a:lnTo>
                    <a:lnTo>
                      <a:pt x="241503" y="112331"/>
                    </a:lnTo>
                    <a:lnTo>
                      <a:pt x="241503" y="0"/>
                    </a:lnTo>
                    <a:close/>
                  </a:path>
                  <a:path w="480060" h="112394">
                    <a:moveTo>
                      <a:pt x="479564" y="35420"/>
                    </a:moveTo>
                    <a:lnTo>
                      <a:pt x="473379" y="35420"/>
                    </a:lnTo>
                    <a:lnTo>
                      <a:pt x="473379" y="68770"/>
                    </a:lnTo>
                    <a:lnTo>
                      <a:pt x="479564" y="68770"/>
                    </a:lnTo>
                    <a:lnTo>
                      <a:pt x="479564" y="354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5353102" y="3076091"/>
                <a:ext cx="241935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112394">
                    <a:moveTo>
                      <a:pt x="241506" y="0"/>
                    </a:moveTo>
                    <a:lnTo>
                      <a:pt x="187166" y="0"/>
                    </a:lnTo>
                    <a:lnTo>
                      <a:pt x="132826" y="0"/>
                    </a:lnTo>
                    <a:lnTo>
                      <a:pt x="78486" y="0"/>
                    </a:lnTo>
                    <a:lnTo>
                      <a:pt x="24145" y="0"/>
                    </a:lnTo>
                    <a:lnTo>
                      <a:pt x="6036" y="28081"/>
                    </a:lnTo>
                    <a:lnTo>
                      <a:pt x="0" y="56165"/>
                    </a:lnTo>
                    <a:lnTo>
                      <a:pt x="6036" y="84249"/>
                    </a:lnTo>
                    <a:lnTo>
                      <a:pt x="24145" y="112331"/>
                    </a:lnTo>
                    <a:lnTo>
                      <a:pt x="241506" y="112331"/>
                    </a:lnTo>
                    <a:lnTo>
                      <a:pt x="24150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840315" y="2887354"/>
                <a:ext cx="1861185" cy="476884"/>
              </a:xfrm>
              <a:custGeom>
                <a:avLst/>
                <a:gdLst/>
                <a:ahLst/>
                <a:cxnLst/>
                <a:rect l="l" t="t" r="r" b="b"/>
                <a:pathLst>
                  <a:path w="1861185" h="476885">
                    <a:moveTo>
                      <a:pt x="651600" y="0"/>
                    </a:moveTo>
                    <a:lnTo>
                      <a:pt x="1860945" y="62395"/>
                    </a:lnTo>
                    <a:lnTo>
                      <a:pt x="1860945" y="397395"/>
                    </a:lnTo>
                    <a:lnTo>
                      <a:pt x="645923" y="476796"/>
                    </a:lnTo>
                    <a:lnTo>
                      <a:pt x="583922" y="472949"/>
                    </a:lnTo>
                    <a:lnTo>
                      <a:pt x="525130" y="467947"/>
                    </a:lnTo>
                    <a:lnTo>
                      <a:pt x="469533" y="461847"/>
                    </a:lnTo>
                    <a:lnTo>
                      <a:pt x="417118" y="454710"/>
                    </a:lnTo>
                    <a:lnTo>
                      <a:pt x="367871" y="446594"/>
                    </a:lnTo>
                    <a:lnTo>
                      <a:pt x="321780" y="437559"/>
                    </a:lnTo>
                    <a:lnTo>
                      <a:pt x="278831" y="427663"/>
                    </a:lnTo>
                    <a:lnTo>
                      <a:pt x="239011" y="416968"/>
                    </a:lnTo>
                    <a:lnTo>
                      <a:pt x="202306" y="405530"/>
                    </a:lnTo>
                    <a:lnTo>
                      <a:pt x="138189" y="380669"/>
                    </a:lnTo>
                    <a:lnTo>
                      <a:pt x="86374" y="353552"/>
                    </a:lnTo>
                    <a:lnTo>
                      <a:pt x="46754" y="324655"/>
                    </a:lnTo>
                    <a:lnTo>
                      <a:pt x="19223" y="294451"/>
                    </a:lnTo>
                    <a:lnTo>
                      <a:pt x="359" y="247733"/>
                    </a:lnTo>
                    <a:lnTo>
                      <a:pt x="0" y="232021"/>
                    </a:lnTo>
                    <a:lnTo>
                      <a:pt x="2583" y="216337"/>
                    </a:lnTo>
                    <a:lnTo>
                      <a:pt x="27852" y="170053"/>
                    </a:lnTo>
                    <a:lnTo>
                      <a:pt x="59165" y="140427"/>
                    </a:lnTo>
                    <a:lnTo>
                      <a:pt x="101928" y="112340"/>
                    </a:lnTo>
                    <a:lnTo>
                      <a:pt x="156033" y="86265"/>
                    </a:lnTo>
                    <a:lnTo>
                      <a:pt x="221374" y="62675"/>
                    </a:lnTo>
                    <a:lnTo>
                      <a:pt x="258225" y="51961"/>
                    </a:lnTo>
                    <a:lnTo>
                      <a:pt x="297845" y="42046"/>
                    </a:lnTo>
                    <a:lnTo>
                      <a:pt x="340221" y="32990"/>
                    </a:lnTo>
                    <a:lnTo>
                      <a:pt x="385339" y="24851"/>
                    </a:lnTo>
                    <a:lnTo>
                      <a:pt x="433186" y="17690"/>
                    </a:lnTo>
                    <a:lnTo>
                      <a:pt x="483749" y="11564"/>
                    </a:lnTo>
                    <a:lnTo>
                      <a:pt x="537015" y="6535"/>
                    </a:lnTo>
                    <a:lnTo>
                      <a:pt x="592970" y="2660"/>
                    </a:lnTo>
                    <a:lnTo>
                      <a:pt x="65160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964153" y="3255537"/>
                <a:ext cx="431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43179">
                    <a:moveTo>
                      <a:pt x="21488" y="0"/>
                    </a:moveTo>
                    <a:lnTo>
                      <a:pt x="29848" y="1687"/>
                    </a:lnTo>
                    <a:lnTo>
                      <a:pt x="36674" y="6291"/>
                    </a:lnTo>
                    <a:lnTo>
                      <a:pt x="41276" y="13121"/>
                    </a:lnTo>
                    <a:lnTo>
                      <a:pt x="42964" y="21488"/>
                    </a:lnTo>
                    <a:lnTo>
                      <a:pt x="41276" y="29848"/>
                    </a:lnTo>
                    <a:lnTo>
                      <a:pt x="36674" y="36674"/>
                    </a:lnTo>
                    <a:lnTo>
                      <a:pt x="29848" y="41276"/>
                    </a:lnTo>
                    <a:lnTo>
                      <a:pt x="21488" y="42964"/>
                    </a:lnTo>
                    <a:lnTo>
                      <a:pt x="13126" y="41276"/>
                    </a:lnTo>
                    <a:lnTo>
                      <a:pt x="6296" y="36674"/>
                    </a:lnTo>
                    <a:lnTo>
                      <a:pt x="1689" y="29848"/>
                    </a:lnTo>
                    <a:lnTo>
                      <a:pt x="0" y="21488"/>
                    </a:lnTo>
                    <a:lnTo>
                      <a:pt x="1689" y="13121"/>
                    </a:lnTo>
                    <a:lnTo>
                      <a:pt x="6296" y="6291"/>
                    </a:lnTo>
                    <a:lnTo>
                      <a:pt x="13126" y="1687"/>
                    </a:lnTo>
                    <a:lnTo>
                      <a:pt x="2148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5479618" y="3255537"/>
                <a:ext cx="431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43179">
                    <a:moveTo>
                      <a:pt x="21488" y="0"/>
                    </a:moveTo>
                    <a:lnTo>
                      <a:pt x="13126" y="1687"/>
                    </a:lnTo>
                    <a:lnTo>
                      <a:pt x="6296" y="6291"/>
                    </a:lnTo>
                    <a:lnTo>
                      <a:pt x="1689" y="13121"/>
                    </a:lnTo>
                    <a:lnTo>
                      <a:pt x="0" y="21488"/>
                    </a:lnTo>
                    <a:lnTo>
                      <a:pt x="1689" y="29848"/>
                    </a:lnTo>
                    <a:lnTo>
                      <a:pt x="6296" y="36674"/>
                    </a:lnTo>
                    <a:lnTo>
                      <a:pt x="13126" y="41276"/>
                    </a:lnTo>
                    <a:lnTo>
                      <a:pt x="21488" y="42964"/>
                    </a:lnTo>
                    <a:lnTo>
                      <a:pt x="29848" y="41276"/>
                    </a:lnTo>
                    <a:lnTo>
                      <a:pt x="36674" y="36674"/>
                    </a:lnTo>
                    <a:lnTo>
                      <a:pt x="41276" y="29848"/>
                    </a:lnTo>
                    <a:lnTo>
                      <a:pt x="42964" y="21488"/>
                    </a:lnTo>
                    <a:lnTo>
                      <a:pt x="41276" y="13121"/>
                    </a:lnTo>
                    <a:lnTo>
                      <a:pt x="36674" y="6291"/>
                    </a:lnTo>
                    <a:lnTo>
                      <a:pt x="29848" y="1687"/>
                    </a:lnTo>
                    <a:lnTo>
                      <a:pt x="214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5479618" y="3255537"/>
                <a:ext cx="431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43179">
                    <a:moveTo>
                      <a:pt x="21488" y="0"/>
                    </a:moveTo>
                    <a:lnTo>
                      <a:pt x="29848" y="1687"/>
                    </a:lnTo>
                    <a:lnTo>
                      <a:pt x="36674" y="6291"/>
                    </a:lnTo>
                    <a:lnTo>
                      <a:pt x="41276" y="13121"/>
                    </a:lnTo>
                    <a:lnTo>
                      <a:pt x="42964" y="21488"/>
                    </a:lnTo>
                    <a:lnTo>
                      <a:pt x="41276" y="29848"/>
                    </a:lnTo>
                    <a:lnTo>
                      <a:pt x="36674" y="36674"/>
                    </a:lnTo>
                    <a:lnTo>
                      <a:pt x="29848" y="41276"/>
                    </a:lnTo>
                    <a:lnTo>
                      <a:pt x="21488" y="42964"/>
                    </a:lnTo>
                    <a:lnTo>
                      <a:pt x="13126" y="41276"/>
                    </a:lnTo>
                    <a:lnTo>
                      <a:pt x="6296" y="36674"/>
                    </a:lnTo>
                    <a:lnTo>
                      <a:pt x="1689" y="29848"/>
                    </a:lnTo>
                    <a:lnTo>
                      <a:pt x="0" y="21488"/>
                    </a:lnTo>
                    <a:lnTo>
                      <a:pt x="1689" y="13121"/>
                    </a:lnTo>
                    <a:lnTo>
                      <a:pt x="6296" y="6291"/>
                    </a:lnTo>
                    <a:lnTo>
                      <a:pt x="13126" y="1687"/>
                    </a:lnTo>
                    <a:lnTo>
                      <a:pt x="2148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3700950" y="1765286"/>
                <a:ext cx="492759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492760" h="268605">
                    <a:moveTo>
                      <a:pt x="492150" y="268439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700957" y="1765041"/>
                <a:ext cx="69850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59055">
                    <a:moveTo>
                      <a:pt x="69418" y="0"/>
                    </a:moveTo>
                    <a:lnTo>
                      <a:pt x="0" y="241"/>
                    </a:lnTo>
                    <a:lnTo>
                      <a:pt x="37376" y="58750"/>
                    </a:lnTo>
                    <a:lnTo>
                      <a:pt x="6941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550715" y="3353733"/>
                <a:ext cx="29845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186054">
                    <a:moveTo>
                      <a:pt x="29311" y="185635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527150" y="3353735"/>
                <a:ext cx="66675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5404">
                    <a:moveTo>
                      <a:pt x="23558" y="0"/>
                    </a:moveTo>
                    <a:lnTo>
                      <a:pt x="0" y="65303"/>
                    </a:lnTo>
                    <a:lnTo>
                      <a:pt x="66103" y="54864"/>
                    </a:lnTo>
                    <a:lnTo>
                      <a:pt x="2355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3096949" y="2604175"/>
                <a:ext cx="570865" cy="369570"/>
              </a:xfrm>
              <a:custGeom>
                <a:avLst/>
                <a:gdLst/>
                <a:ahLst/>
                <a:cxnLst/>
                <a:rect l="l" t="t" r="r" b="b"/>
                <a:pathLst>
                  <a:path w="570864" h="369569">
                    <a:moveTo>
                      <a:pt x="570445" y="0"/>
                    </a:moveTo>
                    <a:lnTo>
                      <a:pt x="0" y="36911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3096950" y="2912145"/>
                <a:ext cx="6985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1594">
                    <a:moveTo>
                      <a:pt x="32893" y="0"/>
                    </a:moveTo>
                    <a:lnTo>
                      <a:pt x="0" y="61137"/>
                    </a:lnTo>
                    <a:lnTo>
                      <a:pt x="69253" y="56184"/>
                    </a:lnTo>
                    <a:lnTo>
                      <a:pt x="3289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4669581" y="1461924"/>
                <a:ext cx="1233805" cy="1392555"/>
              </a:xfrm>
              <a:custGeom>
                <a:avLst/>
                <a:gdLst/>
                <a:ahLst/>
                <a:cxnLst/>
                <a:rect l="l" t="t" r="r" b="b"/>
                <a:pathLst>
                  <a:path w="1233804" h="1392555">
                    <a:moveTo>
                      <a:pt x="1233614" y="0"/>
                    </a:moveTo>
                    <a:lnTo>
                      <a:pt x="0" y="0"/>
                    </a:lnTo>
                    <a:lnTo>
                      <a:pt x="0" y="1392491"/>
                    </a:lnTo>
                    <a:lnTo>
                      <a:pt x="1233614" y="1392491"/>
                    </a:lnTo>
                    <a:lnTo>
                      <a:pt x="123361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object 62"/>
            <p:cNvSpPr txBox="1"/>
            <p:nvPr/>
          </p:nvSpPr>
          <p:spPr>
            <a:xfrm>
              <a:off x="277215" y="0"/>
              <a:ext cx="4598035" cy="525145"/>
            </a:xfrm>
            <a:prstGeom prst="rect">
              <a:avLst/>
            </a:prstGeom>
          </p:spPr>
          <p:txBody>
            <a:bodyPr vert="horz" wrap="square" lIns="0" tIns="117475" rIns="0" bIns="0" rtlCol="0">
              <a:spAutoFit/>
            </a:bodyPr>
            <a:lstStyle/>
            <a:p>
              <a:pPr marL="2472055">
                <a:lnSpc>
                  <a:spcPct val="100000"/>
                </a:lnSpc>
                <a:spcBef>
                  <a:spcPts val="925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COPING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3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SAW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9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168833" y="902623"/>
              <a:ext cx="7235190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3017520" marR="5080" indent="-3005455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coping saw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three missing labels and appropriate add  colour and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shade.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778979" y="3726621"/>
              <a:ext cx="581469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The coping saw blade </a:t>
              </a:r>
              <a:r>
                <a:rPr sz="1200" dirty="0">
                  <a:latin typeface="Arial"/>
                  <a:cs typeface="Arial"/>
                </a:rPr>
                <a:t>must face </a:t>
              </a:r>
              <a:r>
                <a:rPr sz="1200" spc="-5" dirty="0">
                  <a:latin typeface="Arial"/>
                  <a:cs typeface="Arial"/>
                </a:rPr>
                <a:t>in </a:t>
              </a:r>
              <a:r>
                <a:rPr sz="1200" dirty="0">
                  <a:latin typeface="Arial"/>
                  <a:cs typeface="Arial"/>
                </a:rPr>
                <a:t>the correct </a:t>
              </a:r>
              <a:r>
                <a:rPr sz="1200" spc="-5" dirty="0">
                  <a:latin typeface="Arial"/>
                  <a:cs typeface="Arial"/>
                </a:rPr>
                <a:t>position. Write an explanation</a:t>
              </a:r>
              <a:r>
                <a:rPr sz="1200" spc="140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below.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78663" y="4735941"/>
              <a:ext cx="6997700" cy="631190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3095625" marR="5080" indent="-308356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Explain how a new blade is secured </a:t>
              </a:r>
              <a:r>
                <a:rPr sz="1200" dirty="0">
                  <a:latin typeface="Arial"/>
                  <a:cs typeface="Arial"/>
                </a:rPr>
                <a:t>to the frame of </a:t>
              </a:r>
              <a:r>
                <a:rPr sz="1200" spc="-5" dirty="0">
                  <a:latin typeface="Arial"/>
                  <a:cs typeface="Arial"/>
                </a:rPr>
                <a:t>a coping </a:t>
              </a:r>
              <a:r>
                <a:rPr sz="1200" spc="-20" dirty="0">
                  <a:latin typeface="Arial"/>
                  <a:cs typeface="Arial"/>
                </a:rPr>
                <a:t>saw. </a:t>
              </a:r>
              <a:r>
                <a:rPr sz="1200" spc="-5" dirty="0">
                  <a:latin typeface="Arial"/>
                  <a:cs typeface="Arial"/>
                </a:rPr>
                <a:t>Use notes and a </a:t>
              </a:r>
              <a:r>
                <a:rPr sz="1200" dirty="0">
                  <a:latin typeface="Arial"/>
                  <a:cs typeface="Arial"/>
                </a:rPr>
                <a:t>sketch to </a:t>
              </a:r>
              <a:r>
                <a:rPr sz="1200" spc="-5" dirty="0">
                  <a:latin typeface="Arial"/>
                  <a:cs typeface="Arial"/>
                </a:rPr>
                <a:t>aid your  explanation.</a:t>
              </a:r>
              <a:endParaRPr sz="1200">
                <a:latin typeface="Arial"/>
                <a:cs typeface="Arial"/>
              </a:endParaRPr>
            </a:p>
            <a:p>
              <a:pPr marR="362585" algn="ctr">
                <a:lnSpc>
                  <a:spcPct val="100000"/>
                </a:lnSpc>
                <a:spcBef>
                  <a:spcPts val="405"/>
                </a:spcBef>
                <a:tabLst>
                  <a:tab pos="3338195" algn="l"/>
                </a:tabLst>
              </a:pP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SKETCH</a:t>
              </a:r>
              <a:r>
                <a:rPr sz="1200" dirty="0">
                  <a:latin typeface="Arial"/>
                  <a:cs typeface="Arial"/>
                </a:rPr>
                <a:t>	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NOTES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36410" y="7060841"/>
              <a:ext cx="6892925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624205" marR="5080" indent="-61214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4. </a:t>
              </a:r>
              <a:r>
                <a:rPr sz="1200" spc="-5" dirty="0">
                  <a:latin typeface="Arial"/>
                  <a:cs typeface="Arial"/>
                </a:rPr>
                <a:t>Coping saws are ideal </a:t>
              </a:r>
              <a:r>
                <a:rPr sz="1200" dirty="0">
                  <a:latin typeface="Arial"/>
                  <a:cs typeface="Arial"/>
                </a:rPr>
                <a:t>for cutting </a:t>
              </a:r>
              <a:r>
                <a:rPr sz="1200" spc="-5" dirty="0">
                  <a:latin typeface="Arial"/>
                  <a:cs typeface="Arial"/>
                </a:rPr>
                <a:t>internal </a:t>
              </a:r>
              <a:r>
                <a:rPr sz="1200" dirty="0">
                  <a:latin typeface="Arial"/>
                  <a:cs typeface="Arial"/>
                </a:rPr>
                <a:t>shapes/curves. The </a:t>
              </a:r>
              <a:r>
                <a:rPr sz="1200" spc="-5" dirty="0">
                  <a:latin typeface="Arial"/>
                  <a:cs typeface="Arial"/>
                </a:rPr>
                <a:t>incomplete diagram </a:t>
              </a:r>
              <a:r>
                <a:rPr sz="1200" spc="-15" dirty="0">
                  <a:latin typeface="Arial"/>
                  <a:cs typeface="Arial"/>
                </a:rPr>
                <a:t>below, </a:t>
              </a:r>
              <a:r>
                <a:rPr sz="1200" spc="-5" dirty="0">
                  <a:latin typeface="Arial"/>
                  <a:cs typeface="Arial"/>
                </a:rPr>
                <a:t>shows </a:t>
              </a:r>
              <a:r>
                <a:rPr sz="1200" dirty="0">
                  <a:latin typeface="Arial"/>
                  <a:cs typeface="Arial"/>
                </a:rPr>
                <a:t>the  </a:t>
              </a:r>
              <a:r>
                <a:rPr sz="1200" spc="-5" dirty="0">
                  <a:latin typeface="Arial"/>
                  <a:cs typeface="Arial"/>
                </a:rPr>
                <a:t>procedure </a:t>
              </a:r>
              <a:r>
                <a:rPr sz="1200" dirty="0">
                  <a:latin typeface="Arial"/>
                  <a:cs typeface="Arial"/>
                </a:rPr>
                <a:t>for this type of cutting.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and add explanatory</a:t>
              </a:r>
              <a:r>
                <a:rPr sz="1200" spc="7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notes.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5132857" y="9738077"/>
              <a:ext cx="790575" cy="37909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latin typeface="Arial"/>
                  <a:cs typeface="Arial"/>
                </a:rPr>
                <a:t>SHAPE</a:t>
              </a:r>
              <a:r>
                <a:rPr sz="1200" spc="-114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TO  </a:t>
              </a:r>
              <a:r>
                <a:rPr sz="1200" dirty="0">
                  <a:latin typeface="Arial"/>
                  <a:cs typeface="Arial"/>
                </a:rPr>
                <a:t>BE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CUT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68" name="object 68"/>
            <p:cNvGrpSpPr/>
            <p:nvPr/>
          </p:nvGrpSpPr>
          <p:grpSpPr>
            <a:xfrm>
              <a:off x="5441172" y="8463308"/>
              <a:ext cx="1590675" cy="1760220"/>
              <a:chOff x="5441172" y="8463308"/>
              <a:chExt cx="1590675" cy="1760220"/>
            </a:xfrm>
          </p:grpSpPr>
          <p:sp>
            <p:nvSpPr>
              <p:cNvPr id="69" name="object 69"/>
              <p:cNvSpPr/>
              <p:nvPr/>
            </p:nvSpPr>
            <p:spPr>
              <a:xfrm>
                <a:off x="6248538" y="9074868"/>
                <a:ext cx="6985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3020">
                    <a:moveTo>
                      <a:pt x="1955" y="0"/>
                    </a:moveTo>
                    <a:lnTo>
                      <a:pt x="0" y="292"/>
                    </a:lnTo>
                    <a:lnTo>
                      <a:pt x="4953" y="33020"/>
                    </a:lnTo>
                    <a:lnTo>
                      <a:pt x="6908" y="32715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6248538" y="9074868"/>
                <a:ext cx="6985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3020">
                    <a:moveTo>
                      <a:pt x="0" y="292"/>
                    </a:moveTo>
                    <a:lnTo>
                      <a:pt x="1955" y="0"/>
                    </a:lnTo>
                    <a:lnTo>
                      <a:pt x="6908" y="32715"/>
                    </a:lnTo>
                    <a:lnTo>
                      <a:pt x="4953" y="33020"/>
                    </a:lnTo>
                    <a:lnTo>
                      <a:pt x="0" y="29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6790341" y="8783743"/>
                <a:ext cx="153233" cy="2275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200323" y="8484116"/>
                <a:ext cx="780415" cy="1732914"/>
              </a:xfrm>
              <a:custGeom>
                <a:avLst/>
                <a:gdLst/>
                <a:ahLst/>
                <a:cxnLst/>
                <a:rect l="l" t="t" r="r" b="b"/>
                <a:pathLst>
                  <a:path w="780415" h="1732915">
                    <a:moveTo>
                      <a:pt x="0" y="0"/>
                    </a:moveTo>
                    <a:lnTo>
                      <a:pt x="0" y="1319415"/>
                    </a:lnTo>
                    <a:lnTo>
                      <a:pt x="780173" y="1732457"/>
                    </a:lnTo>
                    <a:lnTo>
                      <a:pt x="780173" y="413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6200323" y="8484116"/>
                <a:ext cx="780415" cy="1732914"/>
              </a:xfrm>
              <a:custGeom>
                <a:avLst/>
                <a:gdLst/>
                <a:ahLst/>
                <a:cxnLst/>
                <a:rect l="l" t="t" r="r" b="b"/>
                <a:pathLst>
                  <a:path w="780415" h="1732915">
                    <a:moveTo>
                      <a:pt x="0" y="0"/>
                    </a:moveTo>
                    <a:lnTo>
                      <a:pt x="780173" y="413042"/>
                    </a:lnTo>
                    <a:lnTo>
                      <a:pt x="780173" y="1732457"/>
                    </a:lnTo>
                    <a:lnTo>
                      <a:pt x="0" y="1319415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6378580" y="8958577"/>
                <a:ext cx="181571" cy="2082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5442544" y="8999886"/>
                <a:ext cx="1101090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1101090" h="205740">
                    <a:moveTo>
                      <a:pt x="1076794" y="0"/>
                    </a:moveTo>
                    <a:lnTo>
                      <a:pt x="0" y="162826"/>
                    </a:lnTo>
                    <a:lnTo>
                      <a:pt x="6413" y="205244"/>
                    </a:lnTo>
                    <a:lnTo>
                      <a:pt x="21831" y="197103"/>
                    </a:lnTo>
                    <a:lnTo>
                      <a:pt x="34251" y="201028"/>
                    </a:lnTo>
                    <a:lnTo>
                      <a:pt x="46253" y="193408"/>
                    </a:lnTo>
                    <a:lnTo>
                      <a:pt x="56743" y="197637"/>
                    </a:lnTo>
                    <a:lnTo>
                      <a:pt x="68529" y="188594"/>
                    </a:lnTo>
                    <a:lnTo>
                      <a:pt x="79235" y="194233"/>
                    </a:lnTo>
                    <a:lnTo>
                      <a:pt x="90919" y="184480"/>
                    </a:lnTo>
                    <a:lnTo>
                      <a:pt x="104305" y="190436"/>
                    </a:lnTo>
                    <a:lnTo>
                      <a:pt x="118656" y="181000"/>
                    </a:lnTo>
                    <a:lnTo>
                      <a:pt x="131305" y="186359"/>
                    </a:lnTo>
                    <a:lnTo>
                      <a:pt x="146824" y="176021"/>
                    </a:lnTo>
                    <a:lnTo>
                      <a:pt x="160858" y="181889"/>
                    </a:lnTo>
                    <a:lnTo>
                      <a:pt x="174891" y="170332"/>
                    </a:lnTo>
                    <a:lnTo>
                      <a:pt x="193001" y="177025"/>
                    </a:lnTo>
                    <a:lnTo>
                      <a:pt x="205765" y="165823"/>
                    </a:lnTo>
                    <a:lnTo>
                      <a:pt x="221919" y="172656"/>
                    </a:lnTo>
                    <a:lnTo>
                      <a:pt x="234480" y="160032"/>
                    </a:lnTo>
                    <a:lnTo>
                      <a:pt x="249554" y="168478"/>
                    </a:lnTo>
                    <a:lnTo>
                      <a:pt x="261467" y="155955"/>
                    </a:lnTo>
                    <a:lnTo>
                      <a:pt x="277837" y="164198"/>
                    </a:lnTo>
                    <a:lnTo>
                      <a:pt x="292315" y="151282"/>
                    </a:lnTo>
                    <a:lnTo>
                      <a:pt x="311251" y="159143"/>
                    </a:lnTo>
                    <a:lnTo>
                      <a:pt x="324243" y="145008"/>
                    </a:lnTo>
                    <a:lnTo>
                      <a:pt x="338886" y="154965"/>
                    </a:lnTo>
                    <a:lnTo>
                      <a:pt x="351764" y="140119"/>
                    </a:lnTo>
                    <a:lnTo>
                      <a:pt x="366522" y="150787"/>
                    </a:lnTo>
                    <a:lnTo>
                      <a:pt x="380415" y="138302"/>
                    </a:lnTo>
                    <a:lnTo>
                      <a:pt x="394804" y="146507"/>
                    </a:lnTo>
                    <a:lnTo>
                      <a:pt x="407403" y="134226"/>
                    </a:lnTo>
                    <a:lnTo>
                      <a:pt x="423722" y="142138"/>
                    </a:lnTo>
                    <a:lnTo>
                      <a:pt x="434936" y="129336"/>
                    </a:lnTo>
                    <a:lnTo>
                      <a:pt x="450075" y="138150"/>
                    </a:lnTo>
                    <a:lnTo>
                      <a:pt x="463321" y="125768"/>
                    </a:lnTo>
                    <a:lnTo>
                      <a:pt x="480288" y="133578"/>
                    </a:lnTo>
                    <a:lnTo>
                      <a:pt x="496747" y="120713"/>
                    </a:lnTo>
                    <a:lnTo>
                      <a:pt x="512419" y="128727"/>
                    </a:lnTo>
                    <a:lnTo>
                      <a:pt x="528231" y="115950"/>
                    </a:lnTo>
                    <a:lnTo>
                      <a:pt x="546481" y="123570"/>
                    </a:lnTo>
                    <a:lnTo>
                      <a:pt x="561657" y="110896"/>
                    </a:lnTo>
                    <a:lnTo>
                      <a:pt x="580542" y="118427"/>
                    </a:lnTo>
                    <a:lnTo>
                      <a:pt x="593420" y="103581"/>
                    </a:lnTo>
                    <a:lnTo>
                      <a:pt x="609460" y="114045"/>
                    </a:lnTo>
                    <a:lnTo>
                      <a:pt x="622338" y="99199"/>
                    </a:lnTo>
                    <a:lnTo>
                      <a:pt x="641604" y="109181"/>
                    </a:lnTo>
                    <a:lnTo>
                      <a:pt x="658012" y="95986"/>
                    </a:lnTo>
                    <a:lnTo>
                      <a:pt x="678230" y="103644"/>
                    </a:lnTo>
                    <a:lnTo>
                      <a:pt x="695820" y="89534"/>
                    </a:lnTo>
                    <a:lnTo>
                      <a:pt x="716800" y="97815"/>
                    </a:lnTo>
                    <a:lnTo>
                      <a:pt x="732993" y="83197"/>
                    </a:lnTo>
                    <a:lnTo>
                      <a:pt x="753427" y="92278"/>
                    </a:lnTo>
                    <a:lnTo>
                      <a:pt x="771817" y="79120"/>
                    </a:lnTo>
                    <a:lnTo>
                      <a:pt x="791349" y="86537"/>
                    </a:lnTo>
                    <a:lnTo>
                      <a:pt x="809091" y="73482"/>
                    </a:lnTo>
                    <a:lnTo>
                      <a:pt x="827976" y="81000"/>
                    </a:lnTo>
                    <a:lnTo>
                      <a:pt x="845616" y="67233"/>
                    </a:lnTo>
                    <a:lnTo>
                      <a:pt x="863333" y="75653"/>
                    </a:lnTo>
                    <a:lnTo>
                      <a:pt x="879792" y="62801"/>
                    </a:lnTo>
                    <a:lnTo>
                      <a:pt x="900607" y="70027"/>
                    </a:lnTo>
                    <a:lnTo>
                      <a:pt x="916851" y="55727"/>
                    </a:lnTo>
                    <a:lnTo>
                      <a:pt x="936599" y="64579"/>
                    </a:lnTo>
                    <a:lnTo>
                      <a:pt x="953706" y="51612"/>
                    </a:lnTo>
                    <a:lnTo>
                      <a:pt x="974521" y="58839"/>
                    </a:lnTo>
                    <a:lnTo>
                      <a:pt x="995603" y="43827"/>
                    </a:lnTo>
                    <a:lnTo>
                      <a:pt x="1018260" y="52222"/>
                    </a:lnTo>
                    <a:lnTo>
                      <a:pt x="1037247" y="38976"/>
                    </a:lnTo>
                    <a:lnTo>
                      <a:pt x="1056513" y="46443"/>
                    </a:lnTo>
                    <a:lnTo>
                      <a:pt x="1072756" y="38163"/>
                    </a:lnTo>
                    <a:lnTo>
                      <a:pt x="1100823" y="38722"/>
                    </a:lnTo>
                    <a:lnTo>
                      <a:pt x="107679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5442544" y="8999886"/>
                <a:ext cx="1101090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1101090" h="205740">
                    <a:moveTo>
                      <a:pt x="0" y="162826"/>
                    </a:moveTo>
                    <a:lnTo>
                      <a:pt x="1076794" y="0"/>
                    </a:lnTo>
                    <a:lnTo>
                      <a:pt x="1100823" y="38722"/>
                    </a:lnTo>
                    <a:lnTo>
                      <a:pt x="1072756" y="38163"/>
                    </a:lnTo>
                    <a:lnTo>
                      <a:pt x="1056513" y="46443"/>
                    </a:lnTo>
                    <a:lnTo>
                      <a:pt x="1037247" y="38976"/>
                    </a:lnTo>
                    <a:lnTo>
                      <a:pt x="1018260" y="52222"/>
                    </a:lnTo>
                    <a:lnTo>
                      <a:pt x="995603" y="43827"/>
                    </a:lnTo>
                    <a:lnTo>
                      <a:pt x="974521" y="58839"/>
                    </a:lnTo>
                    <a:lnTo>
                      <a:pt x="953706" y="51612"/>
                    </a:lnTo>
                    <a:lnTo>
                      <a:pt x="936599" y="64579"/>
                    </a:lnTo>
                    <a:lnTo>
                      <a:pt x="916851" y="55727"/>
                    </a:lnTo>
                    <a:lnTo>
                      <a:pt x="900607" y="70027"/>
                    </a:lnTo>
                    <a:lnTo>
                      <a:pt x="879792" y="62801"/>
                    </a:lnTo>
                    <a:lnTo>
                      <a:pt x="863333" y="75653"/>
                    </a:lnTo>
                    <a:lnTo>
                      <a:pt x="845616" y="67233"/>
                    </a:lnTo>
                    <a:lnTo>
                      <a:pt x="827976" y="81000"/>
                    </a:lnTo>
                    <a:lnTo>
                      <a:pt x="809091" y="73482"/>
                    </a:lnTo>
                    <a:lnTo>
                      <a:pt x="791349" y="86537"/>
                    </a:lnTo>
                    <a:lnTo>
                      <a:pt x="771817" y="79120"/>
                    </a:lnTo>
                    <a:lnTo>
                      <a:pt x="753427" y="92278"/>
                    </a:lnTo>
                    <a:lnTo>
                      <a:pt x="732993" y="83197"/>
                    </a:lnTo>
                    <a:lnTo>
                      <a:pt x="716800" y="97815"/>
                    </a:lnTo>
                    <a:lnTo>
                      <a:pt x="695820" y="89534"/>
                    </a:lnTo>
                    <a:lnTo>
                      <a:pt x="678230" y="103644"/>
                    </a:lnTo>
                    <a:lnTo>
                      <a:pt x="658012" y="95986"/>
                    </a:lnTo>
                    <a:lnTo>
                      <a:pt x="641604" y="109181"/>
                    </a:lnTo>
                    <a:lnTo>
                      <a:pt x="622338" y="99199"/>
                    </a:lnTo>
                    <a:lnTo>
                      <a:pt x="609460" y="114045"/>
                    </a:lnTo>
                    <a:lnTo>
                      <a:pt x="593420" y="103581"/>
                    </a:lnTo>
                    <a:lnTo>
                      <a:pt x="580542" y="118427"/>
                    </a:lnTo>
                    <a:lnTo>
                      <a:pt x="561657" y="110896"/>
                    </a:lnTo>
                    <a:lnTo>
                      <a:pt x="546481" y="123570"/>
                    </a:lnTo>
                    <a:lnTo>
                      <a:pt x="528231" y="115950"/>
                    </a:lnTo>
                    <a:lnTo>
                      <a:pt x="512419" y="128727"/>
                    </a:lnTo>
                    <a:lnTo>
                      <a:pt x="496747" y="120713"/>
                    </a:lnTo>
                    <a:lnTo>
                      <a:pt x="480288" y="133578"/>
                    </a:lnTo>
                    <a:lnTo>
                      <a:pt x="463321" y="125768"/>
                    </a:lnTo>
                    <a:lnTo>
                      <a:pt x="450075" y="138150"/>
                    </a:lnTo>
                    <a:lnTo>
                      <a:pt x="434936" y="129336"/>
                    </a:lnTo>
                    <a:lnTo>
                      <a:pt x="423722" y="142138"/>
                    </a:lnTo>
                    <a:lnTo>
                      <a:pt x="407403" y="134226"/>
                    </a:lnTo>
                    <a:lnTo>
                      <a:pt x="394804" y="146507"/>
                    </a:lnTo>
                    <a:lnTo>
                      <a:pt x="380415" y="138302"/>
                    </a:lnTo>
                    <a:lnTo>
                      <a:pt x="366522" y="150787"/>
                    </a:lnTo>
                    <a:lnTo>
                      <a:pt x="351764" y="140119"/>
                    </a:lnTo>
                    <a:lnTo>
                      <a:pt x="338886" y="154965"/>
                    </a:lnTo>
                    <a:lnTo>
                      <a:pt x="324243" y="145008"/>
                    </a:lnTo>
                    <a:lnTo>
                      <a:pt x="311251" y="159143"/>
                    </a:lnTo>
                    <a:lnTo>
                      <a:pt x="292315" y="151282"/>
                    </a:lnTo>
                    <a:lnTo>
                      <a:pt x="277837" y="164198"/>
                    </a:lnTo>
                    <a:lnTo>
                      <a:pt x="261467" y="155955"/>
                    </a:lnTo>
                    <a:lnTo>
                      <a:pt x="249554" y="168478"/>
                    </a:lnTo>
                    <a:lnTo>
                      <a:pt x="234480" y="160032"/>
                    </a:lnTo>
                    <a:lnTo>
                      <a:pt x="221919" y="172656"/>
                    </a:lnTo>
                    <a:lnTo>
                      <a:pt x="205765" y="165823"/>
                    </a:lnTo>
                    <a:lnTo>
                      <a:pt x="193001" y="177025"/>
                    </a:lnTo>
                    <a:lnTo>
                      <a:pt x="174891" y="170332"/>
                    </a:lnTo>
                    <a:lnTo>
                      <a:pt x="160858" y="181889"/>
                    </a:lnTo>
                    <a:lnTo>
                      <a:pt x="146824" y="176021"/>
                    </a:lnTo>
                    <a:lnTo>
                      <a:pt x="131305" y="186359"/>
                    </a:lnTo>
                    <a:lnTo>
                      <a:pt x="118656" y="181000"/>
                    </a:lnTo>
                    <a:lnTo>
                      <a:pt x="104305" y="190436"/>
                    </a:lnTo>
                    <a:lnTo>
                      <a:pt x="90919" y="184480"/>
                    </a:lnTo>
                    <a:lnTo>
                      <a:pt x="79235" y="194233"/>
                    </a:lnTo>
                    <a:lnTo>
                      <a:pt x="68529" y="188594"/>
                    </a:lnTo>
                    <a:lnTo>
                      <a:pt x="56743" y="197637"/>
                    </a:lnTo>
                    <a:lnTo>
                      <a:pt x="46253" y="193408"/>
                    </a:lnTo>
                    <a:lnTo>
                      <a:pt x="34251" y="201028"/>
                    </a:lnTo>
                    <a:lnTo>
                      <a:pt x="21831" y="197103"/>
                    </a:lnTo>
                    <a:lnTo>
                      <a:pt x="6413" y="205244"/>
                    </a:lnTo>
                    <a:lnTo>
                      <a:pt x="0" y="16282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5465134" y="9166148"/>
                <a:ext cx="26670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26670">
                    <a:moveTo>
                      <a:pt x="17932" y="0"/>
                    </a:moveTo>
                    <a:lnTo>
                      <a:pt x="11264" y="1003"/>
                    </a:lnTo>
                    <a:lnTo>
                      <a:pt x="4597" y="2006"/>
                    </a:lnTo>
                    <a:lnTo>
                      <a:pt x="0" y="8229"/>
                    </a:lnTo>
                    <a:lnTo>
                      <a:pt x="2019" y="21577"/>
                    </a:lnTo>
                    <a:lnTo>
                      <a:pt x="8242" y="26162"/>
                    </a:lnTo>
                    <a:lnTo>
                      <a:pt x="21577" y="24142"/>
                    </a:lnTo>
                    <a:lnTo>
                      <a:pt x="26174" y="17919"/>
                    </a:lnTo>
                    <a:lnTo>
                      <a:pt x="24155" y="4584"/>
                    </a:lnTo>
                    <a:lnTo>
                      <a:pt x="1793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5465134" y="9166148"/>
                <a:ext cx="26670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26670">
                    <a:moveTo>
                      <a:pt x="11264" y="1003"/>
                    </a:moveTo>
                    <a:lnTo>
                      <a:pt x="17932" y="0"/>
                    </a:lnTo>
                    <a:lnTo>
                      <a:pt x="24155" y="4584"/>
                    </a:lnTo>
                    <a:lnTo>
                      <a:pt x="25171" y="11252"/>
                    </a:lnTo>
                    <a:lnTo>
                      <a:pt x="26174" y="17919"/>
                    </a:lnTo>
                    <a:lnTo>
                      <a:pt x="21577" y="24142"/>
                    </a:lnTo>
                    <a:lnTo>
                      <a:pt x="14922" y="25146"/>
                    </a:lnTo>
                    <a:lnTo>
                      <a:pt x="8242" y="26162"/>
                    </a:lnTo>
                    <a:lnTo>
                      <a:pt x="2019" y="21577"/>
                    </a:lnTo>
                    <a:lnTo>
                      <a:pt x="1016" y="14909"/>
                    </a:lnTo>
                    <a:lnTo>
                      <a:pt x="0" y="8229"/>
                    </a:lnTo>
                    <a:lnTo>
                      <a:pt x="4597" y="2006"/>
                    </a:lnTo>
                    <a:lnTo>
                      <a:pt x="11264" y="100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6197946" y="8469658"/>
                <a:ext cx="825500" cy="426720"/>
              </a:xfrm>
              <a:custGeom>
                <a:avLst/>
                <a:gdLst/>
                <a:ahLst/>
                <a:cxnLst/>
                <a:rect l="l" t="t" r="r" b="b"/>
                <a:pathLst>
                  <a:path w="825500" h="426720">
                    <a:moveTo>
                      <a:pt x="54343" y="0"/>
                    </a:moveTo>
                    <a:lnTo>
                      <a:pt x="0" y="13957"/>
                    </a:lnTo>
                    <a:lnTo>
                      <a:pt x="781177" y="426135"/>
                    </a:lnTo>
                    <a:lnTo>
                      <a:pt x="825068" y="405218"/>
                    </a:lnTo>
                    <a:lnTo>
                      <a:pt x="5434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6197946" y="8469658"/>
                <a:ext cx="825500" cy="426720"/>
              </a:xfrm>
              <a:custGeom>
                <a:avLst/>
                <a:gdLst/>
                <a:ahLst/>
                <a:cxnLst/>
                <a:rect l="l" t="t" r="r" b="b"/>
                <a:pathLst>
                  <a:path w="825500" h="426720">
                    <a:moveTo>
                      <a:pt x="0" y="13957"/>
                    </a:moveTo>
                    <a:lnTo>
                      <a:pt x="54343" y="0"/>
                    </a:lnTo>
                    <a:lnTo>
                      <a:pt x="825068" y="405218"/>
                    </a:lnTo>
                    <a:lnTo>
                      <a:pt x="781177" y="426135"/>
                    </a:lnTo>
                    <a:lnTo>
                      <a:pt x="0" y="13957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6979338" y="8875441"/>
                <a:ext cx="45720" cy="1341120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1341120">
                    <a:moveTo>
                      <a:pt x="43713" y="0"/>
                    </a:moveTo>
                    <a:lnTo>
                      <a:pt x="0" y="19265"/>
                    </a:lnTo>
                    <a:lnTo>
                      <a:pt x="1701" y="1340980"/>
                    </a:lnTo>
                    <a:lnTo>
                      <a:pt x="45580" y="1320050"/>
                    </a:lnTo>
                    <a:lnTo>
                      <a:pt x="437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6979338" y="8875441"/>
                <a:ext cx="45720" cy="1341120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1341120">
                    <a:moveTo>
                      <a:pt x="0" y="19265"/>
                    </a:moveTo>
                    <a:lnTo>
                      <a:pt x="43713" y="0"/>
                    </a:lnTo>
                    <a:lnTo>
                      <a:pt x="45580" y="1320050"/>
                    </a:lnTo>
                    <a:lnTo>
                      <a:pt x="1701" y="1340980"/>
                    </a:lnTo>
                    <a:lnTo>
                      <a:pt x="0" y="19265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6433611" y="9131113"/>
                <a:ext cx="388620" cy="824230"/>
              </a:xfrm>
              <a:custGeom>
                <a:avLst/>
                <a:gdLst/>
                <a:ahLst/>
                <a:cxnLst/>
                <a:rect l="l" t="t" r="r" b="b"/>
                <a:pathLst>
                  <a:path w="388620" h="824229">
                    <a:moveTo>
                      <a:pt x="65976" y="29324"/>
                    </a:moveTo>
                    <a:lnTo>
                      <a:pt x="40318" y="36654"/>
                    </a:lnTo>
                    <a:lnTo>
                      <a:pt x="0" y="73309"/>
                    </a:lnTo>
                    <a:lnTo>
                      <a:pt x="0" y="161281"/>
                    </a:lnTo>
                    <a:lnTo>
                      <a:pt x="95300" y="322567"/>
                    </a:lnTo>
                    <a:lnTo>
                      <a:pt x="122156" y="360600"/>
                    </a:lnTo>
                    <a:lnTo>
                      <a:pt x="144385" y="399768"/>
                    </a:lnTo>
                    <a:lnTo>
                      <a:pt x="162450" y="439631"/>
                    </a:lnTo>
                    <a:lnTo>
                      <a:pt x="176814" y="479747"/>
                    </a:lnTo>
                    <a:lnTo>
                      <a:pt x="187940" y="519677"/>
                    </a:lnTo>
                    <a:lnTo>
                      <a:pt x="196289" y="558978"/>
                    </a:lnTo>
                    <a:lnTo>
                      <a:pt x="202326" y="597212"/>
                    </a:lnTo>
                    <a:lnTo>
                      <a:pt x="209309" y="668711"/>
                    </a:lnTo>
                    <a:lnTo>
                      <a:pt x="212591" y="730650"/>
                    </a:lnTo>
                    <a:lnTo>
                      <a:pt x="214001" y="756932"/>
                    </a:lnTo>
                    <a:lnTo>
                      <a:pt x="218671" y="797919"/>
                    </a:lnTo>
                    <a:lnTo>
                      <a:pt x="237242" y="823846"/>
                    </a:lnTo>
                    <a:lnTo>
                      <a:pt x="248368" y="821245"/>
                    </a:lnTo>
                    <a:lnTo>
                      <a:pt x="280797" y="796534"/>
                    </a:lnTo>
                    <a:lnTo>
                      <a:pt x="329882" y="742873"/>
                    </a:lnTo>
                    <a:lnTo>
                      <a:pt x="388534" y="519584"/>
                    </a:lnTo>
                    <a:lnTo>
                      <a:pt x="307897" y="276134"/>
                    </a:lnTo>
                    <a:lnTo>
                      <a:pt x="186937" y="80335"/>
                    </a:lnTo>
                    <a:lnTo>
                      <a:pt x="124625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5913111" y="9619842"/>
                <a:ext cx="664845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664845" h="137159">
                    <a:moveTo>
                      <a:pt x="0" y="136842"/>
                    </a:moveTo>
                    <a:lnTo>
                      <a:pt x="664667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6511454" y="9599331"/>
                <a:ext cx="6667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040">
                    <a:moveTo>
                      <a:pt x="0" y="0"/>
                    </a:moveTo>
                    <a:lnTo>
                      <a:pt x="13500" y="65557"/>
                    </a:lnTo>
                    <a:lnTo>
                      <a:pt x="66332" y="20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6" name="object 86"/>
            <p:cNvSpPr txBox="1"/>
            <p:nvPr/>
          </p:nvSpPr>
          <p:spPr>
            <a:xfrm>
              <a:off x="2197480" y="7735947"/>
              <a:ext cx="5505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NOTES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1113179" y="518720"/>
              <a:ext cx="5200650" cy="297180"/>
            </a:xfrm>
            <a:prstGeom prst="rect">
              <a:avLst/>
            </a:prstGeom>
            <a:ln w="7201">
              <a:solidFill>
                <a:srgbClr val="DD2B1C"/>
              </a:solidFill>
            </a:ln>
          </p:spPr>
          <p:txBody>
            <a:bodyPr vert="horz" wrap="square" lIns="0" tIns="57785" rIns="0" bIns="0" rtlCol="0">
              <a:spAutoFit/>
            </a:bodyPr>
            <a:lstStyle/>
            <a:p>
              <a:pPr marL="109855">
                <a:lnSpc>
                  <a:spcPct val="100000"/>
                </a:lnSpc>
                <a:spcBef>
                  <a:spcPts val="455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baseline="2314" dirty="0">
                  <a:solidFill>
                    <a:srgbClr val="DD2B1C"/>
                  </a:solidFill>
                  <a:latin typeface="Arial"/>
                  <a:cs typeface="Arial"/>
                  <a:hlinkClick r:id="rId5"/>
                </a:rPr>
                <a:t>https://www.technologystudent.com/equip1/coping1.htm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5085740" y="350758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998192" y="303975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5054993" y="7735947"/>
              <a:ext cx="7372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DIAGRAM</a:t>
              </a:r>
              <a:endParaRPr sz="12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7326" y="65706"/>
            <a:ext cx="1538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HACKSAW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360" y="882939"/>
            <a:ext cx="399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What </a:t>
            </a:r>
            <a:r>
              <a:rPr sz="1200" spc="-5" dirty="0">
                <a:latin typeface="Arial"/>
                <a:cs typeface="Arial"/>
              </a:rPr>
              <a:t>materials are </a:t>
            </a:r>
            <a:r>
              <a:rPr sz="1200" dirty="0">
                <a:latin typeface="Arial"/>
                <a:cs typeface="Arial"/>
              </a:rPr>
              <a:t>cut to </a:t>
            </a:r>
            <a:r>
              <a:rPr sz="1200" spc="-5" dirty="0">
                <a:latin typeface="Arial"/>
                <a:cs typeface="Arial"/>
              </a:rPr>
              <a:t>size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shape using a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hacksaw?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60" y="1583052"/>
            <a:ext cx="65474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2. Why </a:t>
            </a:r>
            <a:r>
              <a:rPr sz="1200" spc="-5" dirty="0">
                <a:latin typeface="Arial"/>
                <a:cs typeface="Arial"/>
              </a:rPr>
              <a:t>are hacksaws adjustable </a:t>
            </a:r>
            <a:r>
              <a:rPr sz="1200" dirty="0">
                <a:latin typeface="Arial"/>
                <a:cs typeface="Arial"/>
              </a:rPr>
              <a:t>(sometimes </a:t>
            </a:r>
            <a:r>
              <a:rPr sz="1200" spc="-5" dirty="0">
                <a:latin typeface="Arial"/>
                <a:cs typeface="Arial"/>
              </a:rPr>
              <a:t>hacksaws are referred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as adjustable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hacksaws)?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360" y="2470884"/>
            <a:ext cx="4351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 What </a:t>
            </a:r>
            <a:r>
              <a:rPr sz="1200" spc="-5" dirty="0">
                <a:latin typeface="Arial"/>
                <a:cs typeface="Arial"/>
              </a:rPr>
              <a:t>is meant by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abbreviation </a:t>
            </a:r>
            <a:r>
              <a:rPr sz="1200" dirty="0">
                <a:latin typeface="Arial"/>
                <a:cs typeface="Arial"/>
              </a:rPr>
              <a:t>TPI </a:t>
            </a:r>
            <a:r>
              <a:rPr sz="1200" spc="-5" dirty="0">
                <a:latin typeface="Arial"/>
                <a:cs typeface="Arial"/>
              </a:rPr>
              <a:t>? Explain your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answer.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980" y="3417935"/>
            <a:ext cx="7053580" cy="396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55"/>
              </a:spcBef>
            </a:pPr>
            <a:r>
              <a:rPr sz="1200" dirty="0">
                <a:latin typeface="Arial"/>
                <a:cs typeface="Arial"/>
              </a:rPr>
              <a:t>4. </a:t>
            </a:r>
            <a:r>
              <a:rPr sz="1200" spc="-5" dirty="0">
                <a:latin typeface="Arial"/>
                <a:cs typeface="Arial"/>
              </a:rPr>
              <a:t>Complete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table </a:t>
            </a:r>
            <a:r>
              <a:rPr sz="1200" spc="-15" dirty="0">
                <a:latin typeface="Arial"/>
                <a:cs typeface="Arial"/>
              </a:rPr>
              <a:t>below. </a:t>
            </a:r>
            <a:r>
              <a:rPr sz="1200" dirty="0">
                <a:latin typeface="Arial"/>
                <a:cs typeface="Arial"/>
              </a:rPr>
              <a:t>This refers to teeth </a:t>
            </a:r>
            <a:r>
              <a:rPr sz="1200" spc="-5" dirty="0">
                <a:latin typeface="Arial"/>
                <a:cs typeface="Arial"/>
              </a:rPr>
              <a:t>per inch </a:t>
            </a:r>
            <a:r>
              <a:rPr sz="1200" dirty="0">
                <a:latin typeface="Arial"/>
                <a:cs typeface="Arial"/>
              </a:rPr>
              <a:t>(25mm)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the type of </a:t>
            </a:r>
            <a:r>
              <a:rPr sz="1200" spc="-5" dirty="0">
                <a:latin typeface="Arial"/>
                <a:cs typeface="Arial"/>
              </a:rPr>
              <a:t>material each hacksaw  blade is </a:t>
            </a:r>
            <a:r>
              <a:rPr sz="1200" dirty="0">
                <a:latin typeface="Arial"/>
                <a:cs typeface="Arial"/>
              </a:rPr>
              <a:t>most </a:t>
            </a:r>
            <a:r>
              <a:rPr sz="1200" spc="-5" dirty="0">
                <a:latin typeface="Arial"/>
                <a:cs typeface="Arial"/>
              </a:rPr>
              <a:t>suited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60078" y="3908833"/>
          <a:ext cx="4547870" cy="179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78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TEETH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PER INCH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(25mm)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SUITABLE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CUTTING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71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78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78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75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75838" y="6829669"/>
            <a:ext cx="6475730" cy="1663700"/>
            <a:chOff x="375838" y="6829669"/>
            <a:chExt cx="6475730" cy="1663700"/>
          </a:xfrm>
        </p:grpSpPr>
        <p:sp>
          <p:nvSpPr>
            <p:cNvPr id="9" name="object 9"/>
            <p:cNvSpPr/>
            <p:nvPr/>
          </p:nvSpPr>
          <p:spPr>
            <a:xfrm>
              <a:off x="1868972" y="8177753"/>
              <a:ext cx="337820" cy="158750"/>
            </a:xfrm>
            <a:custGeom>
              <a:avLst/>
              <a:gdLst/>
              <a:ahLst/>
              <a:cxnLst/>
              <a:rect l="l" t="t" r="r" b="b"/>
              <a:pathLst>
                <a:path w="337819" h="158750">
                  <a:moveTo>
                    <a:pt x="300786" y="0"/>
                  </a:moveTo>
                  <a:lnTo>
                    <a:pt x="0" y="0"/>
                  </a:lnTo>
                  <a:lnTo>
                    <a:pt x="0" y="158305"/>
                  </a:lnTo>
                  <a:lnTo>
                    <a:pt x="300786" y="158305"/>
                  </a:lnTo>
                  <a:lnTo>
                    <a:pt x="328022" y="120136"/>
                  </a:lnTo>
                  <a:lnTo>
                    <a:pt x="337200" y="80733"/>
                  </a:lnTo>
                  <a:lnTo>
                    <a:pt x="328172" y="40540"/>
                  </a:lnTo>
                  <a:lnTo>
                    <a:pt x="30078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8972" y="8177753"/>
              <a:ext cx="337820" cy="158750"/>
            </a:xfrm>
            <a:custGeom>
              <a:avLst/>
              <a:gdLst/>
              <a:ahLst/>
              <a:cxnLst/>
              <a:rect l="l" t="t" r="r" b="b"/>
              <a:pathLst>
                <a:path w="337819" h="158750">
                  <a:moveTo>
                    <a:pt x="0" y="0"/>
                  </a:moveTo>
                  <a:lnTo>
                    <a:pt x="0" y="0"/>
                  </a:lnTo>
                  <a:lnTo>
                    <a:pt x="300786" y="0"/>
                  </a:lnTo>
                  <a:lnTo>
                    <a:pt x="328172" y="40540"/>
                  </a:lnTo>
                  <a:lnTo>
                    <a:pt x="337200" y="80733"/>
                  </a:lnTo>
                  <a:lnTo>
                    <a:pt x="328022" y="120136"/>
                  </a:lnTo>
                  <a:lnTo>
                    <a:pt x="300786" y="158305"/>
                  </a:lnTo>
                  <a:lnTo>
                    <a:pt x="0" y="158305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7016" y="823474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61" y="0"/>
                  </a:moveTo>
                  <a:lnTo>
                    <a:pt x="13539" y="1741"/>
                  </a:lnTo>
                  <a:lnTo>
                    <a:pt x="6494" y="6489"/>
                  </a:lnTo>
                  <a:lnTo>
                    <a:pt x="1742" y="13533"/>
                  </a:lnTo>
                  <a:lnTo>
                    <a:pt x="0" y="22161"/>
                  </a:lnTo>
                  <a:lnTo>
                    <a:pt x="1742" y="30789"/>
                  </a:lnTo>
                  <a:lnTo>
                    <a:pt x="6494" y="37833"/>
                  </a:lnTo>
                  <a:lnTo>
                    <a:pt x="13539" y="42581"/>
                  </a:lnTo>
                  <a:lnTo>
                    <a:pt x="22161" y="44322"/>
                  </a:lnTo>
                  <a:lnTo>
                    <a:pt x="30789" y="42581"/>
                  </a:lnTo>
                  <a:lnTo>
                    <a:pt x="37833" y="37833"/>
                  </a:lnTo>
                  <a:lnTo>
                    <a:pt x="42581" y="30789"/>
                  </a:lnTo>
                  <a:lnTo>
                    <a:pt x="44323" y="22161"/>
                  </a:lnTo>
                  <a:lnTo>
                    <a:pt x="42581" y="13533"/>
                  </a:lnTo>
                  <a:lnTo>
                    <a:pt x="37833" y="6489"/>
                  </a:lnTo>
                  <a:lnTo>
                    <a:pt x="30789" y="1741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7016" y="823474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61" y="0"/>
                  </a:moveTo>
                  <a:lnTo>
                    <a:pt x="13539" y="1741"/>
                  </a:lnTo>
                  <a:lnTo>
                    <a:pt x="6494" y="6489"/>
                  </a:lnTo>
                  <a:lnTo>
                    <a:pt x="1742" y="13533"/>
                  </a:lnTo>
                  <a:lnTo>
                    <a:pt x="0" y="22161"/>
                  </a:lnTo>
                  <a:lnTo>
                    <a:pt x="1742" y="30789"/>
                  </a:lnTo>
                  <a:lnTo>
                    <a:pt x="6494" y="37833"/>
                  </a:lnTo>
                  <a:lnTo>
                    <a:pt x="13539" y="42581"/>
                  </a:lnTo>
                  <a:lnTo>
                    <a:pt x="22161" y="44322"/>
                  </a:lnTo>
                  <a:lnTo>
                    <a:pt x="30789" y="42581"/>
                  </a:lnTo>
                  <a:lnTo>
                    <a:pt x="37833" y="37833"/>
                  </a:lnTo>
                  <a:lnTo>
                    <a:pt x="42581" y="30789"/>
                  </a:lnTo>
                  <a:lnTo>
                    <a:pt x="44323" y="22161"/>
                  </a:lnTo>
                  <a:lnTo>
                    <a:pt x="42581" y="13533"/>
                  </a:lnTo>
                  <a:lnTo>
                    <a:pt x="37833" y="6489"/>
                  </a:lnTo>
                  <a:lnTo>
                    <a:pt x="30789" y="1741"/>
                  </a:lnTo>
                  <a:lnTo>
                    <a:pt x="22161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1749" y="8177753"/>
              <a:ext cx="337820" cy="158750"/>
            </a:xfrm>
            <a:custGeom>
              <a:avLst/>
              <a:gdLst/>
              <a:ahLst/>
              <a:cxnLst/>
              <a:rect l="l" t="t" r="r" b="b"/>
              <a:pathLst>
                <a:path w="337820" h="158750">
                  <a:moveTo>
                    <a:pt x="337200" y="0"/>
                  </a:moveTo>
                  <a:lnTo>
                    <a:pt x="36414" y="0"/>
                  </a:lnTo>
                  <a:lnTo>
                    <a:pt x="9028" y="40540"/>
                  </a:lnTo>
                  <a:lnTo>
                    <a:pt x="0" y="80733"/>
                  </a:lnTo>
                  <a:lnTo>
                    <a:pt x="9178" y="120136"/>
                  </a:lnTo>
                  <a:lnTo>
                    <a:pt x="36414" y="158305"/>
                  </a:lnTo>
                  <a:lnTo>
                    <a:pt x="337200" y="158305"/>
                  </a:lnTo>
                  <a:lnTo>
                    <a:pt x="3372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1749" y="8177753"/>
              <a:ext cx="337820" cy="158750"/>
            </a:xfrm>
            <a:custGeom>
              <a:avLst/>
              <a:gdLst/>
              <a:ahLst/>
              <a:cxnLst/>
              <a:rect l="l" t="t" r="r" b="b"/>
              <a:pathLst>
                <a:path w="337820" h="158750">
                  <a:moveTo>
                    <a:pt x="337200" y="0"/>
                  </a:moveTo>
                  <a:lnTo>
                    <a:pt x="337200" y="0"/>
                  </a:lnTo>
                  <a:lnTo>
                    <a:pt x="36414" y="0"/>
                  </a:lnTo>
                  <a:lnTo>
                    <a:pt x="9028" y="40540"/>
                  </a:lnTo>
                  <a:lnTo>
                    <a:pt x="0" y="80733"/>
                  </a:lnTo>
                  <a:lnTo>
                    <a:pt x="9178" y="120136"/>
                  </a:lnTo>
                  <a:lnTo>
                    <a:pt x="36414" y="158305"/>
                  </a:lnTo>
                  <a:lnTo>
                    <a:pt x="337200" y="158305"/>
                  </a:lnTo>
                  <a:lnTo>
                    <a:pt x="337200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6582" y="823474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61" y="0"/>
                  </a:moveTo>
                  <a:lnTo>
                    <a:pt x="13533" y="1741"/>
                  </a:lnTo>
                  <a:lnTo>
                    <a:pt x="6489" y="6489"/>
                  </a:lnTo>
                  <a:lnTo>
                    <a:pt x="1741" y="13533"/>
                  </a:lnTo>
                  <a:lnTo>
                    <a:pt x="0" y="22161"/>
                  </a:lnTo>
                  <a:lnTo>
                    <a:pt x="1741" y="30789"/>
                  </a:lnTo>
                  <a:lnTo>
                    <a:pt x="6489" y="37833"/>
                  </a:lnTo>
                  <a:lnTo>
                    <a:pt x="13533" y="42581"/>
                  </a:lnTo>
                  <a:lnTo>
                    <a:pt x="22161" y="44322"/>
                  </a:lnTo>
                  <a:lnTo>
                    <a:pt x="30789" y="42581"/>
                  </a:lnTo>
                  <a:lnTo>
                    <a:pt x="37833" y="37833"/>
                  </a:lnTo>
                  <a:lnTo>
                    <a:pt x="42581" y="30789"/>
                  </a:lnTo>
                  <a:lnTo>
                    <a:pt x="44323" y="22161"/>
                  </a:lnTo>
                  <a:lnTo>
                    <a:pt x="42581" y="13533"/>
                  </a:lnTo>
                  <a:lnTo>
                    <a:pt x="37833" y="6489"/>
                  </a:lnTo>
                  <a:lnTo>
                    <a:pt x="30789" y="1741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6582" y="823474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61" y="0"/>
                  </a:moveTo>
                  <a:lnTo>
                    <a:pt x="30789" y="1741"/>
                  </a:lnTo>
                  <a:lnTo>
                    <a:pt x="37833" y="6489"/>
                  </a:lnTo>
                  <a:lnTo>
                    <a:pt x="42581" y="13533"/>
                  </a:lnTo>
                  <a:lnTo>
                    <a:pt x="44323" y="22161"/>
                  </a:lnTo>
                  <a:lnTo>
                    <a:pt x="42581" y="30789"/>
                  </a:lnTo>
                  <a:lnTo>
                    <a:pt x="37833" y="37833"/>
                  </a:lnTo>
                  <a:lnTo>
                    <a:pt x="30789" y="42581"/>
                  </a:lnTo>
                  <a:lnTo>
                    <a:pt x="22161" y="44322"/>
                  </a:lnTo>
                  <a:lnTo>
                    <a:pt x="13533" y="42581"/>
                  </a:lnTo>
                  <a:lnTo>
                    <a:pt x="6489" y="37833"/>
                  </a:lnTo>
                  <a:lnTo>
                    <a:pt x="1741" y="30789"/>
                  </a:lnTo>
                  <a:lnTo>
                    <a:pt x="0" y="22161"/>
                  </a:lnTo>
                  <a:lnTo>
                    <a:pt x="1741" y="13533"/>
                  </a:lnTo>
                  <a:lnTo>
                    <a:pt x="6489" y="6489"/>
                  </a:lnTo>
                  <a:lnTo>
                    <a:pt x="13533" y="1741"/>
                  </a:lnTo>
                  <a:lnTo>
                    <a:pt x="22161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6564" y="7006870"/>
              <a:ext cx="4658360" cy="1380490"/>
            </a:xfrm>
            <a:custGeom>
              <a:avLst/>
              <a:gdLst/>
              <a:ahLst/>
              <a:cxnLst/>
              <a:rect l="l" t="t" r="r" b="b"/>
              <a:pathLst>
                <a:path w="4658359" h="1380490">
                  <a:moveTo>
                    <a:pt x="3766117" y="5"/>
                  </a:moveTo>
                  <a:lnTo>
                    <a:pt x="0" y="0"/>
                  </a:lnTo>
                  <a:lnTo>
                    <a:pt x="0" y="250939"/>
                  </a:lnTo>
                  <a:lnTo>
                    <a:pt x="3713099" y="250939"/>
                  </a:lnTo>
                  <a:lnTo>
                    <a:pt x="3784957" y="253100"/>
                  </a:lnTo>
                  <a:lnTo>
                    <a:pt x="3850770" y="256930"/>
                  </a:lnTo>
                  <a:lnTo>
                    <a:pt x="3910793" y="262598"/>
                  </a:lnTo>
                  <a:lnTo>
                    <a:pt x="3965282" y="270277"/>
                  </a:lnTo>
                  <a:lnTo>
                    <a:pt x="4014492" y="280139"/>
                  </a:lnTo>
                  <a:lnTo>
                    <a:pt x="4058681" y="292355"/>
                  </a:lnTo>
                  <a:lnTo>
                    <a:pt x="4098104" y="307095"/>
                  </a:lnTo>
                  <a:lnTo>
                    <a:pt x="4133017" y="324533"/>
                  </a:lnTo>
                  <a:lnTo>
                    <a:pt x="4190338" y="368187"/>
                  </a:lnTo>
                  <a:lnTo>
                    <a:pt x="4232692" y="424687"/>
                  </a:lnTo>
                  <a:lnTo>
                    <a:pt x="4262128" y="495407"/>
                  </a:lnTo>
                  <a:lnTo>
                    <a:pt x="4272642" y="536529"/>
                  </a:lnTo>
                  <a:lnTo>
                    <a:pt x="4280695" y="581719"/>
                  </a:lnTo>
                  <a:lnTo>
                    <a:pt x="4286542" y="631151"/>
                  </a:lnTo>
                  <a:lnTo>
                    <a:pt x="4399254" y="1380159"/>
                  </a:lnTo>
                  <a:lnTo>
                    <a:pt x="4658029" y="1380159"/>
                  </a:lnTo>
                  <a:lnTo>
                    <a:pt x="4640033" y="1264484"/>
                  </a:lnTo>
                  <a:lnTo>
                    <a:pt x="4623125" y="1151868"/>
                  </a:lnTo>
                  <a:lnTo>
                    <a:pt x="4558051" y="705010"/>
                  </a:lnTo>
                  <a:lnTo>
                    <a:pt x="4545493" y="623924"/>
                  </a:lnTo>
                  <a:lnTo>
                    <a:pt x="4533430" y="551243"/>
                  </a:lnTo>
                  <a:lnTo>
                    <a:pt x="4524327" y="505029"/>
                  </a:lnTo>
                  <a:lnTo>
                    <a:pt x="4513397" y="460862"/>
                  </a:lnTo>
                  <a:lnTo>
                    <a:pt x="4500584" y="418736"/>
                  </a:lnTo>
                  <a:lnTo>
                    <a:pt x="4485835" y="378650"/>
                  </a:lnTo>
                  <a:lnTo>
                    <a:pt x="4469095" y="340600"/>
                  </a:lnTo>
                  <a:lnTo>
                    <a:pt x="4450312" y="304582"/>
                  </a:lnTo>
                  <a:lnTo>
                    <a:pt x="4429431" y="270594"/>
                  </a:lnTo>
                  <a:lnTo>
                    <a:pt x="4406399" y="238631"/>
                  </a:lnTo>
                  <a:lnTo>
                    <a:pt x="4381161" y="208690"/>
                  </a:lnTo>
                  <a:lnTo>
                    <a:pt x="4353664" y="180769"/>
                  </a:lnTo>
                  <a:lnTo>
                    <a:pt x="4323854" y="154863"/>
                  </a:lnTo>
                  <a:lnTo>
                    <a:pt x="4291677" y="130970"/>
                  </a:lnTo>
                  <a:lnTo>
                    <a:pt x="4257079" y="109086"/>
                  </a:lnTo>
                  <a:lnTo>
                    <a:pt x="4220007" y="89207"/>
                  </a:lnTo>
                  <a:lnTo>
                    <a:pt x="4180406" y="71331"/>
                  </a:lnTo>
                  <a:lnTo>
                    <a:pt x="4138223" y="55454"/>
                  </a:lnTo>
                  <a:lnTo>
                    <a:pt x="4093404" y="41572"/>
                  </a:lnTo>
                  <a:lnTo>
                    <a:pt x="4045895" y="29683"/>
                  </a:lnTo>
                  <a:lnTo>
                    <a:pt x="3995643" y="19783"/>
                  </a:lnTo>
                  <a:lnTo>
                    <a:pt x="3942592" y="11868"/>
                  </a:lnTo>
                  <a:lnTo>
                    <a:pt x="3886691" y="5936"/>
                  </a:lnTo>
                  <a:lnTo>
                    <a:pt x="3827884" y="1983"/>
                  </a:lnTo>
                  <a:lnTo>
                    <a:pt x="3766117" y="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6564" y="7006870"/>
              <a:ext cx="4658360" cy="1380490"/>
            </a:xfrm>
            <a:custGeom>
              <a:avLst/>
              <a:gdLst/>
              <a:ahLst/>
              <a:cxnLst/>
              <a:rect l="l" t="t" r="r" b="b"/>
              <a:pathLst>
                <a:path w="4658359" h="1380490">
                  <a:moveTo>
                    <a:pt x="0" y="0"/>
                  </a:moveTo>
                  <a:lnTo>
                    <a:pt x="0" y="0"/>
                  </a:lnTo>
                  <a:lnTo>
                    <a:pt x="3701338" y="0"/>
                  </a:lnTo>
                  <a:lnTo>
                    <a:pt x="3766117" y="5"/>
                  </a:lnTo>
                  <a:lnTo>
                    <a:pt x="3827884" y="1983"/>
                  </a:lnTo>
                  <a:lnTo>
                    <a:pt x="3886691" y="5936"/>
                  </a:lnTo>
                  <a:lnTo>
                    <a:pt x="3942592" y="11868"/>
                  </a:lnTo>
                  <a:lnTo>
                    <a:pt x="3995643" y="19783"/>
                  </a:lnTo>
                  <a:lnTo>
                    <a:pt x="4045895" y="29683"/>
                  </a:lnTo>
                  <a:lnTo>
                    <a:pt x="4093404" y="41572"/>
                  </a:lnTo>
                  <a:lnTo>
                    <a:pt x="4138223" y="55454"/>
                  </a:lnTo>
                  <a:lnTo>
                    <a:pt x="4180406" y="71331"/>
                  </a:lnTo>
                  <a:lnTo>
                    <a:pt x="4220007" y="89207"/>
                  </a:lnTo>
                  <a:lnTo>
                    <a:pt x="4257079" y="109086"/>
                  </a:lnTo>
                  <a:lnTo>
                    <a:pt x="4291677" y="130970"/>
                  </a:lnTo>
                  <a:lnTo>
                    <a:pt x="4323854" y="154863"/>
                  </a:lnTo>
                  <a:lnTo>
                    <a:pt x="4353664" y="180769"/>
                  </a:lnTo>
                  <a:lnTo>
                    <a:pt x="4381161" y="208690"/>
                  </a:lnTo>
                  <a:lnTo>
                    <a:pt x="4406399" y="238631"/>
                  </a:lnTo>
                  <a:lnTo>
                    <a:pt x="4429431" y="270594"/>
                  </a:lnTo>
                  <a:lnTo>
                    <a:pt x="4450312" y="304582"/>
                  </a:lnTo>
                  <a:lnTo>
                    <a:pt x="4469095" y="340600"/>
                  </a:lnTo>
                  <a:lnTo>
                    <a:pt x="4485835" y="378650"/>
                  </a:lnTo>
                  <a:lnTo>
                    <a:pt x="4500584" y="418736"/>
                  </a:lnTo>
                  <a:lnTo>
                    <a:pt x="4513397" y="460862"/>
                  </a:lnTo>
                  <a:lnTo>
                    <a:pt x="4524327" y="505029"/>
                  </a:lnTo>
                  <a:lnTo>
                    <a:pt x="4533430" y="551243"/>
                  </a:lnTo>
                  <a:lnTo>
                    <a:pt x="4545493" y="623924"/>
                  </a:lnTo>
                  <a:lnTo>
                    <a:pt x="4551705" y="663467"/>
                  </a:lnTo>
                  <a:lnTo>
                    <a:pt x="4558051" y="705010"/>
                  </a:lnTo>
                  <a:lnTo>
                    <a:pt x="4564544" y="748448"/>
                  </a:lnTo>
                  <a:lnTo>
                    <a:pt x="4571194" y="793680"/>
                  </a:lnTo>
                  <a:lnTo>
                    <a:pt x="4578014" y="840601"/>
                  </a:lnTo>
                  <a:lnTo>
                    <a:pt x="4585014" y="889110"/>
                  </a:lnTo>
                  <a:lnTo>
                    <a:pt x="4592207" y="939104"/>
                  </a:lnTo>
                  <a:lnTo>
                    <a:pt x="4599602" y="990479"/>
                  </a:lnTo>
                  <a:lnTo>
                    <a:pt x="4607213" y="1043134"/>
                  </a:lnTo>
                  <a:lnTo>
                    <a:pt x="4615050" y="1096964"/>
                  </a:lnTo>
                  <a:lnTo>
                    <a:pt x="4623125" y="1151868"/>
                  </a:lnTo>
                  <a:lnTo>
                    <a:pt x="4631449" y="1207742"/>
                  </a:lnTo>
                  <a:lnTo>
                    <a:pt x="4640033" y="1264484"/>
                  </a:lnTo>
                  <a:lnTo>
                    <a:pt x="4648890" y="1321990"/>
                  </a:lnTo>
                  <a:lnTo>
                    <a:pt x="4658029" y="1380159"/>
                  </a:lnTo>
                  <a:lnTo>
                    <a:pt x="4399254" y="1380159"/>
                  </a:lnTo>
                  <a:lnTo>
                    <a:pt x="4390259" y="1320922"/>
                  </a:lnTo>
                  <a:lnTo>
                    <a:pt x="4381898" y="1265672"/>
                  </a:lnTo>
                  <a:lnTo>
                    <a:pt x="4374074" y="1213796"/>
                  </a:lnTo>
                  <a:lnTo>
                    <a:pt x="4366690" y="1164680"/>
                  </a:lnTo>
                  <a:lnTo>
                    <a:pt x="4359647" y="1117711"/>
                  </a:lnTo>
                  <a:lnTo>
                    <a:pt x="4352847" y="1072275"/>
                  </a:lnTo>
                  <a:lnTo>
                    <a:pt x="4346195" y="1027760"/>
                  </a:lnTo>
                  <a:lnTo>
                    <a:pt x="4339591" y="983551"/>
                  </a:lnTo>
                  <a:lnTo>
                    <a:pt x="4332939" y="939035"/>
                  </a:lnTo>
                  <a:lnTo>
                    <a:pt x="4326141" y="893600"/>
                  </a:lnTo>
                  <a:lnTo>
                    <a:pt x="4319099" y="846631"/>
                  </a:lnTo>
                  <a:lnTo>
                    <a:pt x="4311715" y="797515"/>
                  </a:lnTo>
                  <a:lnTo>
                    <a:pt x="4303893" y="745638"/>
                  </a:lnTo>
                  <a:lnTo>
                    <a:pt x="4295534" y="690388"/>
                  </a:lnTo>
                  <a:lnTo>
                    <a:pt x="4286542" y="631151"/>
                  </a:lnTo>
                  <a:lnTo>
                    <a:pt x="4280695" y="581719"/>
                  </a:lnTo>
                  <a:lnTo>
                    <a:pt x="4272642" y="536529"/>
                  </a:lnTo>
                  <a:lnTo>
                    <a:pt x="4262128" y="495407"/>
                  </a:lnTo>
                  <a:lnTo>
                    <a:pt x="4248897" y="458184"/>
                  </a:lnTo>
                  <a:lnTo>
                    <a:pt x="4213258" y="394745"/>
                  </a:lnTo>
                  <a:lnTo>
                    <a:pt x="4163676" y="344840"/>
                  </a:lnTo>
                  <a:lnTo>
                    <a:pt x="4098104" y="307095"/>
                  </a:lnTo>
                  <a:lnTo>
                    <a:pt x="4058681" y="292355"/>
                  </a:lnTo>
                  <a:lnTo>
                    <a:pt x="4014492" y="280139"/>
                  </a:lnTo>
                  <a:lnTo>
                    <a:pt x="3965282" y="270277"/>
                  </a:lnTo>
                  <a:lnTo>
                    <a:pt x="3910793" y="262598"/>
                  </a:lnTo>
                  <a:lnTo>
                    <a:pt x="3850770" y="256930"/>
                  </a:lnTo>
                  <a:lnTo>
                    <a:pt x="3784957" y="253100"/>
                  </a:lnTo>
                  <a:lnTo>
                    <a:pt x="3713099" y="250939"/>
                  </a:lnTo>
                  <a:lnTo>
                    <a:pt x="0" y="2509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188" y="6977459"/>
              <a:ext cx="2305050" cy="1510030"/>
            </a:xfrm>
            <a:custGeom>
              <a:avLst/>
              <a:gdLst/>
              <a:ahLst/>
              <a:cxnLst/>
              <a:rect l="l" t="t" r="r" b="b"/>
              <a:pathLst>
                <a:path w="2305050" h="1510029">
                  <a:moveTo>
                    <a:pt x="2196640" y="0"/>
                  </a:moveTo>
                  <a:lnTo>
                    <a:pt x="565363" y="0"/>
                  </a:lnTo>
                  <a:lnTo>
                    <a:pt x="517771" y="6131"/>
                  </a:lnTo>
                  <a:lnTo>
                    <a:pt x="475349" y="23900"/>
                  </a:lnTo>
                  <a:lnTo>
                    <a:pt x="438101" y="53307"/>
                  </a:lnTo>
                  <a:lnTo>
                    <a:pt x="406027" y="94354"/>
                  </a:lnTo>
                  <a:lnTo>
                    <a:pt x="379131" y="147040"/>
                  </a:lnTo>
                  <a:lnTo>
                    <a:pt x="6640" y="1313510"/>
                  </a:lnTo>
                  <a:lnTo>
                    <a:pt x="0" y="1359233"/>
                  </a:lnTo>
                  <a:lnTo>
                    <a:pt x="2958" y="1398894"/>
                  </a:lnTo>
                  <a:lnTo>
                    <a:pt x="37672" y="1460031"/>
                  </a:lnTo>
                  <a:lnTo>
                    <a:pt x="69427" y="1481507"/>
                  </a:lnTo>
                  <a:lnTo>
                    <a:pt x="110781" y="1496920"/>
                  </a:lnTo>
                  <a:lnTo>
                    <a:pt x="161734" y="1506271"/>
                  </a:lnTo>
                  <a:lnTo>
                    <a:pt x="222286" y="1509560"/>
                  </a:lnTo>
                  <a:lnTo>
                    <a:pt x="1310345" y="1499755"/>
                  </a:lnTo>
                  <a:lnTo>
                    <a:pt x="1362751" y="1494103"/>
                  </a:lnTo>
                  <a:lnTo>
                    <a:pt x="1411889" y="1484458"/>
                  </a:lnTo>
                  <a:lnTo>
                    <a:pt x="1457333" y="1470297"/>
                  </a:lnTo>
                  <a:lnTo>
                    <a:pt x="1498656" y="1451100"/>
                  </a:lnTo>
                  <a:lnTo>
                    <a:pt x="1535432" y="1426344"/>
                  </a:lnTo>
                  <a:lnTo>
                    <a:pt x="1567233" y="1395508"/>
                  </a:lnTo>
                  <a:lnTo>
                    <a:pt x="1593633" y="1358071"/>
                  </a:lnTo>
                  <a:lnTo>
                    <a:pt x="1614206" y="1313510"/>
                  </a:lnTo>
                  <a:lnTo>
                    <a:pt x="414487" y="1301610"/>
                  </a:lnTo>
                  <a:lnTo>
                    <a:pt x="357538" y="1297458"/>
                  </a:lnTo>
                  <a:lnTo>
                    <a:pt x="312954" y="1285498"/>
                  </a:lnTo>
                  <a:lnTo>
                    <a:pt x="280734" y="1265729"/>
                  </a:lnTo>
                  <a:lnTo>
                    <a:pt x="260878" y="1238152"/>
                  </a:lnTo>
                  <a:lnTo>
                    <a:pt x="253384" y="1202767"/>
                  </a:lnTo>
                  <a:lnTo>
                    <a:pt x="258252" y="1159573"/>
                  </a:lnTo>
                  <a:lnTo>
                    <a:pt x="275945" y="1104572"/>
                  </a:lnTo>
                  <a:lnTo>
                    <a:pt x="293099" y="1052000"/>
                  </a:lnTo>
                  <a:lnTo>
                    <a:pt x="309796" y="1001482"/>
                  </a:lnTo>
                  <a:lnTo>
                    <a:pt x="326119" y="952646"/>
                  </a:lnTo>
                  <a:lnTo>
                    <a:pt x="342151" y="905117"/>
                  </a:lnTo>
                  <a:lnTo>
                    <a:pt x="357976" y="858522"/>
                  </a:lnTo>
                  <a:lnTo>
                    <a:pt x="405035" y="720604"/>
                  </a:lnTo>
                  <a:lnTo>
                    <a:pt x="420860" y="674009"/>
                  </a:lnTo>
                  <a:lnTo>
                    <a:pt x="436892" y="626479"/>
                  </a:lnTo>
                  <a:lnTo>
                    <a:pt x="453216" y="577641"/>
                  </a:lnTo>
                  <a:lnTo>
                    <a:pt x="469912" y="527122"/>
                  </a:lnTo>
                  <a:lnTo>
                    <a:pt x="487066" y="474547"/>
                  </a:lnTo>
                  <a:lnTo>
                    <a:pt x="504759" y="419544"/>
                  </a:lnTo>
                  <a:lnTo>
                    <a:pt x="529708" y="373153"/>
                  </a:lnTo>
                  <a:lnTo>
                    <a:pt x="560512" y="339936"/>
                  </a:lnTo>
                  <a:lnTo>
                    <a:pt x="597174" y="319894"/>
                  </a:lnTo>
                  <a:lnTo>
                    <a:pt x="639697" y="313029"/>
                  </a:lnTo>
                  <a:lnTo>
                    <a:pt x="2155403" y="313029"/>
                  </a:lnTo>
                  <a:lnTo>
                    <a:pt x="2304463" y="176441"/>
                  </a:lnTo>
                  <a:lnTo>
                    <a:pt x="2300817" y="120250"/>
                  </a:lnTo>
                  <a:lnTo>
                    <a:pt x="2285875" y="77238"/>
                  </a:lnTo>
                  <a:lnTo>
                    <a:pt x="2261973" y="44676"/>
                  </a:lnTo>
                  <a:lnTo>
                    <a:pt x="2231449" y="19839"/>
                  </a:lnTo>
                  <a:lnTo>
                    <a:pt x="2196640" y="0"/>
                  </a:lnTo>
                  <a:close/>
                </a:path>
                <a:path w="2305050" h="1510029">
                  <a:moveTo>
                    <a:pt x="2155403" y="313029"/>
                  </a:moveTo>
                  <a:lnTo>
                    <a:pt x="1484793" y="313029"/>
                  </a:lnTo>
                  <a:lnTo>
                    <a:pt x="1515888" y="331484"/>
                  </a:lnTo>
                  <a:lnTo>
                    <a:pt x="1541476" y="356368"/>
                  </a:lnTo>
                  <a:lnTo>
                    <a:pt x="1558248" y="391539"/>
                  </a:lnTo>
                  <a:lnTo>
                    <a:pt x="1562898" y="440855"/>
                  </a:lnTo>
                  <a:lnTo>
                    <a:pt x="1551571" y="498166"/>
                  </a:lnTo>
                  <a:lnTo>
                    <a:pt x="1540858" y="552719"/>
                  </a:lnTo>
                  <a:lnTo>
                    <a:pt x="1530655" y="604975"/>
                  </a:lnTo>
                  <a:lnTo>
                    <a:pt x="1520861" y="655393"/>
                  </a:lnTo>
                  <a:lnTo>
                    <a:pt x="1511373" y="704433"/>
                  </a:lnTo>
                  <a:lnTo>
                    <a:pt x="1474443" y="895995"/>
                  </a:lnTo>
                  <a:lnTo>
                    <a:pt x="1464955" y="945034"/>
                  </a:lnTo>
                  <a:lnTo>
                    <a:pt x="1455161" y="995452"/>
                  </a:lnTo>
                  <a:lnTo>
                    <a:pt x="1444958" y="1047708"/>
                  </a:lnTo>
                  <a:lnTo>
                    <a:pt x="1434245" y="1102262"/>
                  </a:lnTo>
                  <a:lnTo>
                    <a:pt x="1422918" y="1159573"/>
                  </a:lnTo>
                  <a:lnTo>
                    <a:pt x="1402091" y="1201453"/>
                  </a:lnTo>
                  <a:lnTo>
                    <a:pt x="1373941" y="1234384"/>
                  </a:lnTo>
                  <a:lnTo>
                    <a:pt x="1339201" y="1259258"/>
                  </a:lnTo>
                  <a:lnTo>
                    <a:pt x="1298604" y="1276973"/>
                  </a:lnTo>
                  <a:lnTo>
                    <a:pt x="1252881" y="1288421"/>
                  </a:lnTo>
                  <a:lnTo>
                    <a:pt x="1202764" y="1294498"/>
                  </a:lnTo>
                  <a:lnTo>
                    <a:pt x="414487" y="1301610"/>
                  </a:lnTo>
                  <a:lnTo>
                    <a:pt x="1616513" y="1301610"/>
                  </a:lnTo>
                  <a:lnTo>
                    <a:pt x="1622896" y="1268699"/>
                  </a:lnTo>
                  <a:lnTo>
                    <a:pt x="1640724" y="1174539"/>
                  </a:lnTo>
                  <a:lnTo>
                    <a:pt x="1650220" y="1125837"/>
                  </a:lnTo>
                  <a:lnTo>
                    <a:pt x="1660341" y="1076485"/>
                  </a:lnTo>
                  <a:lnTo>
                    <a:pt x="1671265" y="1026805"/>
                  </a:lnTo>
                  <a:lnTo>
                    <a:pt x="1683173" y="977121"/>
                  </a:lnTo>
                  <a:lnTo>
                    <a:pt x="1696241" y="927755"/>
                  </a:lnTo>
                  <a:lnTo>
                    <a:pt x="1710648" y="879032"/>
                  </a:lnTo>
                  <a:lnTo>
                    <a:pt x="1726574" y="831274"/>
                  </a:lnTo>
                  <a:lnTo>
                    <a:pt x="1744196" y="784805"/>
                  </a:lnTo>
                  <a:lnTo>
                    <a:pt x="1763693" y="739947"/>
                  </a:lnTo>
                  <a:lnTo>
                    <a:pt x="1785243" y="697024"/>
                  </a:lnTo>
                  <a:lnTo>
                    <a:pt x="1809025" y="656358"/>
                  </a:lnTo>
                  <a:lnTo>
                    <a:pt x="1835218" y="618274"/>
                  </a:lnTo>
                  <a:lnTo>
                    <a:pt x="1864000" y="583094"/>
                  </a:lnTo>
                  <a:lnTo>
                    <a:pt x="1895549" y="551141"/>
                  </a:lnTo>
                  <a:lnTo>
                    <a:pt x="2155403" y="313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188" y="6977459"/>
              <a:ext cx="2305050" cy="1510030"/>
            </a:xfrm>
            <a:custGeom>
              <a:avLst/>
              <a:gdLst/>
              <a:ahLst/>
              <a:cxnLst/>
              <a:rect l="l" t="t" r="r" b="b"/>
              <a:pathLst>
                <a:path w="2305050" h="1510029">
                  <a:moveTo>
                    <a:pt x="6640" y="1313510"/>
                  </a:moveTo>
                  <a:lnTo>
                    <a:pt x="22159" y="1264907"/>
                  </a:lnTo>
                  <a:lnTo>
                    <a:pt x="37679" y="1216304"/>
                  </a:lnTo>
                  <a:lnTo>
                    <a:pt x="53198" y="1167701"/>
                  </a:lnTo>
                  <a:lnTo>
                    <a:pt x="68718" y="1119098"/>
                  </a:lnTo>
                  <a:lnTo>
                    <a:pt x="84238" y="1070495"/>
                  </a:lnTo>
                  <a:lnTo>
                    <a:pt x="99758" y="1021892"/>
                  </a:lnTo>
                  <a:lnTo>
                    <a:pt x="115278" y="973289"/>
                  </a:lnTo>
                  <a:lnTo>
                    <a:pt x="130799" y="924687"/>
                  </a:lnTo>
                  <a:lnTo>
                    <a:pt x="146319" y="876084"/>
                  </a:lnTo>
                  <a:lnTo>
                    <a:pt x="161839" y="827481"/>
                  </a:lnTo>
                  <a:lnTo>
                    <a:pt x="177360" y="778878"/>
                  </a:lnTo>
                  <a:lnTo>
                    <a:pt x="192880" y="730275"/>
                  </a:lnTo>
                  <a:lnTo>
                    <a:pt x="208401" y="681672"/>
                  </a:lnTo>
                  <a:lnTo>
                    <a:pt x="223922" y="633069"/>
                  </a:lnTo>
                  <a:lnTo>
                    <a:pt x="239442" y="584466"/>
                  </a:lnTo>
                  <a:lnTo>
                    <a:pt x="254963" y="535863"/>
                  </a:lnTo>
                  <a:lnTo>
                    <a:pt x="270484" y="487260"/>
                  </a:lnTo>
                  <a:lnTo>
                    <a:pt x="286005" y="438658"/>
                  </a:lnTo>
                  <a:lnTo>
                    <a:pt x="301526" y="390055"/>
                  </a:lnTo>
                  <a:lnTo>
                    <a:pt x="317047" y="341452"/>
                  </a:lnTo>
                  <a:lnTo>
                    <a:pt x="332568" y="292849"/>
                  </a:lnTo>
                  <a:lnTo>
                    <a:pt x="348089" y="244246"/>
                  </a:lnTo>
                  <a:lnTo>
                    <a:pt x="363610" y="195643"/>
                  </a:lnTo>
                  <a:lnTo>
                    <a:pt x="379131" y="147040"/>
                  </a:lnTo>
                  <a:lnTo>
                    <a:pt x="406027" y="94354"/>
                  </a:lnTo>
                  <a:lnTo>
                    <a:pt x="438101" y="53307"/>
                  </a:lnTo>
                  <a:lnTo>
                    <a:pt x="475349" y="23900"/>
                  </a:lnTo>
                  <a:lnTo>
                    <a:pt x="517771" y="6131"/>
                  </a:lnTo>
                  <a:lnTo>
                    <a:pt x="565363" y="0"/>
                  </a:lnTo>
                  <a:lnTo>
                    <a:pt x="603149" y="0"/>
                  </a:lnTo>
                  <a:lnTo>
                    <a:pt x="643488" y="0"/>
                  </a:lnTo>
                  <a:lnTo>
                    <a:pt x="2196640" y="0"/>
                  </a:lnTo>
                  <a:lnTo>
                    <a:pt x="2231449" y="19839"/>
                  </a:lnTo>
                  <a:lnTo>
                    <a:pt x="2261973" y="44676"/>
                  </a:lnTo>
                  <a:lnTo>
                    <a:pt x="2285875" y="77238"/>
                  </a:lnTo>
                  <a:lnTo>
                    <a:pt x="2300817" y="120250"/>
                  </a:lnTo>
                  <a:lnTo>
                    <a:pt x="2304463" y="176441"/>
                  </a:lnTo>
                  <a:lnTo>
                    <a:pt x="1895549" y="551141"/>
                  </a:lnTo>
                  <a:lnTo>
                    <a:pt x="1864000" y="583094"/>
                  </a:lnTo>
                  <a:lnTo>
                    <a:pt x="1835218" y="618274"/>
                  </a:lnTo>
                  <a:lnTo>
                    <a:pt x="1809025" y="656358"/>
                  </a:lnTo>
                  <a:lnTo>
                    <a:pt x="1785243" y="697024"/>
                  </a:lnTo>
                  <a:lnTo>
                    <a:pt x="1763693" y="739947"/>
                  </a:lnTo>
                  <a:lnTo>
                    <a:pt x="1744196" y="784805"/>
                  </a:lnTo>
                  <a:lnTo>
                    <a:pt x="1726574" y="831274"/>
                  </a:lnTo>
                  <a:lnTo>
                    <a:pt x="1710648" y="879032"/>
                  </a:lnTo>
                  <a:lnTo>
                    <a:pt x="1696241" y="927755"/>
                  </a:lnTo>
                  <a:lnTo>
                    <a:pt x="1683173" y="977121"/>
                  </a:lnTo>
                  <a:lnTo>
                    <a:pt x="1671265" y="1026805"/>
                  </a:lnTo>
                  <a:lnTo>
                    <a:pt x="1660341" y="1076485"/>
                  </a:lnTo>
                  <a:lnTo>
                    <a:pt x="1650220" y="1125837"/>
                  </a:lnTo>
                  <a:lnTo>
                    <a:pt x="1640724" y="1174539"/>
                  </a:lnTo>
                  <a:lnTo>
                    <a:pt x="1631676" y="1222267"/>
                  </a:lnTo>
                  <a:lnTo>
                    <a:pt x="1622896" y="1268699"/>
                  </a:lnTo>
                  <a:lnTo>
                    <a:pt x="1614206" y="1313510"/>
                  </a:lnTo>
                  <a:lnTo>
                    <a:pt x="1593633" y="1358071"/>
                  </a:lnTo>
                  <a:lnTo>
                    <a:pt x="1567233" y="1395508"/>
                  </a:lnTo>
                  <a:lnTo>
                    <a:pt x="1535432" y="1426344"/>
                  </a:lnTo>
                  <a:lnTo>
                    <a:pt x="1498656" y="1451100"/>
                  </a:lnTo>
                  <a:lnTo>
                    <a:pt x="1457333" y="1470297"/>
                  </a:lnTo>
                  <a:lnTo>
                    <a:pt x="1411889" y="1484458"/>
                  </a:lnTo>
                  <a:lnTo>
                    <a:pt x="1362751" y="1494103"/>
                  </a:lnTo>
                  <a:lnTo>
                    <a:pt x="1310345" y="1499755"/>
                  </a:lnTo>
                  <a:lnTo>
                    <a:pt x="1258533" y="1500221"/>
                  </a:lnTo>
                  <a:lnTo>
                    <a:pt x="1206721" y="1500688"/>
                  </a:lnTo>
                  <a:lnTo>
                    <a:pt x="1154908" y="1501154"/>
                  </a:lnTo>
                  <a:lnTo>
                    <a:pt x="1103096" y="1501620"/>
                  </a:lnTo>
                  <a:lnTo>
                    <a:pt x="1051284" y="1502087"/>
                  </a:lnTo>
                  <a:lnTo>
                    <a:pt x="999471" y="1502553"/>
                  </a:lnTo>
                  <a:lnTo>
                    <a:pt x="947659" y="1503020"/>
                  </a:lnTo>
                  <a:lnTo>
                    <a:pt x="895846" y="1503486"/>
                  </a:lnTo>
                  <a:lnTo>
                    <a:pt x="844034" y="1503953"/>
                  </a:lnTo>
                  <a:lnTo>
                    <a:pt x="792222" y="1504419"/>
                  </a:lnTo>
                  <a:lnTo>
                    <a:pt x="740409" y="1504886"/>
                  </a:lnTo>
                  <a:lnTo>
                    <a:pt x="688597" y="1505353"/>
                  </a:lnTo>
                  <a:lnTo>
                    <a:pt x="636785" y="1505820"/>
                  </a:lnTo>
                  <a:lnTo>
                    <a:pt x="584972" y="1506287"/>
                  </a:lnTo>
                  <a:lnTo>
                    <a:pt x="533160" y="1506754"/>
                  </a:lnTo>
                  <a:lnTo>
                    <a:pt x="481347" y="1507221"/>
                  </a:lnTo>
                  <a:lnTo>
                    <a:pt x="429535" y="1507689"/>
                  </a:lnTo>
                  <a:lnTo>
                    <a:pt x="377723" y="1508156"/>
                  </a:lnTo>
                  <a:lnTo>
                    <a:pt x="325910" y="1508624"/>
                  </a:lnTo>
                  <a:lnTo>
                    <a:pt x="274098" y="1509092"/>
                  </a:lnTo>
                  <a:lnTo>
                    <a:pt x="222286" y="1509560"/>
                  </a:lnTo>
                  <a:lnTo>
                    <a:pt x="161734" y="1506271"/>
                  </a:lnTo>
                  <a:lnTo>
                    <a:pt x="110781" y="1496920"/>
                  </a:lnTo>
                  <a:lnTo>
                    <a:pt x="69427" y="1481507"/>
                  </a:lnTo>
                  <a:lnTo>
                    <a:pt x="37672" y="1460031"/>
                  </a:lnTo>
                  <a:lnTo>
                    <a:pt x="2958" y="1398894"/>
                  </a:lnTo>
                  <a:lnTo>
                    <a:pt x="0" y="1359233"/>
                  </a:lnTo>
                  <a:lnTo>
                    <a:pt x="6640" y="1313510"/>
                  </a:lnTo>
                  <a:close/>
                </a:path>
                <a:path w="2305050" h="1510029">
                  <a:moveTo>
                    <a:pt x="258252" y="1159573"/>
                  </a:moveTo>
                  <a:lnTo>
                    <a:pt x="275945" y="1104572"/>
                  </a:lnTo>
                  <a:lnTo>
                    <a:pt x="293099" y="1052000"/>
                  </a:lnTo>
                  <a:lnTo>
                    <a:pt x="309796" y="1001482"/>
                  </a:lnTo>
                  <a:lnTo>
                    <a:pt x="326119" y="952646"/>
                  </a:lnTo>
                  <a:lnTo>
                    <a:pt x="342151" y="905117"/>
                  </a:lnTo>
                  <a:lnTo>
                    <a:pt x="357976" y="858522"/>
                  </a:lnTo>
                  <a:lnTo>
                    <a:pt x="373676" y="812487"/>
                  </a:lnTo>
                  <a:lnTo>
                    <a:pt x="389335" y="766639"/>
                  </a:lnTo>
                  <a:lnTo>
                    <a:pt x="405035" y="720604"/>
                  </a:lnTo>
                  <a:lnTo>
                    <a:pt x="420860" y="674009"/>
                  </a:lnTo>
                  <a:lnTo>
                    <a:pt x="436892" y="626479"/>
                  </a:lnTo>
                  <a:lnTo>
                    <a:pt x="453216" y="577641"/>
                  </a:lnTo>
                  <a:lnTo>
                    <a:pt x="469912" y="527122"/>
                  </a:lnTo>
                  <a:lnTo>
                    <a:pt x="487066" y="474547"/>
                  </a:lnTo>
                  <a:lnTo>
                    <a:pt x="504759" y="419544"/>
                  </a:lnTo>
                  <a:lnTo>
                    <a:pt x="529708" y="373153"/>
                  </a:lnTo>
                  <a:lnTo>
                    <a:pt x="560512" y="339936"/>
                  </a:lnTo>
                  <a:lnTo>
                    <a:pt x="597174" y="319894"/>
                  </a:lnTo>
                  <a:lnTo>
                    <a:pt x="639697" y="313029"/>
                  </a:lnTo>
                  <a:lnTo>
                    <a:pt x="689406" y="313029"/>
                  </a:lnTo>
                  <a:lnTo>
                    <a:pt x="739116" y="313029"/>
                  </a:lnTo>
                  <a:lnTo>
                    <a:pt x="1484793" y="313029"/>
                  </a:lnTo>
                  <a:lnTo>
                    <a:pt x="1515888" y="331484"/>
                  </a:lnTo>
                  <a:lnTo>
                    <a:pt x="1541476" y="356368"/>
                  </a:lnTo>
                  <a:lnTo>
                    <a:pt x="1558248" y="391539"/>
                  </a:lnTo>
                  <a:lnTo>
                    <a:pt x="1562898" y="440855"/>
                  </a:lnTo>
                  <a:lnTo>
                    <a:pt x="1551571" y="498166"/>
                  </a:lnTo>
                  <a:lnTo>
                    <a:pt x="1540858" y="552719"/>
                  </a:lnTo>
                  <a:lnTo>
                    <a:pt x="1530655" y="604975"/>
                  </a:lnTo>
                  <a:lnTo>
                    <a:pt x="1520861" y="655393"/>
                  </a:lnTo>
                  <a:lnTo>
                    <a:pt x="1511373" y="704433"/>
                  </a:lnTo>
                  <a:lnTo>
                    <a:pt x="1502089" y="752553"/>
                  </a:lnTo>
                  <a:lnTo>
                    <a:pt x="1492908" y="800214"/>
                  </a:lnTo>
                  <a:lnTo>
                    <a:pt x="1483726" y="847875"/>
                  </a:lnTo>
                  <a:lnTo>
                    <a:pt x="1474443" y="895995"/>
                  </a:lnTo>
                  <a:lnTo>
                    <a:pt x="1464955" y="945034"/>
                  </a:lnTo>
                  <a:lnTo>
                    <a:pt x="1455161" y="995452"/>
                  </a:lnTo>
                  <a:lnTo>
                    <a:pt x="1444958" y="1047708"/>
                  </a:lnTo>
                  <a:lnTo>
                    <a:pt x="1434245" y="1102262"/>
                  </a:lnTo>
                  <a:lnTo>
                    <a:pt x="1422918" y="1159573"/>
                  </a:lnTo>
                  <a:lnTo>
                    <a:pt x="1402091" y="1201453"/>
                  </a:lnTo>
                  <a:lnTo>
                    <a:pt x="1373941" y="1234384"/>
                  </a:lnTo>
                  <a:lnTo>
                    <a:pt x="1339201" y="1259258"/>
                  </a:lnTo>
                  <a:lnTo>
                    <a:pt x="1298604" y="1276973"/>
                  </a:lnTo>
                  <a:lnTo>
                    <a:pt x="1252881" y="1288421"/>
                  </a:lnTo>
                  <a:lnTo>
                    <a:pt x="1202764" y="1294498"/>
                  </a:lnTo>
                  <a:lnTo>
                    <a:pt x="1153496" y="1294943"/>
                  </a:lnTo>
                  <a:lnTo>
                    <a:pt x="1104228" y="1295388"/>
                  </a:lnTo>
                  <a:lnTo>
                    <a:pt x="1054961" y="1295833"/>
                  </a:lnTo>
                  <a:lnTo>
                    <a:pt x="1005693" y="1296277"/>
                  </a:lnTo>
                  <a:lnTo>
                    <a:pt x="956426" y="1296721"/>
                  </a:lnTo>
                  <a:lnTo>
                    <a:pt x="907159" y="1297166"/>
                  </a:lnTo>
                  <a:lnTo>
                    <a:pt x="857892" y="1297610"/>
                  </a:lnTo>
                  <a:lnTo>
                    <a:pt x="808626" y="1298054"/>
                  </a:lnTo>
                  <a:lnTo>
                    <a:pt x="759359" y="1298498"/>
                  </a:lnTo>
                  <a:lnTo>
                    <a:pt x="710092" y="1298942"/>
                  </a:lnTo>
                  <a:lnTo>
                    <a:pt x="660825" y="1299386"/>
                  </a:lnTo>
                  <a:lnTo>
                    <a:pt x="611558" y="1299831"/>
                  </a:lnTo>
                  <a:lnTo>
                    <a:pt x="562290" y="1300275"/>
                  </a:lnTo>
                  <a:lnTo>
                    <a:pt x="513023" y="1300720"/>
                  </a:lnTo>
                  <a:lnTo>
                    <a:pt x="463755" y="1301165"/>
                  </a:lnTo>
                  <a:lnTo>
                    <a:pt x="414487" y="1301610"/>
                  </a:lnTo>
                  <a:lnTo>
                    <a:pt x="357538" y="1297458"/>
                  </a:lnTo>
                  <a:lnTo>
                    <a:pt x="312954" y="1285498"/>
                  </a:lnTo>
                  <a:lnTo>
                    <a:pt x="280734" y="1265729"/>
                  </a:lnTo>
                  <a:lnTo>
                    <a:pt x="260878" y="1238152"/>
                  </a:lnTo>
                  <a:lnTo>
                    <a:pt x="253384" y="1202767"/>
                  </a:lnTo>
                  <a:lnTo>
                    <a:pt x="258252" y="115957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7331" y="8144013"/>
              <a:ext cx="4436110" cy="236854"/>
            </a:xfrm>
            <a:custGeom>
              <a:avLst/>
              <a:gdLst/>
              <a:ahLst/>
              <a:cxnLst/>
              <a:rect l="l" t="t" r="r" b="b"/>
              <a:pathLst>
                <a:path w="4436110" h="236854">
                  <a:moveTo>
                    <a:pt x="4371747" y="0"/>
                  </a:moveTo>
                  <a:lnTo>
                    <a:pt x="60859" y="0"/>
                  </a:lnTo>
                  <a:lnTo>
                    <a:pt x="25473" y="37977"/>
                  </a:lnTo>
                  <a:lnTo>
                    <a:pt x="5502" y="76588"/>
                  </a:lnTo>
                  <a:lnTo>
                    <a:pt x="0" y="115797"/>
                  </a:lnTo>
                  <a:lnTo>
                    <a:pt x="8022" y="155567"/>
                  </a:lnTo>
                  <a:lnTo>
                    <a:pt x="28624" y="195864"/>
                  </a:lnTo>
                  <a:lnTo>
                    <a:pt x="60859" y="236651"/>
                  </a:lnTo>
                  <a:lnTo>
                    <a:pt x="4371747" y="236651"/>
                  </a:lnTo>
                  <a:lnTo>
                    <a:pt x="4405739" y="198109"/>
                  </a:lnTo>
                  <a:lnTo>
                    <a:pt x="4427317" y="159239"/>
                  </a:lnTo>
                  <a:lnTo>
                    <a:pt x="4435594" y="120016"/>
                  </a:lnTo>
                  <a:lnTo>
                    <a:pt x="4429682" y="80418"/>
                  </a:lnTo>
                  <a:lnTo>
                    <a:pt x="4408696" y="40420"/>
                  </a:lnTo>
                  <a:lnTo>
                    <a:pt x="4371747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00945" y="8364792"/>
              <a:ext cx="4286483" cy="41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27016" y="8244781"/>
              <a:ext cx="44450" cy="38735"/>
            </a:xfrm>
            <a:custGeom>
              <a:avLst/>
              <a:gdLst/>
              <a:ahLst/>
              <a:cxnLst/>
              <a:rect l="l" t="t" r="r" b="b"/>
              <a:pathLst>
                <a:path w="44450" h="38734">
                  <a:moveTo>
                    <a:pt x="22161" y="0"/>
                  </a:moveTo>
                  <a:lnTo>
                    <a:pt x="13539" y="1502"/>
                  </a:lnTo>
                  <a:lnTo>
                    <a:pt x="6494" y="5599"/>
                  </a:lnTo>
                  <a:lnTo>
                    <a:pt x="1742" y="11674"/>
                  </a:lnTo>
                  <a:lnTo>
                    <a:pt x="0" y="19113"/>
                  </a:lnTo>
                  <a:lnTo>
                    <a:pt x="1742" y="26544"/>
                  </a:lnTo>
                  <a:lnTo>
                    <a:pt x="6494" y="32616"/>
                  </a:lnTo>
                  <a:lnTo>
                    <a:pt x="13539" y="36712"/>
                  </a:lnTo>
                  <a:lnTo>
                    <a:pt x="22161" y="38214"/>
                  </a:lnTo>
                  <a:lnTo>
                    <a:pt x="30789" y="36712"/>
                  </a:lnTo>
                  <a:lnTo>
                    <a:pt x="37833" y="32616"/>
                  </a:lnTo>
                  <a:lnTo>
                    <a:pt x="42581" y="26544"/>
                  </a:lnTo>
                  <a:lnTo>
                    <a:pt x="44323" y="19113"/>
                  </a:lnTo>
                  <a:lnTo>
                    <a:pt x="42581" y="11674"/>
                  </a:lnTo>
                  <a:lnTo>
                    <a:pt x="37833" y="5599"/>
                  </a:lnTo>
                  <a:lnTo>
                    <a:pt x="30789" y="1502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7016" y="8244781"/>
              <a:ext cx="44450" cy="38735"/>
            </a:xfrm>
            <a:custGeom>
              <a:avLst/>
              <a:gdLst/>
              <a:ahLst/>
              <a:cxnLst/>
              <a:rect l="l" t="t" r="r" b="b"/>
              <a:pathLst>
                <a:path w="44450" h="38734">
                  <a:moveTo>
                    <a:pt x="22161" y="0"/>
                  </a:moveTo>
                  <a:lnTo>
                    <a:pt x="13539" y="1502"/>
                  </a:lnTo>
                  <a:lnTo>
                    <a:pt x="6494" y="5599"/>
                  </a:lnTo>
                  <a:lnTo>
                    <a:pt x="1742" y="11674"/>
                  </a:lnTo>
                  <a:lnTo>
                    <a:pt x="0" y="19113"/>
                  </a:lnTo>
                  <a:lnTo>
                    <a:pt x="1742" y="26544"/>
                  </a:lnTo>
                  <a:lnTo>
                    <a:pt x="6494" y="32616"/>
                  </a:lnTo>
                  <a:lnTo>
                    <a:pt x="13539" y="36712"/>
                  </a:lnTo>
                  <a:lnTo>
                    <a:pt x="22161" y="38214"/>
                  </a:lnTo>
                  <a:lnTo>
                    <a:pt x="30789" y="36712"/>
                  </a:lnTo>
                  <a:lnTo>
                    <a:pt x="37833" y="32616"/>
                  </a:lnTo>
                  <a:lnTo>
                    <a:pt x="42581" y="26544"/>
                  </a:lnTo>
                  <a:lnTo>
                    <a:pt x="44323" y="19113"/>
                  </a:lnTo>
                  <a:lnTo>
                    <a:pt x="42581" y="11674"/>
                  </a:lnTo>
                  <a:lnTo>
                    <a:pt x="37833" y="5599"/>
                  </a:lnTo>
                  <a:lnTo>
                    <a:pt x="30789" y="1502"/>
                  </a:lnTo>
                  <a:lnTo>
                    <a:pt x="22161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6582" y="8227876"/>
              <a:ext cx="44450" cy="38735"/>
            </a:xfrm>
            <a:custGeom>
              <a:avLst/>
              <a:gdLst/>
              <a:ahLst/>
              <a:cxnLst/>
              <a:rect l="l" t="t" r="r" b="b"/>
              <a:pathLst>
                <a:path w="44450" h="38734">
                  <a:moveTo>
                    <a:pt x="22161" y="0"/>
                  </a:moveTo>
                  <a:lnTo>
                    <a:pt x="13533" y="1502"/>
                  </a:lnTo>
                  <a:lnTo>
                    <a:pt x="6489" y="5599"/>
                  </a:lnTo>
                  <a:lnTo>
                    <a:pt x="1741" y="11674"/>
                  </a:lnTo>
                  <a:lnTo>
                    <a:pt x="0" y="19113"/>
                  </a:lnTo>
                  <a:lnTo>
                    <a:pt x="1741" y="26552"/>
                  </a:lnTo>
                  <a:lnTo>
                    <a:pt x="6489" y="32627"/>
                  </a:lnTo>
                  <a:lnTo>
                    <a:pt x="13533" y="36724"/>
                  </a:lnTo>
                  <a:lnTo>
                    <a:pt x="22161" y="38226"/>
                  </a:lnTo>
                  <a:lnTo>
                    <a:pt x="30789" y="36724"/>
                  </a:lnTo>
                  <a:lnTo>
                    <a:pt x="37833" y="32627"/>
                  </a:lnTo>
                  <a:lnTo>
                    <a:pt x="42581" y="26552"/>
                  </a:lnTo>
                  <a:lnTo>
                    <a:pt x="44323" y="19113"/>
                  </a:lnTo>
                  <a:lnTo>
                    <a:pt x="42581" y="11674"/>
                  </a:lnTo>
                  <a:lnTo>
                    <a:pt x="37833" y="5599"/>
                  </a:lnTo>
                  <a:lnTo>
                    <a:pt x="30789" y="1502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26582" y="8227876"/>
              <a:ext cx="44450" cy="38735"/>
            </a:xfrm>
            <a:custGeom>
              <a:avLst/>
              <a:gdLst/>
              <a:ahLst/>
              <a:cxnLst/>
              <a:rect l="l" t="t" r="r" b="b"/>
              <a:pathLst>
                <a:path w="44450" h="38734">
                  <a:moveTo>
                    <a:pt x="22161" y="0"/>
                  </a:moveTo>
                  <a:lnTo>
                    <a:pt x="30789" y="1502"/>
                  </a:lnTo>
                  <a:lnTo>
                    <a:pt x="37833" y="5599"/>
                  </a:lnTo>
                  <a:lnTo>
                    <a:pt x="42581" y="11674"/>
                  </a:lnTo>
                  <a:lnTo>
                    <a:pt x="44323" y="19113"/>
                  </a:lnTo>
                  <a:lnTo>
                    <a:pt x="42581" y="26552"/>
                  </a:lnTo>
                  <a:lnTo>
                    <a:pt x="37833" y="32627"/>
                  </a:lnTo>
                  <a:lnTo>
                    <a:pt x="30789" y="36724"/>
                  </a:lnTo>
                  <a:lnTo>
                    <a:pt x="22161" y="38226"/>
                  </a:lnTo>
                  <a:lnTo>
                    <a:pt x="13533" y="36724"/>
                  </a:lnTo>
                  <a:lnTo>
                    <a:pt x="6489" y="32627"/>
                  </a:lnTo>
                  <a:lnTo>
                    <a:pt x="1741" y="26552"/>
                  </a:lnTo>
                  <a:lnTo>
                    <a:pt x="0" y="19113"/>
                  </a:lnTo>
                  <a:lnTo>
                    <a:pt x="1741" y="11674"/>
                  </a:lnTo>
                  <a:lnTo>
                    <a:pt x="6489" y="5599"/>
                  </a:lnTo>
                  <a:lnTo>
                    <a:pt x="13533" y="1502"/>
                  </a:lnTo>
                  <a:lnTo>
                    <a:pt x="22161" y="0"/>
                  </a:lnTo>
                  <a:close/>
                </a:path>
              </a:pathLst>
            </a:custGeom>
            <a:ln w="7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04941" y="7974491"/>
              <a:ext cx="114109" cy="151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71482" y="7976084"/>
              <a:ext cx="69291" cy="1481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7928" y="7889586"/>
              <a:ext cx="66928" cy="2529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87832" y="7172280"/>
              <a:ext cx="66928" cy="249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1108" y="7312400"/>
              <a:ext cx="66929" cy="242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73923" y="6829669"/>
              <a:ext cx="66928" cy="179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929201" y="7584825"/>
            <a:ext cx="67310" cy="389890"/>
          </a:xfrm>
          <a:custGeom>
            <a:avLst/>
            <a:gdLst/>
            <a:ahLst/>
            <a:cxnLst/>
            <a:rect l="l" t="t" r="r" b="b"/>
            <a:pathLst>
              <a:path w="67309" h="389890">
                <a:moveTo>
                  <a:pt x="27114" y="328510"/>
                </a:moveTo>
                <a:lnTo>
                  <a:pt x="0" y="328510"/>
                </a:lnTo>
                <a:lnTo>
                  <a:pt x="33464" y="389343"/>
                </a:lnTo>
                <a:lnTo>
                  <a:pt x="64029" y="333781"/>
                </a:lnTo>
                <a:lnTo>
                  <a:pt x="27114" y="333781"/>
                </a:lnTo>
                <a:lnTo>
                  <a:pt x="27114" y="328510"/>
                </a:lnTo>
                <a:close/>
              </a:path>
              <a:path w="67309" h="389890">
                <a:moveTo>
                  <a:pt x="39814" y="0"/>
                </a:moveTo>
                <a:lnTo>
                  <a:pt x="27114" y="0"/>
                </a:lnTo>
                <a:lnTo>
                  <a:pt x="27114" y="333781"/>
                </a:lnTo>
                <a:lnTo>
                  <a:pt x="39814" y="333781"/>
                </a:lnTo>
                <a:lnTo>
                  <a:pt x="39814" y="0"/>
                </a:lnTo>
                <a:close/>
              </a:path>
              <a:path w="67309" h="389890">
                <a:moveTo>
                  <a:pt x="66928" y="328510"/>
                </a:moveTo>
                <a:lnTo>
                  <a:pt x="39814" y="328510"/>
                </a:lnTo>
                <a:lnTo>
                  <a:pt x="39814" y="333781"/>
                </a:lnTo>
                <a:lnTo>
                  <a:pt x="64029" y="333781"/>
                </a:lnTo>
                <a:lnTo>
                  <a:pt x="66928" y="328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2768" y="5846607"/>
            <a:ext cx="3735704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5. </a:t>
            </a:r>
            <a:r>
              <a:rPr sz="1200" spc="-5" dirty="0">
                <a:latin typeface="Arial"/>
                <a:cs typeface="Arial"/>
              </a:rPr>
              <a:t>Complete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diagram </a:t>
            </a:r>
            <a:r>
              <a:rPr sz="1200" dirty="0">
                <a:latin typeface="Arial"/>
                <a:cs typeface="Arial"/>
              </a:rPr>
              <a:t>of the </a:t>
            </a:r>
            <a:r>
              <a:rPr sz="1200" spc="-5" dirty="0">
                <a:latin typeface="Arial"/>
                <a:cs typeface="Arial"/>
              </a:rPr>
              <a:t>adjustable hacksaw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200" spc="-5" dirty="0">
                <a:latin typeface="Arial"/>
                <a:cs typeface="Arial"/>
              </a:rPr>
              <a:t>Adding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missing</a:t>
            </a:r>
            <a:r>
              <a:rPr sz="1200" dirty="0">
                <a:latin typeface="Arial"/>
                <a:cs typeface="Arial"/>
              </a:rPr>
              <a:t> parts.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Arial"/>
                <a:cs typeface="Arial"/>
              </a:rPr>
              <a:t>Adding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names </a:t>
            </a:r>
            <a:r>
              <a:rPr sz="1200" dirty="0">
                <a:latin typeface="Arial"/>
                <a:cs typeface="Arial"/>
              </a:rPr>
              <a:t>of the </a:t>
            </a:r>
            <a:r>
              <a:rPr sz="1200" spc="-5" dirty="0">
                <a:latin typeface="Arial"/>
                <a:cs typeface="Arial"/>
              </a:rPr>
              <a:t>identiﬁed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4401" y="8841178"/>
            <a:ext cx="7176134" cy="396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55"/>
              </a:spcBef>
            </a:pPr>
            <a:r>
              <a:rPr sz="1200" dirty="0">
                <a:latin typeface="Arial"/>
                <a:cs typeface="Arial"/>
              </a:rPr>
              <a:t>6. </a:t>
            </a:r>
            <a:r>
              <a:rPr sz="1200" spc="-5" dirty="0">
                <a:latin typeface="Arial"/>
                <a:cs typeface="Arial"/>
              </a:rPr>
              <a:t>Explain how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blade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 hacksaw is changed. </a:t>
            </a:r>
            <a:r>
              <a:rPr sz="1200" spc="-40" dirty="0">
                <a:latin typeface="Arial"/>
                <a:cs typeface="Arial"/>
              </a:rPr>
              <a:t>You </a:t>
            </a:r>
            <a:r>
              <a:rPr sz="1200" spc="-5" dirty="0">
                <a:latin typeface="Arial"/>
                <a:cs typeface="Arial"/>
              </a:rPr>
              <a:t>should also explain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direction in which </a:t>
            </a:r>
            <a:r>
              <a:rPr sz="1200" dirty="0">
                <a:latin typeface="Arial"/>
                <a:cs typeface="Arial"/>
              </a:rPr>
              <a:t>the teeth  of the </a:t>
            </a:r>
            <a:r>
              <a:rPr sz="1200" spc="-5" dirty="0">
                <a:latin typeface="Arial"/>
                <a:cs typeface="Arial"/>
              </a:rPr>
              <a:t>blade should point </a:t>
            </a:r>
            <a:r>
              <a:rPr sz="1200" dirty="0">
                <a:latin typeface="Arial"/>
                <a:cs typeface="Arial"/>
              </a:rPr>
              <a:t>if the </a:t>
            </a:r>
            <a:r>
              <a:rPr sz="1200" spc="-5" dirty="0">
                <a:latin typeface="Arial"/>
                <a:cs typeface="Arial"/>
              </a:rPr>
              <a:t>blade is </a:t>
            </a:r>
            <a:r>
              <a:rPr sz="1200" dirty="0">
                <a:latin typeface="Arial"/>
                <a:cs typeface="Arial"/>
              </a:rPr>
              <a:t>correctly set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0043" y="475549"/>
            <a:ext cx="5528310" cy="297180"/>
          </a:xfrm>
          <a:prstGeom prst="rect">
            <a:avLst/>
          </a:prstGeom>
          <a:ln w="7201">
            <a:solidFill>
              <a:srgbClr val="DD2B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360"/>
              </a:spcBef>
              <a:tabLst>
                <a:tab pos="1350010" algn="l"/>
              </a:tabLst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sz="1800" spc="-7" baseline="2314" dirty="0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https://www.technologystudent.com/equip_ﬂsh/hacksw1.html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00980" y="293608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10"/>
              </a:rPr>
              <a:t>www.technologystudent.com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  <a:hlinkClick r:id="rId10"/>
              </a:rPr>
              <a:t>©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2455" y="308746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151616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11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17340000">
            <a:off x="299428" y="7757556"/>
            <a:ext cx="6914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95" dirty="0">
                <a:solidFill>
                  <a:srgbClr val="989899"/>
                </a:solidFill>
                <a:latin typeface="Arial"/>
                <a:cs typeface="Arial"/>
              </a:rPr>
              <a:t>V</a:t>
            </a:r>
            <a:r>
              <a:rPr sz="800" spc="-20" dirty="0">
                <a:solidFill>
                  <a:srgbClr val="989899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989899"/>
                </a:solidFill>
                <a:latin typeface="Arial"/>
                <a:cs typeface="Arial"/>
              </a:rPr>
              <a:t>Ryan</a:t>
            </a:r>
            <a:r>
              <a:rPr sz="800" spc="-2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200" baseline="3472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1200" spc="-30" baseline="3472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200" spc="-7" baseline="3472" dirty="0">
                <a:solidFill>
                  <a:srgbClr val="989899"/>
                </a:solidFill>
                <a:latin typeface="Arial"/>
                <a:cs typeface="Arial"/>
              </a:rPr>
              <a:t>2018</a:t>
            </a:r>
            <a:endParaRPr sz="1200" baseline="347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69F9609B-C49B-4F62-9958-764F8C8B7E25}"/>
              </a:ext>
            </a:extLst>
          </p:cNvPr>
          <p:cNvGrpSpPr/>
          <p:nvPr/>
        </p:nvGrpSpPr>
        <p:grpSpPr>
          <a:xfrm>
            <a:off x="274120" y="152803"/>
            <a:ext cx="6993708" cy="9437675"/>
            <a:chOff x="274120" y="152803"/>
            <a:chExt cx="6993708" cy="9437675"/>
          </a:xfrm>
        </p:grpSpPr>
        <p:sp>
          <p:nvSpPr>
            <p:cNvPr id="2" name="object 2"/>
            <p:cNvSpPr txBox="1"/>
            <p:nvPr/>
          </p:nvSpPr>
          <p:spPr>
            <a:xfrm>
              <a:off x="1703806" y="152803"/>
              <a:ext cx="3856354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THE CENTRE </a:t>
              </a: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PUNCH AND </a:t>
              </a:r>
              <a:r>
                <a:rPr sz="1600" b="1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DOT</a:t>
              </a:r>
              <a:r>
                <a:rPr sz="1600" b="1" u="sng" spc="-9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PUNCH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26643" y="1041778"/>
              <a:ext cx="6845300" cy="72771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2266315" marR="5080" indent="-225425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1. In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space </a:t>
              </a: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below,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draw diagrams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 centre punch and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dot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punch. Underneath each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sketch,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add  notes describing each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the</a:t>
              </a:r>
              <a:r>
                <a:rPr sz="120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tools.</a:t>
              </a:r>
              <a:endParaRPr sz="1200">
                <a:latin typeface="Arial"/>
                <a:cs typeface="Arial"/>
              </a:endParaRPr>
            </a:p>
            <a:p>
              <a:pPr marR="146050" algn="ctr">
                <a:lnSpc>
                  <a:spcPct val="100000"/>
                </a:lnSpc>
                <a:spcBef>
                  <a:spcPts val="1280"/>
                </a:spcBef>
                <a:tabLst>
                  <a:tab pos="3260090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CENTRE</a:t>
              </a:r>
              <a:r>
                <a:rPr sz="120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PUNCH	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DOT</a:t>
              </a:r>
              <a:r>
                <a:rPr sz="12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PUNCH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679372" y="6562850"/>
              <a:ext cx="2018030" cy="828675"/>
              <a:chOff x="679372" y="6562850"/>
              <a:chExt cx="2018030" cy="82867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680960" y="6850635"/>
                <a:ext cx="184658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1846580" h="256540">
                    <a:moveTo>
                      <a:pt x="1289475" y="0"/>
                    </a:moveTo>
                    <a:lnTo>
                      <a:pt x="25456" y="0"/>
                    </a:lnTo>
                    <a:lnTo>
                      <a:pt x="8485" y="56924"/>
                    </a:lnTo>
                    <a:lnTo>
                      <a:pt x="0" y="111020"/>
                    </a:lnTo>
                    <a:lnTo>
                      <a:pt x="0" y="162287"/>
                    </a:lnTo>
                    <a:lnTo>
                      <a:pt x="8485" y="210726"/>
                    </a:lnTo>
                    <a:lnTo>
                      <a:pt x="25456" y="256336"/>
                    </a:lnTo>
                    <a:lnTo>
                      <a:pt x="1262957" y="256336"/>
                    </a:lnTo>
                    <a:lnTo>
                      <a:pt x="1846344" y="229819"/>
                    </a:lnTo>
                    <a:lnTo>
                      <a:pt x="1846344" y="44196"/>
                    </a:lnTo>
                    <a:lnTo>
                      <a:pt x="1289475" y="0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80960" y="6850635"/>
                <a:ext cx="184658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1846580" h="256540">
                    <a:moveTo>
                      <a:pt x="25456" y="0"/>
                    </a:moveTo>
                    <a:lnTo>
                      <a:pt x="1289475" y="0"/>
                    </a:lnTo>
                    <a:lnTo>
                      <a:pt x="1846344" y="44196"/>
                    </a:lnTo>
                    <a:lnTo>
                      <a:pt x="1846344" y="229819"/>
                    </a:lnTo>
                    <a:lnTo>
                      <a:pt x="1262957" y="256336"/>
                    </a:lnTo>
                    <a:lnTo>
                      <a:pt x="1211394" y="256336"/>
                    </a:lnTo>
                    <a:lnTo>
                      <a:pt x="1159830" y="256336"/>
                    </a:lnTo>
                    <a:lnTo>
                      <a:pt x="25456" y="256336"/>
                    </a:lnTo>
                    <a:lnTo>
                      <a:pt x="8485" y="210726"/>
                    </a:lnTo>
                    <a:lnTo>
                      <a:pt x="0" y="162287"/>
                    </a:lnTo>
                    <a:lnTo>
                      <a:pt x="0" y="111020"/>
                    </a:lnTo>
                    <a:lnTo>
                      <a:pt x="8485" y="56924"/>
                    </a:lnTo>
                    <a:lnTo>
                      <a:pt x="25456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433993" y="6562850"/>
                <a:ext cx="213779" cy="21377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421237" y="6720263"/>
                <a:ext cx="23876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38760" h="466725">
                    <a:moveTo>
                      <a:pt x="212953" y="0"/>
                    </a:moveTo>
                    <a:lnTo>
                      <a:pt x="201015" y="4760"/>
                    </a:lnTo>
                    <a:lnTo>
                      <a:pt x="189095" y="9793"/>
                    </a:lnTo>
                    <a:lnTo>
                      <a:pt x="177400" y="12828"/>
                    </a:lnTo>
                    <a:lnTo>
                      <a:pt x="166141" y="11595"/>
                    </a:lnTo>
                    <a:lnTo>
                      <a:pt x="144536" y="5549"/>
                    </a:lnTo>
                    <a:lnTo>
                      <a:pt x="123026" y="3684"/>
                    </a:lnTo>
                    <a:lnTo>
                      <a:pt x="101527" y="6003"/>
                    </a:lnTo>
                    <a:lnTo>
                      <a:pt x="79959" y="12509"/>
                    </a:lnTo>
                    <a:lnTo>
                      <a:pt x="67389" y="14092"/>
                    </a:lnTo>
                    <a:lnTo>
                      <a:pt x="54251" y="10850"/>
                    </a:lnTo>
                    <a:lnTo>
                      <a:pt x="27381" y="0"/>
                    </a:lnTo>
                    <a:lnTo>
                      <a:pt x="36731" y="44518"/>
                    </a:lnTo>
                    <a:lnTo>
                      <a:pt x="33621" y="96169"/>
                    </a:lnTo>
                    <a:lnTo>
                      <a:pt x="20546" y="136740"/>
                    </a:lnTo>
                    <a:lnTo>
                      <a:pt x="0" y="148018"/>
                    </a:lnTo>
                    <a:lnTo>
                      <a:pt x="0" y="466267"/>
                    </a:lnTo>
                    <a:lnTo>
                      <a:pt x="238658" y="466267"/>
                    </a:lnTo>
                    <a:lnTo>
                      <a:pt x="238658" y="152438"/>
                    </a:lnTo>
                    <a:lnTo>
                      <a:pt x="217286" y="132993"/>
                    </a:lnTo>
                    <a:lnTo>
                      <a:pt x="203660" y="87301"/>
                    </a:lnTo>
                    <a:lnTo>
                      <a:pt x="201107" y="36068"/>
                    </a:lnTo>
                    <a:lnTo>
                      <a:pt x="212953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421237" y="6720263"/>
                <a:ext cx="23876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38760" h="466725">
                    <a:moveTo>
                      <a:pt x="0" y="148018"/>
                    </a:moveTo>
                    <a:lnTo>
                      <a:pt x="20546" y="136740"/>
                    </a:lnTo>
                    <a:lnTo>
                      <a:pt x="33621" y="96169"/>
                    </a:lnTo>
                    <a:lnTo>
                      <a:pt x="36731" y="44518"/>
                    </a:lnTo>
                    <a:lnTo>
                      <a:pt x="27381" y="0"/>
                    </a:lnTo>
                    <a:lnTo>
                      <a:pt x="40822" y="5310"/>
                    </a:lnTo>
                    <a:lnTo>
                      <a:pt x="54251" y="10850"/>
                    </a:lnTo>
                    <a:lnTo>
                      <a:pt x="67389" y="14092"/>
                    </a:lnTo>
                    <a:lnTo>
                      <a:pt x="79959" y="12509"/>
                    </a:lnTo>
                    <a:lnTo>
                      <a:pt x="101527" y="6003"/>
                    </a:lnTo>
                    <a:lnTo>
                      <a:pt x="123026" y="3684"/>
                    </a:lnTo>
                    <a:lnTo>
                      <a:pt x="144536" y="5549"/>
                    </a:lnTo>
                    <a:lnTo>
                      <a:pt x="166141" y="11595"/>
                    </a:lnTo>
                    <a:lnTo>
                      <a:pt x="177400" y="12828"/>
                    </a:lnTo>
                    <a:lnTo>
                      <a:pt x="189095" y="9793"/>
                    </a:lnTo>
                    <a:lnTo>
                      <a:pt x="201015" y="4760"/>
                    </a:lnTo>
                    <a:lnTo>
                      <a:pt x="212953" y="0"/>
                    </a:lnTo>
                    <a:lnTo>
                      <a:pt x="201107" y="36068"/>
                    </a:lnTo>
                    <a:lnTo>
                      <a:pt x="203660" y="87301"/>
                    </a:lnTo>
                    <a:lnTo>
                      <a:pt x="217286" y="132993"/>
                    </a:lnTo>
                    <a:lnTo>
                      <a:pt x="238658" y="152438"/>
                    </a:lnTo>
                    <a:lnTo>
                      <a:pt x="238658" y="466267"/>
                    </a:lnTo>
                    <a:lnTo>
                      <a:pt x="0" y="466267"/>
                    </a:lnTo>
                    <a:lnTo>
                      <a:pt x="0" y="402585"/>
                    </a:lnTo>
                    <a:lnTo>
                      <a:pt x="0" y="351670"/>
                    </a:lnTo>
                    <a:lnTo>
                      <a:pt x="0" y="307138"/>
                    </a:lnTo>
                    <a:lnTo>
                      <a:pt x="0" y="262607"/>
                    </a:lnTo>
                    <a:lnTo>
                      <a:pt x="0" y="211695"/>
                    </a:lnTo>
                    <a:lnTo>
                      <a:pt x="0" y="148018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390298" y="7160021"/>
                <a:ext cx="305435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229870">
                    <a:moveTo>
                      <a:pt x="270408" y="0"/>
                    </a:moveTo>
                    <a:lnTo>
                      <a:pt x="219857" y="11308"/>
                    </a:lnTo>
                    <a:lnTo>
                      <a:pt x="170721" y="16962"/>
                    </a:lnTo>
                    <a:lnTo>
                      <a:pt x="123001" y="16962"/>
                    </a:lnTo>
                    <a:lnTo>
                      <a:pt x="76694" y="11308"/>
                    </a:lnTo>
                    <a:lnTo>
                      <a:pt x="31800" y="0"/>
                    </a:lnTo>
                    <a:lnTo>
                      <a:pt x="26747" y="9942"/>
                    </a:lnTo>
                    <a:lnTo>
                      <a:pt x="20315" y="17672"/>
                    </a:lnTo>
                    <a:lnTo>
                      <a:pt x="11675" y="23192"/>
                    </a:lnTo>
                    <a:lnTo>
                      <a:pt x="0" y="26504"/>
                    </a:lnTo>
                    <a:lnTo>
                      <a:pt x="0" y="212128"/>
                    </a:lnTo>
                    <a:lnTo>
                      <a:pt x="45914" y="221944"/>
                    </a:lnTo>
                    <a:lnTo>
                      <a:pt x="93793" y="227833"/>
                    </a:lnTo>
                    <a:lnTo>
                      <a:pt x="143637" y="229796"/>
                    </a:lnTo>
                    <a:lnTo>
                      <a:pt x="195444" y="227833"/>
                    </a:lnTo>
                    <a:lnTo>
                      <a:pt x="249216" y="221944"/>
                    </a:lnTo>
                    <a:lnTo>
                      <a:pt x="304952" y="212128"/>
                    </a:lnTo>
                    <a:lnTo>
                      <a:pt x="304952" y="30924"/>
                    </a:lnTo>
                    <a:lnTo>
                      <a:pt x="291343" y="26919"/>
                    </a:lnTo>
                    <a:lnTo>
                      <a:pt x="281051" y="19877"/>
                    </a:lnTo>
                    <a:lnTo>
                      <a:pt x="274073" y="10627"/>
                    </a:lnTo>
                    <a:lnTo>
                      <a:pt x="270408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390298" y="7160021"/>
                <a:ext cx="305435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229870">
                    <a:moveTo>
                      <a:pt x="0" y="26504"/>
                    </a:moveTo>
                    <a:lnTo>
                      <a:pt x="11675" y="23192"/>
                    </a:lnTo>
                    <a:lnTo>
                      <a:pt x="20315" y="17672"/>
                    </a:lnTo>
                    <a:lnTo>
                      <a:pt x="26747" y="9942"/>
                    </a:lnTo>
                    <a:lnTo>
                      <a:pt x="31800" y="0"/>
                    </a:lnTo>
                    <a:lnTo>
                      <a:pt x="76694" y="11308"/>
                    </a:lnTo>
                    <a:lnTo>
                      <a:pt x="123001" y="16962"/>
                    </a:lnTo>
                    <a:lnTo>
                      <a:pt x="170721" y="16962"/>
                    </a:lnTo>
                    <a:lnTo>
                      <a:pt x="219857" y="11308"/>
                    </a:lnTo>
                    <a:lnTo>
                      <a:pt x="270408" y="0"/>
                    </a:lnTo>
                    <a:lnTo>
                      <a:pt x="274073" y="10627"/>
                    </a:lnTo>
                    <a:lnTo>
                      <a:pt x="281051" y="19877"/>
                    </a:lnTo>
                    <a:lnTo>
                      <a:pt x="291343" y="26919"/>
                    </a:lnTo>
                    <a:lnTo>
                      <a:pt x="304952" y="30924"/>
                    </a:lnTo>
                    <a:lnTo>
                      <a:pt x="304952" y="76225"/>
                    </a:lnTo>
                    <a:lnTo>
                      <a:pt x="304952" y="121526"/>
                    </a:lnTo>
                    <a:lnTo>
                      <a:pt x="304952" y="166827"/>
                    </a:lnTo>
                    <a:lnTo>
                      <a:pt x="304952" y="212128"/>
                    </a:lnTo>
                    <a:lnTo>
                      <a:pt x="249216" y="221944"/>
                    </a:lnTo>
                    <a:lnTo>
                      <a:pt x="195444" y="227833"/>
                    </a:lnTo>
                    <a:lnTo>
                      <a:pt x="143637" y="229796"/>
                    </a:lnTo>
                    <a:lnTo>
                      <a:pt x="93793" y="227833"/>
                    </a:lnTo>
                    <a:lnTo>
                      <a:pt x="45914" y="221944"/>
                    </a:lnTo>
                    <a:lnTo>
                      <a:pt x="0" y="212128"/>
                    </a:lnTo>
                    <a:lnTo>
                      <a:pt x="0" y="165722"/>
                    </a:lnTo>
                    <a:lnTo>
                      <a:pt x="0" y="119316"/>
                    </a:lnTo>
                    <a:lnTo>
                      <a:pt x="0" y="72910"/>
                    </a:lnTo>
                    <a:lnTo>
                      <a:pt x="0" y="26504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419899" y="6731070"/>
                <a:ext cx="8445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6050">
                    <a:moveTo>
                      <a:pt x="83947" y="0"/>
                    </a:moveTo>
                    <a:lnTo>
                      <a:pt x="77043" y="22161"/>
                    </a:lnTo>
                    <a:lnTo>
                      <a:pt x="58542" y="71246"/>
                    </a:lnTo>
                    <a:lnTo>
                      <a:pt x="31756" y="121161"/>
                    </a:lnTo>
                    <a:lnTo>
                      <a:pt x="0" y="145808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583378" y="6731070"/>
                <a:ext cx="7556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41604">
                    <a:moveTo>
                      <a:pt x="0" y="0"/>
                    </a:moveTo>
                    <a:lnTo>
                      <a:pt x="2416" y="15878"/>
                    </a:lnTo>
                    <a:lnTo>
                      <a:pt x="12703" y="54125"/>
                    </a:lnTo>
                    <a:lnTo>
                      <a:pt x="35415" y="100657"/>
                    </a:lnTo>
                    <a:lnTo>
                      <a:pt x="75107" y="141389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419899" y="7027109"/>
                <a:ext cx="8445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6050">
                    <a:moveTo>
                      <a:pt x="83947" y="145808"/>
                    </a:moveTo>
                    <a:lnTo>
                      <a:pt x="77043" y="123647"/>
                    </a:lnTo>
                    <a:lnTo>
                      <a:pt x="58542" y="74561"/>
                    </a:lnTo>
                    <a:lnTo>
                      <a:pt x="31756" y="24647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583378" y="7031528"/>
                <a:ext cx="7556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41604">
                    <a:moveTo>
                      <a:pt x="0" y="141389"/>
                    </a:moveTo>
                    <a:lnTo>
                      <a:pt x="2416" y="125510"/>
                    </a:lnTo>
                    <a:lnTo>
                      <a:pt x="12703" y="87263"/>
                    </a:lnTo>
                    <a:lnTo>
                      <a:pt x="35415" y="40731"/>
                    </a:lnTo>
                    <a:lnTo>
                      <a:pt x="75107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393384" y="7190593"/>
                <a:ext cx="15049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150494" h="26670">
                    <a:moveTo>
                      <a:pt x="0" y="0"/>
                    </a:moveTo>
                    <a:lnTo>
                      <a:pt x="4833" y="4762"/>
                    </a:lnTo>
                    <a:lnTo>
                      <a:pt x="25407" y="14909"/>
                    </a:lnTo>
                    <a:lnTo>
                      <a:pt x="70835" y="24228"/>
                    </a:lnTo>
                    <a:lnTo>
                      <a:pt x="150228" y="26504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09142" y="6858295"/>
                <a:ext cx="1694814" cy="102870"/>
              </a:xfrm>
              <a:custGeom>
                <a:avLst/>
                <a:gdLst/>
                <a:ahLst/>
                <a:cxnLst/>
                <a:rect l="l" t="t" r="r" b="b"/>
                <a:pathLst>
                  <a:path w="1694814" h="102870">
                    <a:moveTo>
                      <a:pt x="1288643" y="0"/>
                    </a:moveTo>
                    <a:lnTo>
                      <a:pt x="0" y="0"/>
                    </a:lnTo>
                    <a:lnTo>
                      <a:pt x="0" y="83134"/>
                    </a:lnTo>
                    <a:lnTo>
                      <a:pt x="1263065" y="86334"/>
                    </a:lnTo>
                    <a:lnTo>
                      <a:pt x="1694751" y="102323"/>
                    </a:lnTo>
                    <a:lnTo>
                      <a:pt x="1694751" y="41567"/>
                    </a:lnTo>
                    <a:lnTo>
                      <a:pt x="1288643" y="0"/>
                    </a:lnTo>
                    <a:close/>
                  </a:path>
                </a:pathLst>
              </a:custGeom>
              <a:solidFill>
                <a:srgbClr val="E9751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964771" y="6850635"/>
                <a:ext cx="41275" cy="159385"/>
              </a:xfrm>
              <a:custGeom>
                <a:avLst/>
                <a:gdLst/>
                <a:ahLst/>
                <a:cxnLst/>
                <a:rect l="l" t="t" r="r" b="b"/>
                <a:pathLst>
                  <a:path w="41275" h="159384">
                    <a:moveTo>
                      <a:pt x="41019" y="0"/>
                    </a:moveTo>
                    <a:lnTo>
                      <a:pt x="31765" y="14916"/>
                    </a:lnTo>
                    <a:lnTo>
                      <a:pt x="13396" y="53035"/>
                    </a:lnTo>
                    <a:lnTo>
                      <a:pt x="0" y="104413"/>
                    </a:lnTo>
                    <a:lnTo>
                      <a:pt x="5662" y="159105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 rot="21060000">
              <a:off x="973771" y="6890391"/>
              <a:ext cx="67876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0" dirty="0">
                  <a:solidFill>
                    <a:srgbClr val="151616"/>
                  </a:solidFill>
                  <a:latin typeface="Arial"/>
                  <a:cs typeface="Arial"/>
                </a:rPr>
                <a:t>y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 rot="21180000">
              <a:off x="1004708" y="6885385"/>
              <a:ext cx="69705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0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 rot="21360000">
              <a:off x="1039225" y="6882281"/>
              <a:ext cx="69705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0" dirty="0">
                  <a:solidFill>
                    <a:srgbClr val="151616"/>
                  </a:solidFill>
                  <a:latin typeface="Arial"/>
                  <a:cs typeface="Arial"/>
                </a:rPr>
                <a:t>n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 rot="20820000">
              <a:off x="932271" y="6897279"/>
              <a:ext cx="74932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5" dirty="0">
                  <a:solidFill>
                    <a:srgbClr val="151616"/>
                  </a:solidFill>
                  <a:latin typeface="Arial"/>
                  <a:cs typeface="Arial"/>
                </a:rPr>
                <a:t>R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 rot="20760000">
              <a:off x="908562" y="6904696"/>
              <a:ext cx="62890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5" dirty="0">
                  <a:solidFill>
                    <a:srgbClr val="151616"/>
                  </a:solidFill>
                  <a:latin typeface="Arial"/>
                  <a:cs typeface="Arial"/>
                </a:rPr>
                <a:t>.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 rot="20640000">
              <a:off x="880620" y="6909974"/>
              <a:ext cx="73093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5" dirty="0">
                  <a:solidFill>
                    <a:srgbClr val="151616"/>
                  </a:solidFill>
                  <a:latin typeface="Arial"/>
                  <a:cs typeface="Arial"/>
                </a:rPr>
                <a:t>V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 rot="20460000">
              <a:off x="832837" y="6926444"/>
              <a:ext cx="67876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0" dirty="0">
                  <a:solidFill>
                    <a:srgbClr val="151616"/>
                  </a:solidFill>
                  <a:latin typeface="Arial"/>
                  <a:cs typeface="Arial"/>
                </a:rPr>
                <a:t>y</a:t>
              </a:r>
              <a:endParaRPr sz="45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 rot="20280000">
              <a:off x="795799" y="6937041"/>
              <a:ext cx="73093" cy="60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475"/>
                </a:lnSpc>
              </a:pPr>
              <a:r>
                <a:rPr sz="450" spc="15" dirty="0">
                  <a:solidFill>
                    <a:srgbClr val="151616"/>
                  </a:solidFill>
                  <a:latin typeface="Arial"/>
                  <a:cs typeface="Arial"/>
                </a:rPr>
                <a:t>B</a:t>
              </a:r>
              <a:endParaRPr sz="450">
                <a:latin typeface="Arial"/>
                <a:cs typeface="Arial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274120" y="5860704"/>
              <a:ext cx="1143000" cy="1371600"/>
              <a:chOff x="274120" y="5860704"/>
              <a:chExt cx="1143000" cy="1371600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1201470" y="7051951"/>
                <a:ext cx="3302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33019" h="131445">
                    <a:moveTo>
                      <a:pt x="32994" y="131013"/>
                    </a:moveTo>
                    <a:lnTo>
                      <a:pt x="27712" y="119786"/>
                    </a:lnTo>
                    <a:lnTo>
                      <a:pt x="16159" y="90157"/>
                    </a:lnTo>
                    <a:lnTo>
                      <a:pt x="4775" y="48202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035017" y="7025334"/>
                <a:ext cx="4826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143509">
                    <a:moveTo>
                      <a:pt x="48075" y="143230"/>
                    </a:moveTo>
                    <a:lnTo>
                      <a:pt x="37133" y="127251"/>
                    </a:lnTo>
                    <a:lnTo>
                      <a:pt x="15508" y="88684"/>
                    </a:lnTo>
                    <a:lnTo>
                      <a:pt x="0" y="41582"/>
                    </a:lnTo>
                    <a:lnTo>
                      <a:pt x="741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17808" y="6382872"/>
                <a:ext cx="798195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798194" h="848359">
                    <a:moveTo>
                      <a:pt x="636045" y="746594"/>
                    </a:moveTo>
                    <a:lnTo>
                      <a:pt x="490207" y="746594"/>
                    </a:lnTo>
                    <a:lnTo>
                      <a:pt x="496775" y="771741"/>
                    </a:lnTo>
                    <a:lnTo>
                      <a:pt x="517437" y="812794"/>
                    </a:lnTo>
                    <a:lnTo>
                      <a:pt x="549669" y="845805"/>
                    </a:lnTo>
                    <a:lnTo>
                      <a:pt x="560171" y="847763"/>
                    </a:lnTo>
                    <a:lnTo>
                      <a:pt x="575042" y="846929"/>
                    </a:lnTo>
                    <a:lnTo>
                      <a:pt x="623595" y="829817"/>
                    </a:lnTo>
                    <a:lnTo>
                      <a:pt x="645431" y="775049"/>
                    </a:lnTo>
                    <a:lnTo>
                      <a:pt x="636045" y="746594"/>
                    </a:lnTo>
                    <a:close/>
                  </a:path>
                  <a:path w="798194" h="848359">
                    <a:moveTo>
                      <a:pt x="622266" y="700951"/>
                    </a:moveTo>
                    <a:lnTo>
                      <a:pt x="333057" y="700951"/>
                    </a:lnTo>
                    <a:lnTo>
                      <a:pt x="335292" y="737450"/>
                    </a:lnTo>
                    <a:lnTo>
                      <a:pt x="334837" y="739537"/>
                    </a:lnTo>
                    <a:lnTo>
                      <a:pt x="358419" y="788352"/>
                    </a:lnTo>
                    <a:lnTo>
                      <a:pt x="389813" y="814489"/>
                    </a:lnTo>
                    <a:lnTo>
                      <a:pt x="410803" y="817262"/>
                    </a:lnTo>
                    <a:lnTo>
                      <a:pt x="421414" y="814748"/>
                    </a:lnTo>
                    <a:lnTo>
                      <a:pt x="462143" y="784410"/>
                    </a:lnTo>
                    <a:lnTo>
                      <a:pt x="490207" y="746594"/>
                    </a:lnTo>
                    <a:lnTo>
                      <a:pt x="636045" y="746594"/>
                    </a:lnTo>
                    <a:lnTo>
                      <a:pt x="635137" y="743842"/>
                    </a:lnTo>
                    <a:lnTo>
                      <a:pt x="622266" y="700951"/>
                    </a:lnTo>
                    <a:close/>
                  </a:path>
                  <a:path w="798194" h="848359">
                    <a:moveTo>
                      <a:pt x="627551" y="301688"/>
                    </a:moveTo>
                    <a:lnTo>
                      <a:pt x="172250" y="301688"/>
                    </a:lnTo>
                    <a:lnTo>
                      <a:pt x="178206" y="330707"/>
                    </a:lnTo>
                    <a:lnTo>
                      <a:pt x="171741" y="367147"/>
                    </a:lnTo>
                    <a:lnTo>
                      <a:pt x="167613" y="397116"/>
                    </a:lnTo>
                    <a:lnTo>
                      <a:pt x="165835" y="420637"/>
                    </a:lnTo>
                    <a:lnTo>
                      <a:pt x="166420" y="437730"/>
                    </a:lnTo>
                    <a:lnTo>
                      <a:pt x="174879" y="499059"/>
                    </a:lnTo>
                    <a:lnTo>
                      <a:pt x="179273" y="533294"/>
                    </a:lnTo>
                    <a:lnTo>
                      <a:pt x="181436" y="554969"/>
                    </a:lnTo>
                    <a:lnTo>
                      <a:pt x="182121" y="567721"/>
                    </a:lnTo>
                    <a:lnTo>
                      <a:pt x="182067" y="580999"/>
                    </a:lnTo>
                    <a:lnTo>
                      <a:pt x="182834" y="588799"/>
                    </a:lnTo>
                    <a:lnTo>
                      <a:pt x="185134" y="602221"/>
                    </a:lnTo>
                    <a:lnTo>
                      <a:pt x="189720" y="624901"/>
                    </a:lnTo>
                    <a:lnTo>
                      <a:pt x="197345" y="660477"/>
                    </a:lnTo>
                    <a:lnTo>
                      <a:pt x="208762" y="712584"/>
                    </a:lnTo>
                    <a:lnTo>
                      <a:pt x="210372" y="723289"/>
                    </a:lnTo>
                    <a:lnTo>
                      <a:pt x="221526" y="761987"/>
                    </a:lnTo>
                    <a:lnTo>
                      <a:pt x="247088" y="793442"/>
                    </a:lnTo>
                    <a:lnTo>
                      <a:pt x="277431" y="810818"/>
                    </a:lnTo>
                    <a:lnTo>
                      <a:pt x="295921" y="806170"/>
                    </a:lnTo>
                    <a:lnTo>
                      <a:pt x="315187" y="787098"/>
                    </a:lnTo>
                    <a:lnTo>
                      <a:pt x="330039" y="761544"/>
                    </a:lnTo>
                    <a:lnTo>
                      <a:pt x="334837" y="739537"/>
                    </a:lnTo>
                    <a:lnTo>
                      <a:pt x="332484" y="730797"/>
                    </a:lnTo>
                    <a:lnTo>
                      <a:pt x="333057" y="700951"/>
                    </a:lnTo>
                    <a:lnTo>
                      <a:pt x="622266" y="700951"/>
                    </a:lnTo>
                    <a:lnTo>
                      <a:pt x="619823" y="692810"/>
                    </a:lnTo>
                    <a:lnTo>
                      <a:pt x="763801" y="692810"/>
                    </a:lnTo>
                    <a:lnTo>
                      <a:pt x="754278" y="653389"/>
                    </a:lnTo>
                    <a:lnTo>
                      <a:pt x="688911" y="535800"/>
                    </a:lnTo>
                    <a:lnTo>
                      <a:pt x="644880" y="468248"/>
                    </a:lnTo>
                    <a:lnTo>
                      <a:pt x="637840" y="460846"/>
                    </a:lnTo>
                    <a:lnTo>
                      <a:pt x="626108" y="444187"/>
                    </a:lnTo>
                    <a:lnTo>
                      <a:pt x="616269" y="426906"/>
                    </a:lnTo>
                    <a:lnTo>
                      <a:pt x="611263" y="417639"/>
                    </a:lnTo>
                    <a:lnTo>
                      <a:pt x="754441" y="417639"/>
                    </a:lnTo>
                    <a:lnTo>
                      <a:pt x="729972" y="391714"/>
                    </a:lnTo>
                    <a:lnTo>
                      <a:pt x="694380" y="357288"/>
                    </a:lnTo>
                    <a:lnTo>
                      <a:pt x="657610" y="325145"/>
                    </a:lnTo>
                    <a:lnTo>
                      <a:pt x="627551" y="301688"/>
                    </a:lnTo>
                    <a:close/>
                  </a:path>
                  <a:path w="798194" h="848359">
                    <a:moveTo>
                      <a:pt x="763801" y="692810"/>
                    </a:moveTo>
                    <a:lnTo>
                      <a:pt x="619823" y="692810"/>
                    </a:lnTo>
                    <a:lnTo>
                      <a:pt x="644947" y="769101"/>
                    </a:lnTo>
                    <a:lnTo>
                      <a:pt x="667195" y="798007"/>
                    </a:lnTo>
                    <a:lnTo>
                      <a:pt x="692394" y="808800"/>
                    </a:lnTo>
                    <a:lnTo>
                      <a:pt x="717813" y="804770"/>
                    </a:lnTo>
                    <a:lnTo>
                      <a:pt x="740718" y="789203"/>
                    </a:lnTo>
                    <a:lnTo>
                      <a:pt x="758378" y="765389"/>
                    </a:lnTo>
                    <a:lnTo>
                      <a:pt x="768059" y="736615"/>
                    </a:lnTo>
                    <a:lnTo>
                      <a:pt x="767029" y="706170"/>
                    </a:lnTo>
                    <a:lnTo>
                      <a:pt x="763801" y="692810"/>
                    </a:lnTo>
                    <a:close/>
                  </a:path>
                  <a:path w="798194" h="848359">
                    <a:moveTo>
                      <a:pt x="754441" y="417639"/>
                    </a:moveTo>
                    <a:lnTo>
                      <a:pt x="611263" y="417639"/>
                    </a:lnTo>
                    <a:lnTo>
                      <a:pt x="641773" y="463571"/>
                    </a:lnTo>
                    <a:lnTo>
                      <a:pt x="648525" y="468248"/>
                    </a:lnTo>
                    <a:lnTo>
                      <a:pt x="797623" y="466432"/>
                    </a:lnTo>
                    <a:lnTo>
                      <a:pt x="764387" y="428177"/>
                    </a:lnTo>
                    <a:lnTo>
                      <a:pt x="754441" y="417639"/>
                    </a:lnTo>
                    <a:close/>
                  </a:path>
                  <a:path w="798194" h="848359">
                    <a:moveTo>
                      <a:pt x="395020" y="0"/>
                    </a:moveTo>
                    <a:lnTo>
                      <a:pt x="352902" y="15339"/>
                    </a:lnTo>
                    <a:lnTo>
                      <a:pt x="309354" y="33348"/>
                    </a:lnTo>
                    <a:lnTo>
                      <a:pt x="264363" y="54035"/>
                    </a:lnTo>
                    <a:lnTo>
                      <a:pt x="217916" y="77407"/>
                    </a:lnTo>
                    <a:lnTo>
                      <a:pt x="169999" y="103475"/>
                    </a:lnTo>
                    <a:lnTo>
                      <a:pt x="120599" y="132245"/>
                    </a:lnTo>
                    <a:lnTo>
                      <a:pt x="76373" y="163896"/>
                    </a:lnTo>
                    <a:lnTo>
                      <a:pt x="30795" y="219864"/>
                    </a:lnTo>
                    <a:lnTo>
                      <a:pt x="0" y="253809"/>
                    </a:lnTo>
                    <a:lnTo>
                      <a:pt x="42608" y="312737"/>
                    </a:lnTo>
                    <a:lnTo>
                      <a:pt x="123698" y="314845"/>
                    </a:lnTo>
                    <a:lnTo>
                      <a:pt x="172250" y="301688"/>
                    </a:lnTo>
                    <a:lnTo>
                      <a:pt x="627551" y="301688"/>
                    </a:lnTo>
                    <a:lnTo>
                      <a:pt x="580534" y="268690"/>
                    </a:lnTo>
                    <a:lnTo>
                      <a:pt x="540228" y="244868"/>
                    </a:lnTo>
                    <a:lnTo>
                      <a:pt x="498745" y="224311"/>
                    </a:lnTo>
                    <a:lnTo>
                      <a:pt x="456082" y="207263"/>
                    </a:lnTo>
                    <a:lnTo>
                      <a:pt x="440801" y="197800"/>
                    </a:lnTo>
                    <a:lnTo>
                      <a:pt x="428645" y="183607"/>
                    </a:lnTo>
                    <a:lnTo>
                      <a:pt x="417740" y="167523"/>
                    </a:lnTo>
                    <a:lnTo>
                      <a:pt x="406209" y="152387"/>
                    </a:lnTo>
                    <a:lnTo>
                      <a:pt x="421182" y="125564"/>
                    </a:lnTo>
                    <a:lnTo>
                      <a:pt x="432684" y="103231"/>
                    </a:lnTo>
                    <a:lnTo>
                      <a:pt x="440769" y="85386"/>
                    </a:lnTo>
                    <a:lnTo>
                      <a:pt x="445490" y="72021"/>
                    </a:lnTo>
                    <a:lnTo>
                      <a:pt x="395020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17808" y="6382872"/>
                <a:ext cx="798195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798194" h="848359">
                    <a:moveTo>
                      <a:pt x="754278" y="653389"/>
                    </a:moveTo>
                    <a:lnTo>
                      <a:pt x="767029" y="706170"/>
                    </a:lnTo>
                    <a:lnTo>
                      <a:pt x="768059" y="736615"/>
                    </a:lnTo>
                    <a:lnTo>
                      <a:pt x="758378" y="765389"/>
                    </a:lnTo>
                    <a:lnTo>
                      <a:pt x="740718" y="789203"/>
                    </a:lnTo>
                    <a:lnTo>
                      <a:pt x="717813" y="804770"/>
                    </a:lnTo>
                    <a:lnTo>
                      <a:pt x="692394" y="808800"/>
                    </a:lnTo>
                    <a:lnTo>
                      <a:pt x="667195" y="798007"/>
                    </a:lnTo>
                    <a:lnTo>
                      <a:pt x="644947" y="769101"/>
                    </a:lnTo>
                    <a:lnTo>
                      <a:pt x="628383" y="718794"/>
                    </a:lnTo>
                    <a:lnTo>
                      <a:pt x="619823" y="692810"/>
                    </a:lnTo>
                    <a:lnTo>
                      <a:pt x="635137" y="743842"/>
                    </a:lnTo>
                    <a:lnTo>
                      <a:pt x="645431" y="775049"/>
                    </a:lnTo>
                    <a:lnTo>
                      <a:pt x="643864" y="799388"/>
                    </a:lnTo>
                    <a:lnTo>
                      <a:pt x="611895" y="837360"/>
                    </a:lnTo>
                    <a:lnTo>
                      <a:pt x="560171" y="847763"/>
                    </a:lnTo>
                    <a:lnTo>
                      <a:pt x="549669" y="845805"/>
                    </a:lnTo>
                    <a:lnTo>
                      <a:pt x="517437" y="812794"/>
                    </a:lnTo>
                    <a:lnTo>
                      <a:pt x="496775" y="771741"/>
                    </a:lnTo>
                    <a:lnTo>
                      <a:pt x="490207" y="746594"/>
                    </a:lnTo>
                    <a:lnTo>
                      <a:pt x="477479" y="766397"/>
                    </a:lnTo>
                    <a:lnTo>
                      <a:pt x="446326" y="799263"/>
                    </a:lnTo>
                    <a:lnTo>
                      <a:pt x="410803" y="817262"/>
                    </a:lnTo>
                    <a:lnTo>
                      <a:pt x="400283" y="817164"/>
                    </a:lnTo>
                    <a:lnTo>
                      <a:pt x="364476" y="796851"/>
                    </a:lnTo>
                    <a:lnTo>
                      <a:pt x="338775" y="754162"/>
                    </a:lnTo>
                    <a:lnTo>
                      <a:pt x="333057" y="700951"/>
                    </a:lnTo>
                    <a:lnTo>
                      <a:pt x="335292" y="737450"/>
                    </a:lnTo>
                    <a:lnTo>
                      <a:pt x="315187" y="787098"/>
                    </a:lnTo>
                    <a:lnTo>
                      <a:pt x="277431" y="810818"/>
                    </a:lnTo>
                    <a:lnTo>
                      <a:pt x="233711" y="779493"/>
                    </a:lnTo>
                    <a:lnTo>
                      <a:pt x="211872" y="735056"/>
                    </a:lnTo>
                    <a:lnTo>
                      <a:pt x="210372" y="723289"/>
                    </a:lnTo>
                    <a:lnTo>
                      <a:pt x="208762" y="712584"/>
                    </a:lnTo>
                    <a:lnTo>
                      <a:pt x="197345" y="660477"/>
                    </a:lnTo>
                    <a:lnTo>
                      <a:pt x="185134" y="602221"/>
                    </a:lnTo>
                    <a:lnTo>
                      <a:pt x="182067" y="580999"/>
                    </a:lnTo>
                    <a:lnTo>
                      <a:pt x="182080" y="575185"/>
                    </a:lnTo>
                    <a:lnTo>
                      <a:pt x="182121" y="567721"/>
                    </a:lnTo>
                    <a:lnTo>
                      <a:pt x="181436" y="554969"/>
                    </a:lnTo>
                    <a:lnTo>
                      <a:pt x="179273" y="533294"/>
                    </a:lnTo>
                    <a:lnTo>
                      <a:pt x="174879" y="499059"/>
                    </a:lnTo>
                    <a:lnTo>
                      <a:pt x="166420" y="437730"/>
                    </a:lnTo>
                    <a:lnTo>
                      <a:pt x="165835" y="420637"/>
                    </a:lnTo>
                    <a:lnTo>
                      <a:pt x="167613" y="397116"/>
                    </a:lnTo>
                    <a:lnTo>
                      <a:pt x="171741" y="367147"/>
                    </a:lnTo>
                    <a:lnTo>
                      <a:pt x="178206" y="330707"/>
                    </a:lnTo>
                    <a:lnTo>
                      <a:pt x="172250" y="301688"/>
                    </a:lnTo>
                    <a:lnTo>
                      <a:pt x="123698" y="314845"/>
                    </a:lnTo>
                    <a:lnTo>
                      <a:pt x="42608" y="312737"/>
                    </a:lnTo>
                    <a:lnTo>
                      <a:pt x="0" y="253809"/>
                    </a:lnTo>
                    <a:lnTo>
                      <a:pt x="30795" y="219864"/>
                    </a:lnTo>
                    <a:lnTo>
                      <a:pt x="51346" y="191498"/>
                    </a:lnTo>
                    <a:lnTo>
                      <a:pt x="120599" y="132245"/>
                    </a:lnTo>
                    <a:lnTo>
                      <a:pt x="169999" y="103475"/>
                    </a:lnTo>
                    <a:lnTo>
                      <a:pt x="217916" y="77407"/>
                    </a:lnTo>
                    <a:lnTo>
                      <a:pt x="264363" y="54035"/>
                    </a:lnTo>
                    <a:lnTo>
                      <a:pt x="309354" y="33348"/>
                    </a:lnTo>
                    <a:lnTo>
                      <a:pt x="352902" y="15339"/>
                    </a:lnTo>
                    <a:lnTo>
                      <a:pt x="395020" y="0"/>
                    </a:lnTo>
                    <a:lnTo>
                      <a:pt x="445490" y="72021"/>
                    </a:lnTo>
                    <a:lnTo>
                      <a:pt x="440769" y="85386"/>
                    </a:lnTo>
                    <a:lnTo>
                      <a:pt x="432684" y="103231"/>
                    </a:lnTo>
                    <a:lnTo>
                      <a:pt x="421182" y="125564"/>
                    </a:lnTo>
                    <a:lnTo>
                      <a:pt x="406209" y="152387"/>
                    </a:lnTo>
                    <a:lnTo>
                      <a:pt x="417740" y="167523"/>
                    </a:lnTo>
                    <a:lnTo>
                      <a:pt x="428645" y="183607"/>
                    </a:lnTo>
                    <a:lnTo>
                      <a:pt x="440801" y="197800"/>
                    </a:lnTo>
                    <a:lnTo>
                      <a:pt x="456082" y="207263"/>
                    </a:lnTo>
                    <a:lnTo>
                      <a:pt x="498745" y="224311"/>
                    </a:lnTo>
                    <a:lnTo>
                      <a:pt x="540228" y="244868"/>
                    </a:lnTo>
                    <a:lnTo>
                      <a:pt x="580534" y="268690"/>
                    </a:lnTo>
                    <a:lnTo>
                      <a:pt x="619661" y="295531"/>
                    </a:lnTo>
                    <a:lnTo>
                      <a:pt x="657610" y="325145"/>
                    </a:lnTo>
                    <a:lnTo>
                      <a:pt x="694380" y="357288"/>
                    </a:lnTo>
                    <a:lnTo>
                      <a:pt x="729972" y="391714"/>
                    </a:lnTo>
                    <a:lnTo>
                      <a:pt x="764387" y="428177"/>
                    </a:lnTo>
                    <a:lnTo>
                      <a:pt x="797623" y="466432"/>
                    </a:lnTo>
                    <a:lnTo>
                      <a:pt x="648525" y="468248"/>
                    </a:lnTo>
                    <a:lnTo>
                      <a:pt x="616269" y="426906"/>
                    </a:lnTo>
                    <a:lnTo>
                      <a:pt x="619397" y="429894"/>
                    </a:lnTo>
                    <a:lnTo>
                      <a:pt x="644939" y="468337"/>
                    </a:lnTo>
                    <a:lnTo>
                      <a:pt x="673055" y="510972"/>
                    </a:lnTo>
                    <a:lnTo>
                      <a:pt x="688911" y="535800"/>
                    </a:lnTo>
                    <a:lnTo>
                      <a:pt x="754278" y="653389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75492" y="5862075"/>
                <a:ext cx="843915" cy="913765"/>
              </a:xfrm>
              <a:custGeom>
                <a:avLst/>
                <a:gdLst/>
                <a:ahLst/>
                <a:cxnLst/>
                <a:rect l="l" t="t" r="r" b="b"/>
                <a:pathLst>
                  <a:path w="843915" h="913765">
                    <a:moveTo>
                      <a:pt x="461175" y="0"/>
                    </a:moveTo>
                    <a:lnTo>
                      <a:pt x="363702" y="173977"/>
                    </a:lnTo>
                    <a:lnTo>
                      <a:pt x="180238" y="168770"/>
                    </a:lnTo>
                    <a:lnTo>
                      <a:pt x="147434" y="318325"/>
                    </a:lnTo>
                    <a:lnTo>
                      <a:pt x="0" y="277037"/>
                    </a:lnTo>
                    <a:lnTo>
                      <a:pt x="27055" y="313108"/>
                    </a:lnTo>
                    <a:lnTo>
                      <a:pt x="53884" y="350085"/>
                    </a:lnTo>
                    <a:lnTo>
                      <a:pt x="80488" y="387966"/>
                    </a:lnTo>
                    <a:lnTo>
                      <a:pt x="106866" y="426753"/>
                    </a:lnTo>
                    <a:lnTo>
                      <a:pt x="133019" y="466445"/>
                    </a:lnTo>
                    <a:lnTo>
                      <a:pt x="158946" y="507042"/>
                    </a:lnTo>
                    <a:lnTo>
                      <a:pt x="184647" y="548544"/>
                    </a:lnTo>
                    <a:lnTo>
                      <a:pt x="210123" y="590951"/>
                    </a:lnTo>
                    <a:lnTo>
                      <a:pt x="235372" y="634263"/>
                    </a:lnTo>
                    <a:lnTo>
                      <a:pt x="260397" y="678481"/>
                    </a:lnTo>
                    <a:lnTo>
                      <a:pt x="285195" y="723603"/>
                    </a:lnTo>
                    <a:lnTo>
                      <a:pt x="309767" y="769630"/>
                    </a:lnTo>
                    <a:lnTo>
                      <a:pt x="334114" y="816563"/>
                    </a:lnTo>
                    <a:lnTo>
                      <a:pt x="358235" y="864400"/>
                    </a:lnTo>
                    <a:lnTo>
                      <a:pt x="382130" y="913142"/>
                    </a:lnTo>
                    <a:lnTo>
                      <a:pt x="415730" y="880829"/>
                    </a:lnTo>
                    <a:lnTo>
                      <a:pt x="450392" y="849424"/>
                    </a:lnTo>
                    <a:lnTo>
                      <a:pt x="486316" y="819101"/>
                    </a:lnTo>
                    <a:lnTo>
                      <a:pt x="523704" y="790031"/>
                    </a:lnTo>
                    <a:lnTo>
                      <a:pt x="562757" y="762387"/>
                    </a:lnTo>
                    <a:lnTo>
                      <a:pt x="603676" y="736341"/>
                    </a:lnTo>
                    <a:lnTo>
                      <a:pt x="646663" y="712065"/>
                    </a:lnTo>
                    <a:lnTo>
                      <a:pt x="691918" y="689731"/>
                    </a:lnTo>
                    <a:lnTo>
                      <a:pt x="739642" y="669511"/>
                    </a:lnTo>
                    <a:lnTo>
                      <a:pt x="790037" y="651578"/>
                    </a:lnTo>
                    <a:lnTo>
                      <a:pt x="843305" y="636104"/>
                    </a:lnTo>
                    <a:lnTo>
                      <a:pt x="815888" y="579513"/>
                    </a:lnTo>
                    <a:lnTo>
                      <a:pt x="788848" y="525669"/>
                    </a:lnTo>
                    <a:lnTo>
                      <a:pt x="762161" y="474407"/>
                    </a:lnTo>
                    <a:lnTo>
                      <a:pt x="735804" y="425560"/>
                    </a:lnTo>
                    <a:lnTo>
                      <a:pt x="709755" y="378961"/>
                    </a:lnTo>
                    <a:lnTo>
                      <a:pt x="683991" y="334444"/>
                    </a:lnTo>
                    <a:lnTo>
                      <a:pt x="658489" y="291843"/>
                    </a:lnTo>
                    <a:lnTo>
                      <a:pt x="633227" y="250990"/>
                    </a:lnTo>
                    <a:lnTo>
                      <a:pt x="608181" y="211719"/>
                    </a:lnTo>
                    <a:lnTo>
                      <a:pt x="583328" y="173865"/>
                    </a:lnTo>
                    <a:lnTo>
                      <a:pt x="558647" y="137259"/>
                    </a:lnTo>
                    <a:lnTo>
                      <a:pt x="534114" y="101737"/>
                    </a:lnTo>
                    <a:lnTo>
                      <a:pt x="509706" y="67130"/>
                    </a:lnTo>
                    <a:lnTo>
                      <a:pt x="485400" y="33273"/>
                    </a:lnTo>
                    <a:lnTo>
                      <a:pt x="461175" y="0"/>
                    </a:lnTo>
                    <a:close/>
                  </a:path>
                </a:pathLst>
              </a:custGeom>
              <a:solidFill>
                <a:srgbClr val="CF946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75492" y="5862075"/>
                <a:ext cx="843915" cy="913765"/>
              </a:xfrm>
              <a:custGeom>
                <a:avLst/>
                <a:gdLst/>
                <a:ahLst/>
                <a:cxnLst/>
                <a:rect l="l" t="t" r="r" b="b"/>
                <a:pathLst>
                  <a:path w="843915" h="913765">
                    <a:moveTo>
                      <a:pt x="843305" y="636104"/>
                    </a:moveTo>
                    <a:lnTo>
                      <a:pt x="815888" y="579513"/>
                    </a:lnTo>
                    <a:lnTo>
                      <a:pt x="788848" y="525669"/>
                    </a:lnTo>
                    <a:lnTo>
                      <a:pt x="762161" y="474407"/>
                    </a:lnTo>
                    <a:lnTo>
                      <a:pt x="735804" y="425560"/>
                    </a:lnTo>
                    <a:lnTo>
                      <a:pt x="709755" y="378961"/>
                    </a:lnTo>
                    <a:lnTo>
                      <a:pt x="683991" y="334444"/>
                    </a:lnTo>
                    <a:lnTo>
                      <a:pt x="658489" y="291843"/>
                    </a:lnTo>
                    <a:lnTo>
                      <a:pt x="633227" y="250990"/>
                    </a:lnTo>
                    <a:lnTo>
                      <a:pt x="608181" y="211719"/>
                    </a:lnTo>
                    <a:lnTo>
                      <a:pt x="583328" y="173865"/>
                    </a:lnTo>
                    <a:lnTo>
                      <a:pt x="558647" y="137259"/>
                    </a:lnTo>
                    <a:lnTo>
                      <a:pt x="534114" y="101737"/>
                    </a:lnTo>
                    <a:lnTo>
                      <a:pt x="509706" y="67130"/>
                    </a:lnTo>
                    <a:lnTo>
                      <a:pt x="485400" y="33273"/>
                    </a:lnTo>
                    <a:lnTo>
                      <a:pt x="461175" y="0"/>
                    </a:lnTo>
                    <a:lnTo>
                      <a:pt x="436809" y="43493"/>
                    </a:lnTo>
                    <a:lnTo>
                      <a:pt x="412443" y="86988"/>
                    </a:lnTo>
                    <a:lnTo>
                      <a:pt x="388074" y="130484"/>
                    </a:lnTo>
                    <a:lnTo>
                      <a:pt x="363702" y="173977"/>
                    </a:lnTo>
                    <a:lnTo>
                      <a:pt x="317837" y="172674"/>
                    </a:lnTo>
                    <a:lnTo>
                      <a:pt x="271970" y="171373"/>
                    </a:lnTo>
                    <a:lnTo>
                      <a:pt x="226103" y="170073"/>
                    </a:lnTo>
                    <a:lnTo>
                      <a:pt x="180238" y="168770"/>
                    </a:lnTo>
                    <a:lnTo>
                      <a:pt x="172037" y="206156"/>
                    </a:lnTo>
                    <a:lnTo>
                      <a:pt x="163836" y="243543"/>
                    </a:lnTo>
                    <a:lnTo>
                      <a:pt x="155635" y="280932"/>
                    </a:lnTo>
                    <a:lnTo>
                      <a:pt x="147434" y="318325"/>
                    </a:lnTo>
                    <a:lnTo>
                      <a:pt x="110579" y="308002"/>
                    </a:lnTo>
                    <a:lnTo>
                      <a:pt x="73721" y="297681"/>
                    </a:lnTo>
                    <a:lnTo>
                      <a:pt x="36861" y="287360"/>
                    </a:lnTo>
                    <a:lnTo>
                      <a:pt x="0" y="277037"/>
                    </a:lnTo>
                    <a:lnTo>
                      <a:pt x="27055" y="313108"/>
                    </a:lnTo>
                    <a:lnTo>
                      <a:pt x="53884" y="350085"/>
                    </a:lnTo>
                    <a:lnTo>
                      <a:pt x="80488" y="387966"/>
                    </a:lnTo>
                    <a:lnTo>
                      <a:pt x="106866" y="426753"/>
                    </a:lnTo>
                    <a:lnTo>
                      <a:pt x="133019" y="466445"/>
                    </a:lnTo>
                    <a:lnTo>
                      <a:pt x="158946" y="507042"/>
                    </a:lnTo>
                    <a:lnTo>
                      <a:pt x="184647" y="548544"/>
                    </a:lnTo>
                    <a:lnTo>
                      <a:pt x="210123" y="590951"/>
                    </a:lnTo>
                    <a:lnTo>
                      <a:pt x="235372" y="634263"/>
                    </a:lnTo>
                    <a:lnTo>
                      <a:pt x="260397" y="678481"/>
                    </a:lnTo>
                    <a:lnTo>
                      <a:pt x="285195" y="723603"/>
                    </a:lnTo>
                    <a:lnTo>
                      <a:pt x="309767" y="769630"/>
                    </a:lnTo>
                    <a:lnTo>
                      <a:pt x="334114" y="816563"/>
                    </a:lnTo>
                    <a:lnTo>
                      <a:pt x="358235" y="864400"/>
                    </a:lnTo>
                    <a:lnTo>
                      <a:pt x="382130" y="913142"/>
                    </a:lnTo>
                    <a:lnTo>
                      <a:pt x="415730" y="880829"/>
                    </a:lnTo>
                    <a:lnTo>
                      <a:pt x="450392" y="849424"/>
                    </a:lnTo>
                    <a:lnTo>
                      <a:pt x="486316" y="819101"/>
                    </a:lnTo>
                    <a:lnTo>
                      <a:pt x="523704" y="790031"/>
                    </a:lnTo>
                    <a:lnTo>
                      <a:pt x="562757" y="762387"/>
                    </a:lnTo>
                    <a:lnTo>
                      <a:pt x="603676" y="736341"/>
                    </a:lnTo>
                    <a:lnTo>
                      <a:pt x="646663" y="712065"/>
                    </a:lnTo>
                    <a:lnTo>
                      <a:pt x="691918" y="689731"/>
                    </a:lnTo>
                    <a:lnTo>
                      <a:pt x="739642" y="669511"/>
                    </a:lnTo>
                    <a:lnTo>
                      <a:pt x="790037" y="651578"/>
                    </a:lnTo>
                    <a:lnTo>
                      <a:pt x="843305" y="636104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35751" y="6980092"/>
                <a:ext cx="1905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07315">
                    <a:moveTo>
                      <a:pt x="18605" y="107238"/>
                    </a:moveTo>
                    <a:lnTo>
                      <a:pt x="15698" y="98031"/>
                    </a:lnTo>
                    <a:lnTo>
                      <a:pt x="9302" y="73750"/>
                    </a:lnTo>
                    <a:lnTo>
                      <a:pt x="2907" y="39403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031191" y="6947294"/>
                <a:ext cx="75565" cy="181610"/>
              </a:xfrm>
              <a:custGeom>
                <a:avLst/>
                <a:gdLst/>
                <a:ahLst/>
                <a:cxnLst/>
                <a:rect l="l" t="t" r="r" b="b"/>
                <a:pathLst>
                  <a:path w="75565" h="181609">
                    <a:moveTo>
                      <a:pt x="74955" y="181483"/>
                    </a:moveTo>
                    <a:lnTo>
                      <a:pt x="62823" y="159836"/>
                    </a:lnTo>
                    <a:lnTo>
                      <a:pt x="36358" y="108634"/>
                    </a:lnTo>
                    <a:lnTo>
                      <a:pt x="10452" y="48486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192237" y="6971146"/>
                <a:ext cx="4699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108584">
                    <a:moveTo>
                      <a:pt x="46824" y="108559"/>
                    </a:moveTo>
                    <a:lnTo>
                      <a:pt x="39508" y="94952"/>
                    </a:lnTo>
                    <a:lnTo>
                      <a:pt x="23412" y="63228"/>
                    </a:lnTo>
                    <a:lnTo>
                      <a:pt x="7316" y="27029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" name="object 37"/>
            <p:cNvGrpSpPr/>
            <p:nvPr/>
          </p:nvGrpSpPr>
          <p:grpSpPr>
            <a:xfrm>
              <a:off x="1837914" y="7223726"/>
              <a:ext cx="1938655" cy="1390650"/>
              <a:chOff x="1837914" y="7223726"/>
              <a:chExt cx="1938655" cy="1390650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2507233" y="8304843"/>
                <a:ext cx="27305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63829">
                    <a:moveTo>
                      <a:pt x="15760" y="0"/>
                    </a:moveTo>
                    <a:lnTo>
                      <a:pt x="0" y="0"/>
                    </a:lnTo>
                    <a:lnTo>
                      <a:pt x="0" y="54533"/>
                    </a:lnTo>
                    <a:lnTo>
                      <a:pt x="18783" y="163614"/>
                    </a:lnTo>
                    <a:lnTo>
                      <a:pt x="27266" y="163614"/>
                    </a:lnTo>
                    <a:lnTo>
                      <a:pt x="15760" y="52717"/>
                    </a:lnTo>
                    <a:lnTo>
                      <a:pt x="15760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507233" y="8304843"/>
                <a:ext cx="27305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63829">
                    <a:moveTo>
                      <a:pt x="0" y="0"/>
                    </a:moveTo>
                    <a:lnTo>
                      <a:pt x="15760" y="0"/>
                    </a:lnTo>
                    <a:lnTo>
                      <a:pt x="15760" y="52717"/>
                    </a:lnTo>
                    <a:lnTo>
                      <a:pt x="27266" y="163614"/>
                    </a:lnTo>
                    <a:lnTo>
                      <a:pt x="18783" y="163614"/>
                    </a:lnTo>
                    <a:lnTo>
                      <a:pt x="0" y="5453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ECECE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529039" y="8306673"/>
                <a:ext cx="8890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63829">
                    <a:moveTo>
                      <a:pt x="8826" y="54610"/>
                    </a:moveTo>
                    <a:lnTo>
                      <a:pt x="6705" y="54610"/>
                    </a:lnTo>
                    <a:lnTo>
                      <a:pt x="6705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5473" y="54610"/>
                    </a:lnTo>
                    <a:lnTo>
                      <a:pt x="5473" y="163830"/>
                    </a:lnTo>
                    <a:lnTo>
                      <a:pt x="8826" y="163830"/>
                    </a:lnTo>
                    <a:lnTo>
                      <a:pt x="8826" y="5461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2529050" y="8306661"/>
                <a:ext cx="11430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63829">
                    <a:moveTo>
                      <a:pt x="0" y="0"/>
                    </a:moveTo>
                    <a:lnTo>
                      <a:pt x="6667" y="0"/>
                    </a:lnTo>
                    <a:lnTo>
                      <a:pt x="6667" y="52717"/>
                    </a:lnTo>
                    <a:lnTo>
                      <a:pt x="10909" y="163614"/>
                    </a:lnTo>
                    <a:lnTo>
                      <a:pt x="0" y="5453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D9D9D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486433" y="7672474"/>
                <a:ext cx="26670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26669" h="622300">
                    <a:moveTo>
                      <a:pt x="26187" y="0"/>
                    </a:moveTo>
                    <a:lnTo>
                      <a:pt x="0" y="0"/>
                    </a:lnTo>
                    <a:lnTo>
                      <a:pt x="0" y="621842"/>
                    </a:lnTo>
                    <a:lnTo>
                      <a:pt x="26187" y="621842"/>
                    </a:lnTo>
                    <a:lnTo>
                      <a:pt x="26187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521342" y="7672474"/>
                <a:ext cx="1587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622300">
                    <a:moveTo>
                      <a:pt x="15278" y="0"/>
                    </a:moveTo>
                    <a:lnTo>
                      <a:pt x="0" y="0"/>
                    </a:lnTo>
                    <a:lnTo>
                      <a:pt x="0" y="621842"/>
                    </a:lnTo>
                    <a:lnTo>
                      <a:pt x="15278" y="62184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482096" y="7652793"/>
                <a:ext cx="116839" cy="647065"/>
              </a:xfrm>
              <a:custGeom>
                <a:avLst/>
                <a:gdLst/>
                <a:ahLst/>
                <a:cxnLst/>
                <a:rect l="l" t="t" r="r" b="b"/>
                <a:pathLst>
                  <a:path w="116839" h="647065">
                    <a:moveTo>
                      <a:pt x="13296" y="0"/>
                    </a:moveTo>
                    <a:lnTo>
                      <a:pt x="104559" y="0"/>
                    </a:lnTo>
                    <a:lnTo>
                      <a:pt x="116547" y="13258"/>
                    </a:lnTo>
                    <a:lnTo>
                      <a:pt x="116547" y="646785"/>
                    </a:lnTo>
                    <a:lnTo>
                      <a:pt x="0" y="646785"/>
                    </a:lnTo>
                    <a:lnTo>
                      <a:pt x="0" y="13258"/>
                    </a:lnTo>
                    <a:lnTo>
                      <a:pt x="13296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499231" y="8299350"/>
                <a:ext cx="82550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13995">
                    <a:moveTo>
                      <a:pt x="0" y="0"/>
                    </a:moveTo>
                    <a:lnTo>
                      <a:pt x="82283" y="0"/>
                    </a:lnTo>
                    <a:lnTo>
                      <a:pt x="82283" y="50507"/>
                    </a:lnTo>
                    <a:lnTo>
                      <a:pt x="66573" y="175526"/>
                    </a:lnTo>
                    <a:lnTo>
                      <a:pt x="43053" y="213588"/>
                    </a:lnTo>
                    <a:lnTo>
                      <a:pt x="19545" y="175526"/>
                    </a:lnTo>
                    <a:lnTo>
                      <a:pt x="0" y="5163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482616" y="7666509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5">
                    <a:moveTo>
                      <a:pt x="115900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498623" y="8353223"/>
                <a:ext cx="698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850">
                    <a:moveTo>
                      <a:pt x="0" y="0"/>
                    </a:moveTo>
                    <a:lnTo>
                      <a:pt x="69418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518775" y="8475260"/>
                <a:ext cx="47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625">
                    <a:moveTo>
                      <a:pt x="0" y="0"/>
                    </a:moveTo>
                    <a:lnTo>
                      <a:pt x="47028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480703" y="7738776"/>
                <a:ext cx="118377" cy="14161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491981" y="7919064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90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507573" y="7927566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90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526501" y="7933801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2542485" y="7939297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2559747" y="7946660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2482075" y="7944128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2484299" y="7961747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411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2483209" y="7981644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2482504" y="7998531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2483073" y="8017287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2491981" y="8102356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2507573" y="8110846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90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2526501" y="8117080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2542485" y="8122577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2559747" y="8129940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5" h="111759">
                    <a:moveTo>
                      <a:pt x="0" y="111277"/>
                    </a:moveTo>
                    <a:lnTo>
                      <a:pt x="26809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2482075" y="8127411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2484299" y="8145026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411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2483209" y="8164923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2482504" y="8181811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483073" y="8200571"/>
                <a:ext cx="11366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15875">
                    <a:moveTo>
                      <a:pt x="113398" y="15582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3232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2376054" y="8002755"/>
                <a:ext cx="13144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131444" h="33654">
                    <a:moveTo>
                      <a:pt x="0" y="33261"/>
                    </a:moveTo>
                    <a:lnTo>
                      <a:pt x="12388" y="32570"/>
                    </a:lnTo>
                    <a:lnTo>
                      <a:pt x="43946" y="28646"/>
                    </a:lnTo>
                    <a:lnTo>
                      <a:pt x="86266" y="18714"/>
                    </a:lnTo>
                    <a:lnTo>
                      <a:pt x="130937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2460693" y="8130016"/>
                <a:ext cx="145415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35559">
                    <a:moveTo>
                      <a:pt x="0" y="32321"/>
                    </a:moveTo>
                    <a:lnTo>
                      <a:pt x="19258" y="34350"/>
                    </a:lnTo>
                    <a:lnTo>
                      <a:pt x="63468" y="35039"/>
                    </a:lnTo>
                    <a:lnTo>
                      <a:pt x="112278" y="26288"/>
                    </a:lnTo>
                    <a:lnTo>
                      <a:pt x="145338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2323839" y="7718170"/>
                <a:ext cx="877569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77569" h="647700">
                    <a:moveTo>
                      <a:pt x="621722" y="520192"/>
                    </a:moveTo>
                    <a:lnTo>
                      <a:pt x="274269" y="520192"/>
                    </a:lnTo>
                    <a:lnTo>
                      <a:pt x="248288" y="534898"/>
                    </a:lnTo>
                    <a:lnTo>
                      <a:pt x="239464" y="536988"/>
                    </a:lnTo>
                    <a:lnTo>
                      <a:pt x="222399" y="551667"/>
                    </a:lnTo>
                    <a:lnTo>
                      <a:pt x="206983" y="576887"/>
                    </a:lnTo>
                    <a:lnTo>
                      <a:pt x="199364" y="602903"/>
                    </a:lnTo>
                    <a:lnTo>
                      <a:pt x="204063" y="621372"/>
                    </a:lnTo>
                    <a:lnTo>
                      <a:pt x="217678" y="631945"/>
                    </a:lnTo>
                    <a:lnTo>
                      <a:pt x="233783" y="639805"/>
                    </a:lnTo>
                    <a:lnTo>
                      <a:pt x="252414" y="644938"/>
                    </a:lnTo>
                    <a:lnTo>
                      <a:pt x="273608" y="647331"/>
                    </a:lnTo>
                    <a:lnTo>
                      <a:pt x="289066" y="646393"/>
                    </a:lnTo>
                    <a:lnTo>
                      <a:pt x="301888" y="643027"/>
                    </a:lnTo>
                    <a:lnTo>
                      <a:pt x="312953" y="638750"/>
                    </a:lnTo>
                    <a:lnTo>
                      <a:pt x="323138" y="635076"/>
                    </a:lnTo>
                    <a:lnTo>
                      <a:pt x="409325" y="610141"/>
                    </a:lnTo>
                    <a:lnTo>
                      <a:pt x="451583" y="596003"/>
                    </a:lnTo>
                    <a:lnTo>
                      <a:pt x="463238" y="589641"/>
                    </a:lnTo>
                    <a:lnTo>
                      <a:pt x="474782" y="584179"/>
                    </a:lnTo>
                    <a:lnTo>
                      <a:pt x="494880" y="575774"/>
                    </a:lnTo>
                    <a:lnTo>
                      <a:pt x="527088" y="563359"/>
                    </a:lnTo>
                    <a:lnTo>
                      <a:pt x="585063" y="541642"/>
                    </a:lnTo>
                    <a:lnTo>
                      <a:pt x="600379" y="534034"/>
                    </a:lnTo>
                    <a:lnTo>
                      <a:pt x="620225" y="521288"/>
                    </a:lnTo>
                    <a:lnTo>
                      <a:pt x="621722" y="520192"/>
                    </a:lnTo>
                    <a:close/>
                  </a:path>
                  <a:path w="877569" h="647700">
                    <a:moveTo>
                      <a:pt x="871162" y="471830"/>
                    </a:moveTo>
                    <a:lnTo>
                      <a:pt x="701979" y="471830"/>
                    </a:lnTo>
                    <a:lnTo>
                      <a:pt x="713486" y="520801"/>
                    </a:lnTo>
                    <a:lnTo>
                      <a:pt x="753884" y="591134"/>
                    </a:lnTo>
                    <a:lnTo>
                      <a:pt x="825995" y="600608"/>
                    </a:lnTo>
                    <a:lnTo>
                      <a:pt x="841215" y="557372"/>
                    </a:lnTo>
                    <a:lnTo>
                      <a:pt x="856399" y="525803"/>
                    </a:lnTo>
                    <a:lnTo>
                      <a:pt x="868782" y="490660"/>
                    </a:lnTo>
                    <a:lnTo>
                      <a:pt x="871162" y="471830"/>
                    </a:lnTo>
                    <a:close/>
                  </a:path>
                  <a:path w="877569" h="647700">
                    <a:moveTo>
                      <a:pt x="876656" y="403656"/>
                    </a:moveTo>
                    <a:lnTo>
                      <a:pt x="159410" y="403656"/>
                    </a:lnTo>
                    <a:lnTo>
                      <a:pt x="148031" y="424267"/>
                    </a:lnTo>
                    <a:lnTo>
                      <a:pt x="139474" y="446320"/>
                    </a:lnTo>
                    <a:lnTo>
                      <a:pt x="133932" y="467295"/>
                    </a:lnTo>
                    <a:lnTo>
                      <a:pt x="131597" y="484670"/>
                    </a:lnTo>
                    <a:lnTo>
                      <a:pt x="132155" y="496577"/>
                    </a:lnTo>
                    <a:lnTo>
                      <a:pt x="156036" y="530610"/>
                    </a:lnTo>
                    <a:lnTo>
                      <a:pt x="203719" y="540726"/>
                    </a:lnTo>
                    <a:lnTo>
                      <a:pt x="224740" y="540477"/>
                    </a:lnTo>
                    <a:lnTo>
                      <a:pt x="239464" y="536988"/>
                    </a:lnTo>
                    <a:lnTo>
                      <a:pt x="241096" y="535584"/>
                    </a:lnTo>
                    <a:lnTo>
                      <a:pt x="274269" y="520192"/>
                    </a:lnTo>
                    <a:lnTo>
                      <a:pt x="621722" y="520192"/>
                    </a:lnTo>
                    <a:lnTo>
                      <a:pt x="644626" y="503407"/>
                    </a:lnTo>
                    <a:lnTo>
                      <a:pt x="673608" y="480390"/>
                    </a:lnTo>
                    <a:lnTo>
                      <a:pt x="701979" y="471830"/>
                    </a:lnTo>
                    <a:lnTo>
                      <a:pt x="871162" y="471830"/>
                    </a:lnTo>
                    <a:lnTo>
                      <a:pt x="875601" y="436702"/>
                    </a:lnTo>
                    <a:lnTo>
                      <a:pt x="876656" y="403656"/>
                    </a:lnTo>
                    <a:close/>
                  </a:path>
                  <a:path w="877569" h="647700">
                    <a:moveTo>
                      <a:pt x="875473" y="264058"/>
                    </a:moveTo>
                    <a:lnTo>
                      <a:pt x="145084" y="264058"/>
                    </a:lnTo>
                    <a:lnTo>
                      <a:pt x="92908" y="274841"/>
                    </a:lnTo>
                    <a:lnTo>
                      <a:pt x="60561" y="280620"/>
                    </a:lnTo>
                    <a:lnTo>
                      <a:pt x="39894" y="293574"/>
                    </a:lnTo>
                    <a:lnTo>
                      <a:pt x="22758" y="325882"/>
                    </a:lnTo>
                    <a:lnTo>
                      <a:pt x="21686" y="339758"/>
                    </a:lnTo>
                    <a:lnTo>
                      <a:pt x="25003" y="358309"/>
                    </a:lnTo>
                    <a:lnTo>
                      <a:pt x="43847" y="398510"/>
                    </a:lnTo>
                    <a:lnTo>
                      <a:pt x="88206" y="411170"/>
                    </a:lnTo>
                    <a:lnTo>
                      <a:pt x="109545" y="411691"/>
                    </a:lnTo>
                    <a:lnTo>
                      <a:pt x="134153" y="409833"/>
                    </a:lnTo>
                    <a:lnTo>
                      <a:pt x="159410" y="403656"/>
                    </a:lnTo>
                    <a:lnTo>
                      <a:pt x="876656" y="403656"/>
                    </a:lnTo>
                    <a:lnTo>
                      <a:pt x="877425" y="379567"/>
                    </a:lnTo>
                    <a:lnTo>
                      <a:pt x="877575" y="325020"/>
                    </a:lnTo>
                    <a:lnTo>
                      <a:pt x="876106" y="274841"/>
                    </a:lnTo>
                    <a:lnTo>
                      <a:pt x="876011" y="272392"/>
                    </a:lnTo>
                    <a:lnTo>
                      <a:pt x="875473" y="264058"/>
                    </a:lnTo>
                    <a:close/>
                  </a:path>
                  <a:path w="877569" h="647700">
                    <a:moveTo>
                      <a:pt x="115836" y="127025"/>
                    </a:moveTo>
                    <a:lnTo>
                      <a:pt x="63347" y="140893"/>
                    </a:lnTo>
                    <a:lnTo>
                      <a:pt x="15358" y="176663"/>
                    </a:lnTo>
                    <a:lnTo>
                      <a:pt x="0" y="231076"/>
                    </a:lnTo>
                    <a:lnTo>
                      <a:pt x="8540" y="255355"/>
                    </a:lnTo>
                    <a:lnTo>
                      <a:pt x="30018" y="272392"/>
                    </a:lnTo>
                    <a:lnTo>
                      <a:pt x="66027" y="278220"/>
                    </a:lnTo>
                    <a:lnTo>
                      <a:pt x="145084" y="264058"/>
                    </a:lnTo>
                    <a:lnTo>
                      <a:pt x="875473" y="264058"/>
                    </a:lnTo>
                    <a:lnTo>
                      <a:pt x="872861" y="223631"/>
                    </a:lnTo>
                    <a:lnTo>
                      <a:pt x="869892" y="195021"/>
                    </a:lnTo>
                    <a:lnTo>
                      <a:pt x="722083" y="195021"/>
                    </a:lnTo>
                    <a:lnTo>
                      <a:pt x="703285" y="192080"/>
                    </a:lnTo>
                    <a:lnTo>
                      <a:pt x="683948" y="190136"/>
                    </a:lnTo>
                    <a:lnTo>
                      <a:pt x="665683" y="186189"/>
                    </a:lnTo>
                    <a:lnTo>
                      <a:pt x="650100" y="177241"/>
                    </a:lnTo>
                    <a:lnTo>
                      <a:pt x="610974" y="144328"/>
                    </a:lnTo>
                    <a:lnTo>
                      <a:pt x="605998" y="140754"/>
                    </a:lnTo>
                    <a:lnTo>
                      <a:pt x="391236" y="140754"/>
                    </a:lnTo>
                    <a:lnTo>
                      <a:pt x="279752" y="130765"/>
                    </a:lnTo>
                    <a:lnTo>
                      <a:pt x="250367" y="128625"/>
                    </a:lnTo>
                    <a:lnTo>
                      <a:pt x="115836" y="127025"/>
                    </a:lnTo>
                    <a:close/>
                  </a:path>
                  <a:path w="877569" h="647700">
                    <a:moveTo>
                      <a:pt x="774103" y="122250"/>
                    </a:moveTo>
                    <a:lnTo>
                      <a:pt x="764590" y="132759"/>
                    </a:lnTo>
                    <a:lnTo>
                      <a:pt x="752736" y="148358"/>
                    </a:lnTo>
                    <a:lnTo>
                      <a:pt x="738561" y="169095"/>
                    </a:lnTo>
                    <a:lnTo>
                      <a:pt x="722083" y="195021"/>
                    </a:lnTo>
                    <a:lnTo>
                      <a:pt x="869892" y="195021"/>
                    </a:lnTo>
                    <a:lnTo>
                      <a:pt x="867983" y="176663"/>
                    </a:lnTo>
                    <a:lnTo>
                      <a:pt x="861466" y="132422"/>
                    </a:lnTo>
                    <a:lnTo>
                      <a:pt x="774103" y="122250"/>
                    </a:lnTo>
                    <a:close/>
                  </a:path>
                  <a:path w="877569" h="647700">
                    <a:moveTo>
                      <a:pt x="277126" y="0"/>
                    </a:moveTo>
                    <a:lnTo>
                      <a:pt x="278295" y="119354"/>
                    </a:lnTo>
                    <a:lnTo>
                      <a:pt x="333379" y="134497"/>
                    </a:lnTo>
                    <a:lnTo>
                      <a:pt x="371997" y="138969"/>
                    </a:lnTo>
                    <a:lnTo>
                      <a:pt x="391236" y="140754"/>
                    </a:lnTo>
                    <a:lnTo>
                      <a:pt x="605998" y="140754"/>
                    </a:lnTo>
                    <a:lnTo>
                      <a:pt x="569909" y="114823"/>
                    </a:lnTo>
                    <a:lnTo>
                      <a:pt x="526804" y="88557"/>
                    </a:lnTo>
                    <a:lnTo>
                      <a:pt x="481558" y="65365"/>
                    </a:lnTo>
                    <a:lnTo>
                      <a:pt x="434069" y="45079"/>
                    </a:lnTo>
                    <a:lnTo>
                      <a:pt x="384234" y="27534"/>
                    </a:lnTo>
                    <a:lnTo>
                      <a:pt x="331954" y="12563"/>
                    </a:lnTo>
                    <a:lnTo>
                      <a:pt x="277126" y="0"/>
                    </a:lnTo>
                    <a:close/>
                  </a:path>
                </a:pathLst>
              </a:custGeom>
              <a:solidFill>
                <a:srgbClr val="FFD9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2323839" y="7718170"/>
                <a:ext cx="877569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77569" h="647700">
                    <a:moveTo>
                      <a:pt x="115836" y="127025"/>
                    </a:moveTo>
                    <a:lnTo>
                      <a:pt x="63347" y="140893"/>
                    </a:lnTo>
                    <a:lnTo>
                      <a:pt x="15358" y="176663"/>
                    </a:lnTo>
                    <a:lnTo>
                      <a:pt x="0" y="231076"/>
                    </a:lnTo>
                    <a:lnTo>
                      <a:pt x="8540" y="255355"/>
                    </a:lnTo>
                    <a:lnTo>
                      <a:pt x="30018" y="272392"/>
                    </a:lnTo>
                    <a:lnTo>
                      <a:pt x="66027" y="278220"/>
                    </a:lnTo>
                    <a:lnTo>
                      <a:pt x="118160" y="268871"/>
                    </a:lnTo>
                    <a:lnTo>
                      <a:pt x="145084" y="264058"/>
                    </a:lnTo>
                    <a:lnTo>
                      <a:pt x="92908" y="274841"/>
                    </a:lnTo>
                    <a:lnTo>
                      <a:pt x="60561" y="280620"/>
                    </a:lnTo>
                    <a:lnTo>
                      <a:pt x="39894" y="293574"/>
                    </a:lnTo>
                    <a:lnTo>
                      <a:pt x="22758" y="325882"/>
                    </a:lnTo>
                    <a:lnTo>
                      <a:pt x="21686" y="339758"/>
                    </a:lnTo>
                    <a:lnTo>
                      <a:pt x="25003" y="358309"/>
                    </a:lnTo>
                    <a:lnTo>
                      <a:pt x="43847" y="398510"/>
                    </a:lnTo>
                    <a:lnTo>
                      <a:pt x="88206" y="411170"/>
                    </a:lnTo>
                    <a:lnTo>
                      <a:pt x="109545" y="411691"/>
                    </a:lnTo>
                    <a:lnTo>
                      <a:pt x="134153" y="409833"/>
                    </a:lnTo>
                    <a:lnTo>
                      <a:pt x="159410" y="403656"/>
                    </a:lnTo>
                    <a:lnTo>
                      <a:pt x="148031" y="424267"/>
                    </a:lnTo>
                    <a:lnTo>
                      <a:pt x="139474" y="446320"/>
                    </a:lnTo>
                    <a:lnTo>
                      <a:pt x="133932" y="467295"/>
                    </a:lnTo>
                    <a:lnTo>
                      <a:pt x="131597" y="484670"/>
                    </a:lnTo>
                    <a:lnTo>
                      <a:pt x="132155" y="496577"/>
                    </a:lnTo>
                    <a:lnTo>
                      <a:pt x="156036" y="530610"/>
                    </a:lnTo>
                    <a:lnTo>
                      <a:pt x="203719" y="540726"/>
                    </a:lnTo>
                    <a:lnTo>
                      <a:pt x="248288" y="534898"/>
                    </a:lnTo>
                    <a:lnTo>
                      <a:pt x="206983" y="576887"/>
                    </a:lnTo>
                    <a:lnTo>
                      <a:pt x="204063" y="621372"/>
                    </a:lnTo>
                    <a:lnTo>
                      <a:pt x="252414" y="644938"/>
                    </a:lnTo>
                    <a:lnTo>
                      <a:pt x="273608" y="647331"/>
                    </a:lnTo>
                    <a:lnTo>
                      <a:pt x="289066" y="646393"/>
                    </a:lnTo>
                    <a:lnTo>
                      <a:pt x="301888" y="643027"/>
                    </a:lnTo>
                    <a:lnTo>
                      <a:pt x="312953" y="638750"/>
                    </a:lnTo>
                    <a:lnTo>
                      <a:pt x="323138" y="635076"/>
                    </a:lnTo>
                    <a:lnTo>
                      <a:pt x="374405" y="620346"/>
                    </a:lnTo>
                    <a:lnTo>
                      <a:pt x="431457" y="603393"/>
                    </a:lnTo>
                    <a:lnTo>
                      <a:pt x="463238" y="589641"/>
                    </a:lnTo>
                    <a:lnTo>
                      <a:pt x="474782" y="584179"/>
                    </a:lnTo>
                    <a:lnTo>
                      <a:pt x="494880" y="575774"/>
                    </a:lnTo>
                    <a:lnTo>
                      <a:pt x="527088" y="563359"/>
                    </a:lnTo>
                    <a:lnTo>
                      <a:pt x="585063" y="541642"/>
                    </a:lnTo>
                    <a:lnTo>
                      <a:pt x="600379" y="534034"/>
                    </a:lnTo>
                    <a:lnTo>
                      <a:pt x="620225" y="521288"/>
                    </a:lnTo>
                    <a:lnTo>
                      <a:pt x="644626" y="503407"/>
                    </a:lnTo>
                    <a:lnTo>
                      <a:pt x="673608" y="480390"/>
                    </a:lnTo>
                    <a:lnTo>
                      <a:pt x="701979" y="471830"/>
                    </a:lnTo>
                    <a:lnTo>
                      <a:pt x="713486" y="520801"/>
                    </a:lnTo>
                    <a:lnTo>
                      <a:pt x="753884" y="591134"/>
                    </a:lnTo>
                    <a:lnTo>
                      <a:pt x="825995" y="600608"/>
                    </a:lnTo>
                    <a:lnTo>
                      <a:pt x="841215" y="557372"/>
                    </a:lnTo>
                    <a:lnTo>
                      <a:pt x="856399" y="525803"/>
                    </a:lnTo>
                    <a:lnTo>
                      <a:pt x="868782" y="490660"/>
                    </a:lnTo>
                    <a:lnTo>
                      <a:pt x="875601" y="436702"/>
                    </a:lnTo>
                    <a:lnTo>
                      <a:pt x="877425" y="379567"/>
                    </a:lnTo>
                    <a:lnTo>
                      <a:pt x="877575" y="325020"/>
                    </a:lnTo>
                    <a:lnTo>
                      <a:pt x="876053" y="273046"/>
                    </a:lnTo>
                    <a:lnTo>
                      <a:pt x="872861" y="223631"/>
                    </a:lnTo>
                    <a:lnTo>
                      <a:pt x="867998" y="176762"/>
                    </a:lnTo>
                    <a:lnTo>
                      <a:pt x="861466" y="132422"/>
                    </a:lnTo>
                    <a:lnTo>
                      <a:pt x="774103" y="122250"/>
                    </a:lnTo>
                    <a:lnTo>
                      <a:pt x="764590" y="132759"/>
                    </a:lnTo>
                    <a:lnTo>
                      <a:pt x="752736" y="148358"/>
                    </a:lnTo>
                    <a:lnTo>
                      <a:pt x="738561" y="169095"/>
                    </a:lnTo>
                    <a:lnTo>
                      <a:pt x="722083" y="195021"/>
                    </a:lnTo>
                    <a:lnTo>
                      <a:pt x="703285" y="192080"/>
                    </a:lnTo>
                    <a:lnTo>
                      <a:pt x="683948" y="190136"/>
                    </a:lnTo>
                    <a:lnTo>
                      <a:pt x="665683" y="186189"/>
                    </a:lnTo>
                    <a:lnTo>
                      <a:pt x="650100" y="177241"/>
                    </a:lnTo>
                    <a:lnTo>
                      <a:pt x="610974" y="144328"/>
                    </a:lnTo>
                    <a:lnTo>
                      <a:pt x="569909" y="114823"/>
                    </a:lnTo>
                    <a:lnTo>
                      <a:pt x="526804" y="88557"/>
                    </a:lnTo>
                    <a:lnTo>
                      <a:pt x="481558" y="65365"/>
                    </a:lnTo>
                    <a:lnTo>
                      <a:pt x="434069" y="45079"/>
                    </a:lnTo>
                    <a:lnTo>
                      <a:pt x="384234" y="27534"/>
                    </a:lnTo>
                    <a:lnTo>
                      <a:pt x="331954" y="12563"/>
                    </a:lnTo>
                    <a:lnTo>
                      <a:pt x="277126" y="0"/>
                    </a:lnTo>
                    <a:lnTo>
                      <a:pt x="278295" y="119354"/>
                    </a:lnTo>
                    <a:lnTo>
                      <a:pt x="295454" y="127804"/>
                    </a:lnTo>
                    <a:lnTo>
                      <a:pt x="333379" y="134497"/>
                    </a:lnTo>
                    <a:lnTo>
                      <a:pt x="371997" y="138969"/>
                    </a:lnTo>
                    <a:lnTo>
                      <a:pt x="391236" y="140754"/>
                    </a:lnTo>
                    <a:lnTo>
                      <a:pt x="376588" y="139421"/>
                    </a:lnTo>
                    <a:lnTo>
                      <a:pt x="330627" y="135228"/>
                    </a:lnTo>
                    <a:lnTo>
                      <a:pt x="279752" y="130765"/>
                    </a:lnTo>
                    <a:lnTo>
                      <a:pt x="250367" y="128625"/>
                    </a:lnTo>
                    <a:lnTo>
                      <a:pt x="115836" y="127025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3009027" y="7806652"/>
                <a:ext cx="765810" cy="577215"/>
              </a:xfrm>
              <a:custGeom>
                <a:avLst/>
                <a:gdLst/>
                <a:ahLst/>
                <a:cxnLst/>
                <a:rect l="l" t="t" r="r" b="b"/>
                <a:pathLst>
                  <a:path w="765810" h="577215">
                    <a:moveTo>
                      <a:pt x="260786" y="0"/>
                    </a:moveTo>
                    <a:lnTo>
                      <a:pt x="205281" y="37"/>
                    </a:lnTo>
                    <a:lnTo>
                      <a:pt x="147495" y="932"/>
                    </a:lnTo>
                    <a:lnTo>
                      <a:pt x="87269" y="2744"/>
                    </a:lnTo>
                    <a:lnTo>
                      <a:pt x="24447" y="5530"/>
                    </a:lnTo>
                    <a:lnTo>
                      <a:pt x="36160" y="59747"/>
                    </a:lnTo>
                    <a:lnTo>
                      <a:pt x="44345" y="112607"/>
                    </a:lnTo>
                    <a:lnTo>
                      <a:pt x="49248" y="164205"/>
                    </a:lnTo>
                    <a:lnTo>
                      <a:pt x="51116" y="214636"/>
                    </a:lnTo>
                    <a:lnTo>
                      <a:pt x="50198" y="263996"/>
                    </a:lnTo>
                    <a:lnTo>
                      <a:pt x="46739" y="312379"/>
                    </a:lnTo>
                    <a:lnTo>
                      <a:pt x="40988" y="359881"/>
                    </a:lnTo>
                    <a:lnTo>
                      <a:pt x="33191" y="406596"/>
                    </a:lnTo>
                    <a:lnTo>
                      <a:pt x="23596" y="452619"/>
                    </a:lnTo>
                    <a:lnTo>
                      <a:pt x="12450" y="498045"/>
                    </a:lnTo>
                    <a:lnTo>
                      <a:pt x="0" y="542969"/>
                    </a:lnTo>
                    <a:lnTo>
                      <a:pt x="54242" y="540815"/>
                    </a:lnTo>
                    <a:lnTo>
                      <a:pt x="107795" y="539289"/>
                    </a:lnTo>
                    <a:lnTo>
                      <a:pt x="160660" y="538393"/>
                    </a:lnTo>
                    <a:lnTo>
                      <a:pt x="212835" y="538125"/>
                    </a:lnTo>
                    <a:lnTo>
                      <a:pt x="264321" y="538486"/>
                    </a:lnTo>
                    <a:lnTo>
                      <a:pt x="315118" y="539476"/>
                    </a:lnTo>
                    <a:lnTo>
                      <a:pt x="365226" y="541095"/>
                    </a:lnTo>
                    <a:lnTo>
                      <a:pt x="414645" y="543343"/>
                    </a:lnTo>
                    <a:lnTo>
                      <a:pt x="463374" y="546220"/>
                    </a:lnTo>
                    <a:lnTo>
                      <a:pt x="511415" y="549725"/>
                    </a:lnTo>
                    <a:lnTo>
                      <a:pt x="558767" y="553860"/>
                    </a:lnTo>
                    <a:lnTo>
                      <a:pt x="605430" y="558624"/>
                    </a:lnTo>
                    <a:lnTo>
                      <a:pt x="651404" y="564016"/>
                    </a:lnTo>
                    <a:lnTo>
                      <a:pt x="696689" y="570037"/>
                    </a:lnTo>
                    <a:lnTo>
                      <a:pt x="741286" y="576688"/>
                    </a:lnTo>
                    <a:lnTo>
                      <a:pt x="634873" y="466617"/>
                    </a:lnTo>
                    <a:lnTo>
                      <a:pt x="750849" y="366655"/>
                    </a:lnTo>
                    <a:lnTo>
                      <a:pt x="659028" y="207727"/>
                    </a:lnTo>
                    <a:lnTo>
                      <a:pt x="765746" y="39262"/>
                    </a:lnTo>
                    <a:lnTo>
                      <a:pt x="724954" y="33770"/>
                    </a:lnTo>
                    <a:lnTo>
                      <a:pt x="683612" y="28486"/>
                    </a:lnTo>
                    <a:lnTo>
                      <a:pt x="641562" y="23468"/>
                    </a:lnTo>
                    <a:lnTo>
                      <a:pt x="598646" y="18775"/>
                    </a:lnTo>
                    <a:lnTo>
                      <a:pt x="554708" y="14467"/>
                    </a:lnTo>
                    <a:lnTo>
                      <a:pt x="509589" y="10602"/>
                    </a:lnTo>
                    <a:lnTo>
                      <a:pt x="463133" y="7240"/>
                    </a:lnTo>
                    <a:lnTo>
                      <a:pt x="415182" y="4439"/>
                    </a:lnTo>
                    <a:lnTo>
                      <a:pt x="365579" y="2260"/>
                    </a:lnTo>
                    <a:lnTo>
                      <a:pt x="314166" y="760"/>
                    </a:lnTo>
                    <a:lnTo>
                      <a:pt x="260786" y="0"/>
                    </a:lnTo>
                    <a:close/>
                  </a:path>
                </a:pathLst>
              </a:custGeom>
              <a:solidFill>
                <a:srgbClr val="CF946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3009027" y="7806652"/>
                <a:ext cx="765810" cy="577215"/>
              </a:xfrm>
              <a:custGeom>
                <a:avLst/>
                <a:gdLst/>
                <a:ahLst/>
                <a:cxnLst/>
                <a:rect l="l" t="t" r="r" b="b"/>
                <a:pathLst>
                  <a:path w="765810" h="577215">
                    <a:moveTo>
                      <a:pt x="24447" y="5530"/>
                    </a:moveTo>
                    <a:lnTo>
                      <a:pt x="87269" y="2744"/>
                    </a:lnTo>
                    <a:lnTo>
                      <a:pt x="147495" y="932"/>
                    </a:lnTo>
                    <a:lnTo>
                      <a:pt x="205281" y="37"/>
                    </a:lnTo>
                    <a:lnTo>
                      <a:pt x="260786" y="0"/>
                    </a:lnTo>
                    <a:lnTo>
                      <a:pt x="314166" y="760"/>
                    </a:lnTo>
                    <a:lnTo>
                      <a:pt x="365579" y="2260"/>
                    </a:lnTo>
                    <a:lnTo>
                      <a:pt x="415182" y="4439"/>
                    </a:lnTo>
                    <a:lnTo>
                      <a:pt x="463133" y="7240"/>
                    </a:lnTo>
                    <a:lnTo>
                      <a:pt x="509589" y="10602"/>
                    </a:lnTo>
                    <a:lnTo>
                      <a:pt x="554708" y="14467"/>
                    </a:lnTo>
                    <a:lnTo>
                      <a:pt x="598646" y="18775"/>
                    </a:lnTo>
                    <a:lnTo>
                      <a:pt x="641562" y="23468"/>
                    </a:lnTo>
                    <a:lnTo>
                      <a:pt x="683612" y="28486"/>
                    </a:lnTo>
                    <a:lnTo>
                      <a:pt x="724954" y="33770"/>
                    </a:lnTo>
                    <a:lnTo>
                      <a:pt x="765746" y="39262"/>
                    </a:lnTo>
                    <a:lnTo>
                      <a:pt x="739066" y="81374"/>
                    </a:lnTo>
                    <a:lnTo>
                      <a:pt x="712387" y="123490"/>
                    </a:lnTo>
                    <a:lnTo>
                      <a:pt x="685707" y="165608"/>
                    </a:lnTo>
                    <a:lnTo>
                      <a:pt x="659028" y="207727"/>
                    </a:lnTo>
                    <a:lnTo>
                      <a:pt x="681983" y="247458"/>
                    </a:lnTo>
                    <a:lnTo>
                      <a:pt x="704938" y="287191"/>
                    </a:lnTo>
                    <a:lnTo>
                      <a:pt x="727894" y="326924"/>
                    </a:lnTo>
                    <a:lnTo>
                      <a:pt x="750849" y="366655"/>
                    </a:lnTo>
                    <a:lnTo>
                      <a:pt x="721855" y="391647"/>
                    </a:lnTo>
                    <a:lnTo>
                      <a:pt x="692861" y="416636"/>
                    </a:lnTo>
                    <a:lnTo>
                      <a:pt x="663867" y="441625"/>
                    </a:lnTo>
                    <a:lnTo>
                      <a:pt x="634873" y="466617"/>
                    </a:lnTo>
                    <a:lnTo>
                      <a:pt x="661476" y="494134"/>
                    </a:lnTo>
                    <a:lnTo>
                      <a:pt x="688079" y="521652"/>
                    </a:lnTo>
                    <a:lnTo>
                      <a:pt x="714682" y="549170"/>
                    </a:lnTo>
                    <a:lnTo>
                      <a:pt x="741286" y="576688"/>
                    </a:lnTo>
                    <a:lnTo>
                      <a:pt x="696689" y="570037"/>
                    </a:lnTo>
                    <a:lnTo>
                      <a:pt x="651404" y="564016"/>
                    </a:lnTo>
                    <a:lnTo>
                      <a:pt x="605430" y="558624"/>
                    </a:lnTo>
                    <a:lnTo>
                      <a:pt x="558767" y="553860"/>
                    </a:lnTo>
                    <a:lnTo>
                      <a:pt x="511415" y="549725"/>
                    </a:lnTo>
                    <a:lnTo>
                      <a:pt x="463374" y="546220"/>
                    </a:lnTo>
                    <a:lnTo>
                      <a:pt x="414645" y="543343"/>
                    </a:lnTo>
                    <a:lnTo>
                      <a:pt x="365226" y="541095"/>
                    </a:lnTo>
                    <a:lnTo>
                      <a:pt x="315118" y="539476"/>
                    </a:lnTo>
                    <a:lnTo>
                      <a:pt x="264321" y="538486"/>
                    </a:lnTo>
                    <a:lnTo>
                      <a:pt x="212835" y="538125"/>
                    </a:lnTo>
                    <a:lnTo>
                      <a:pt x="160660" y="538393"/>
                    </a:lnTo>
                    <a:lnTo>
                      <a:pt x="107795" y="539289"/>
                    </a:lnTo>
                    <a:lnTo>
                      <a:pt x="54242" y="540815"/>
                    </a:lnTo>
                    <a:lnTo>
                      <a:pt x="0" y="542969"/>
                    </a:lnTo>
                    <a:lnTo>
                      <a:pt x="12450" y="498045"/>
                    </a:lnTo>
                    <a:lnTo>
                      <a:pt x="23596" y="452619"/>
                    </a:lnTo>
                    <a:lnTo>
                      <a:pt x="33191" y="406596"/>
                    </a:lnTo>
                    <a:lnTo>
                      <a:pt x="40988" y="359881"/>
                    </a:lnTo>
                    <a:lnTo>
                      <a:pt x="46739" y="312379"/>
                    </a:lnTo>
                    <a:lnTo>
                      <a:pt x="50198" y="263996"/>
                    </a:lnTo>
                    <a:lnTo>
                      <a:pt x="51116" y="214636"/>
                    </a:lnTo>
                    <a:lnTo>
                      <a:pt x="49248" y="164205"/>
                    </a:lnTo>
                    <a:lnTo>
                      <a:pt x="44345" y="112607"/>
                    </a:lnTo>
                    <a:lnTo>
                      <a:pt x="36160" y="59747"/>
                    </a:lnTo>
                    <a:lnTo>
                      <a:pt x="24447" y="553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2593364" y="8202349"/>
                <a:ext cx="10350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3505" h="34925">
                    <a:moveTo>
                      <a:pt x="0" y="34620"/>
                    </a:moveTo>
                    <a:lnTo>
                      <a:pt x="9481" y="32800"/>
                    </a:lnTo>
                    <a:lnTo>
                      <a:pt x="33882" y="26882"/>
                    </a:lnTo>
                    <a:lnTo>
                      <a:pt x="67138" y="16178"/>
                    </a:lnTo>
                    <a:lnTo>
                      <a:pt x="103187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2484730" y="8102791"/>
                <a:ext cx="19558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95580" h="20954">
                    <a:moveTo>
                      <a:pt x="0" y="20345"/>
                    </a:moveTo>
                    <a:lnTo>
                      <a:pt x="24811" y="20725"/>
                    </a:lnTo>
                    <a:lnTo>
                      <a:pt x="82438" y="19664"/>
                    </a:lnTo>
                    <a:lnTo>
                      <a:pt x="147672" y="13857"/>
                    </a:lnTo>
                    <a:lnTo>
                      <a:pt x="195300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2464704" y="7972451"/>
                <a:ext cx="11811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0795">
                    <a:moveTo>
                      <a:pt x="0" y="10426"/>
                    </a:moveTo>
                    <a:lnTo>
                      <a:pt x="15448" y="10392"/>
                    </a:lnTo>
                    <a:lnTo>
                      <a:pt x="51011" y="9466"/>
                    </a:lnTo>
                    <a:lnTo>
                      <a:pt x="90509" y="6413"/>
                    </a:lnTo>
                    <a:lnTo>
                      <a:pt x="117767" y="0"/>
                    </a:lnTo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839286" y="8517164"/>
                <a:ext cx="1453515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1453514" h="95884">
                    <a:moveTo>
                      <a:pt x="1453476" y="0"/>
                    </a:moveTo>
                    <a:lnTo>
                      <a:pt x="0" y="0"/>
                    </a:lnTo>
                    <a:lnTo>
                      <a:pt x="0" y="95618"/>
                    </a:lnTo>
                    <a:lnTo>
                      <a:pt x="1453476" y="95618"/>
                    </a:lnTo>
                    <a:lnTo>
                      <a:pt x="1453476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839286" y="8517164"/>
                <a:ext cx="1453515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1453514" h="95884">
                    <a:moveTo>
                      <a:pt x="0" y="0"/>
                    </a:moveTo>
                    <a:lnTo>
                      <a:pt x="1453476" y="0"/>
                    </a:lnTo>
                    <a:lnTo>
                      <a:pt x="1453476" y="95618"/>
                    </a:lnTo>
                    <a:lnTo>
                      <a:pt x="0" y="9561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2798239" y="7223726"/>
                <a:ext cx="133350" cy="459105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459104">
                    <a:moveTo>
                      <a:pt x="53695" y="337883"/>
                    </a:moveTo>
                    <a:lnTo>
                      <a:pt x="0" y="337883"/>
                    </a:lnTo>
                    <a:lnTo>
                      <a:pt x="66395" y="458597"/>
                    </a:lnTo>
                    <a:lnTo>
                      <a:pt x="127035" y="348348"/>
                    </a:lnTo>
                    <a:lnTo>
                      <a:pt x="53695" y="348348"/>
                    </a:lnTo>
                    <a:lnTo>
                      <a:pt x="53695" y="337883"/>
                    </a:lnTo>
                    <a:close/>
                  </a:path>
                  <a:path w="133350" h="459104">
                    <a:moveTo>
                      <a:pt x="79095" y="0"/>
                    </a:moveTo>
                    <a:lnTo>
                      <a:pt x="53695" y="0"/>
                    </a:lnTo>
                    <a:lnTo>
                      <a:pt x="53695" y="348348"/>
                    </a:lnTo>
                    <a:lnTo>
                      <a:pt x="79095" y="348348"/>
                    </a:lnTo>
                    <a:lnTo>
                      <a:pt x="79095" y="0"/>
                    </a:lnTo>
                    <a:close/>
                  </a:path>
                  <a:path w="133350" h="459104">
                    <a:moveTo>
                      <a:pt x="132791" y="337883"/>
                    </a:moveTo>
                    <a:lnTo>
                      <a:pt x="79095" y="337883"/>
                    </a:lnTo>
                    <a:lnTo>
                      <a:pt x="79095" y="348348"/>
                    </a:lnTo>
                    <a:lnTo>
                      <a:pt x="127035" y="348348"/>
                    </a:lnTo>
                    <a:lnTo>
                      <a:pt x="132791" y="337883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2" name="object 82"/>
            <p:cNvSpPr txBox="1"/>
            <p:nvPr/>
          </p:nvSpPr>
          <p:spPr>
            <a:xfrm>
              <a:off x="1286002" y="6331582"/>
              <a:ext cx="151066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BALL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PEIN</a:t>
              </a:r>
              <a:r>
                <a:rPr sz="1200" spc="-1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HAMMER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300113" y="7808033"/>
              <a:ext cx="6303010" cy="178244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336675" marR="4330700">
                <a:lnSpc>
                  <a:spcPts val="1340"/>
                </a:lnSpc>
                <a:spcBef>
                  <a:spcPts val="225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CENTRE  PUNCH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450">
                <a:latin typeface="Arial"/>
                <a:cs typeface="Arial"/>
              </a:endParaRPr>
            </a:p>
            <a:p>
              <a:pPr marL="1948814">
                <a:lnSpc>
                  <a:spcPct val="100000"/>
                </a:lnSpc>
              </a:pPr>
              <a:r>
                <a:rPr sz="1200" spc="-15" dirty="0">
                  <a:solidFill>
                    <a:srgbClr val="151616"/>
                  </a:solidFill>
                  <a:latin typeface="Arial"/>
                  <a:cs typeface="Arial"/>
                </a:rPr>
                <a:t>MATERIAL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300">
                <a:latin typeface="Arial"/>
                <a:cs typeface="Arial"/>
              </a:endParaRPr>
            </a:p>
            <a:p>
              <a:pPr marL="12700" marR="5080">
                <a:lnSpc>
                  <a:spcPts val="1340"/>
                </a:lnSpc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3. If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 centre punch is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not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used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to mark the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position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 hole before drilling, what could be an  undesirable outcome?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3990746" y="5766178"/>
              <a:ext cx="3151505" cy="54927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340"/>
                </a:lnSpc>
                <a:spcBef>
                  <a:spcPts val="22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2.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The diagram opposite, shows one use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of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a  centre punch. Add a description, alongside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the  </a:t>
              </a: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diagram.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207771" y="593028"/>
              <a:ext cx="5119370" cy="29718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4"/>
                </a:rPr>
                <a:t>https://www.technologystudent.com/equip1/punch1.htm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146700" y="400288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38175" y="415426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6656958" y="400034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407642" y="690055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1970709" y="3881205"/>
              <a:ext cx="5505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NOTES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5028234" y="3881205"/>
              <a:ext cx="5505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u="sng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NOTES</a:t>
              </a:r>
              <a:endParaRPr sz="12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3BD688-7DFA-4117-B581-B4944B8CDAEE}"/>
              </a:ext>
            </a:extLst>
          </p:cNvPr>
          <p:cNvGrpSpPr/>
          <p:nvPr/>
        </p:nvGrpSpPr>
        <p:grpSpPr>
          <a:xfrm>
            <a:off x="172910" y="101165"/>
            <a:ext cx="7144023" cy="9823196"/>
            <a:chOff x="172910" y="101165"/>
            <a:chExt cx="7144023" cy="9823196"/>
          </a:xfrm>
        </p:grpSpPr>
        <p:sp>
          <p:nvSpPr>
            <p:cNvPr id="2" name="object 2"/>
            <p:cNvSpPr txBox="1"/>
            <p:nvPr/>
          </p:nvSpPr>
          <p:spPr>
            <a:xfrm>
              <a:off x="338175" y="101165"/>
              <a:ext cx="4598035" cy="4451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638175" algn="r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CHISELS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90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493593" y="4957633"/>
              <a:ext cx="2011045" cy="2592705"/>
              <a:chOff x="493593" y="4957633"/>
              <a:chExt cx="2011045" cy="259270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825911" y="6794114"/>
                <a:ext cx="167703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677035" h="141604">
                    <a:moveTo>
                      <a:pt x="1676946" y="0"/>
                    </a:moveTo>
                    <a:lnTo>
                      <a:pt x="0" y="0"/>
                    </a:lnTo>
                    <a:lnTo>
                      <a:pt x="0" y="141478"/>
                    </a:lnTo>
                    <a:lnTo>
                      <a:pt x="1676946" y="141478"/>
                    </a:lnTo>
                    <a:lnTo>
                      <a:pt x="1676946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825911" y="6794114"/>
                <a:ext cx="167703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677035" h="141604">
                    <a:moveTo>
                      <a:pt x="0" y="0"/>
                    </a:moveTo>
                    <a:lnTo>
                      <a:pt x="1676946" y="0"/>
                    </a:lnTo>
                    <a:lnTo>
                      <a:pt x="1676946" y="141478"/>
                    </a:lnTo>
                    <a:lnTo>
                      <a:pt x="0" y="14147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843569" y="6946777"/>
                <a:ext cx="7429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502920">
                    <a:moveTo>
                      <a:pt x="73952" y="0"/>
                    </a:moveTo>
                    <a:lnTo>
                      <a:pt x="0" y="0"/>
                    </a:lnTo>
                    <a:lnTo>
                      <a:pt x="0" y="502475"/>
                    </a:lnTo>
                    <a:lnTo>
                      <a:pt x="73952" y="502475"/>
                    </a:lnTo>
                    <a:lnTo>
                      <a:pt x="7395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843569" y="6946777"/>
                <a:ext cx="7429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74294" h="502920">
                    <a:moveTo>
                      <a:pt x="73952" y="502475"/>
                    </a:moveTo>
                    <a:lnTo>
                      <a:pt x="0" y="502475"/>
                    </a:lnTo>
                    <a:lnTo>
                      <a:pt x="0" y="0"/>
                    </a:lnTo>
                    <a:lnTo>
                      <a:pt x="73952" y="0"/>
                    </a:lnTo>
                    <a:lnTo>
                      <a:pt x="73952" y="50247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35980" y="6970176"/>
                <a:ext cx="87228" cy="46103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826503" y="6925916"/>
                <a:ext cx="10668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20954">
                    <a:moveTo>
                      <a:pt x="106184" y="0"/>
                    </a:moveTo>
                    <a:lnTo>
                      <a:pt x="0" y="0"/>
                    </a:lnTo>
                    <a:lnTo>
                      <a:pt x="0" y="20866"/>
                    </a:lnTo>
                    <a:lnTo>
                      <a:pt x="106184" y="20866"/>
                    </a:lnTo>
                    <a:lnTo>
                      <a:pt x="10618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26503" y="6925916"/>
                <a:ext cx="10668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20954">
                    <a:moveTo>
                      <a:pt x="106184" y="20866"/>
                    </a:moveTo>
                    <a:lnTo>
                      <a:pt x="0" y="20866"/>
                    </a:lnTo>
                    <a:lnTo>
                      <a:pt x="0" y="0"/>
                    </a:lnTo>
                    <a:lnTo>
                      <a:pt x="106184" y="0"/>
                    </a:lnTo>
                    <a:lnTo>
                      <a:pt x="106184" y="2086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47125" y="7487986"/>
                <a:ext cx="259079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28575">
                    <a:moveTo>
                      <a:pt x="258825" y="0"/>
                    </a:moveTo>
                    <a:lnTo>
                      <a:pt x="0" y="0"/>
                    </a:lnTo>
                    <a:lnTo>
                      <a:pt x="0" y="28409"/>
                    </a:lnTo>
                    <a:lnTo>
                      <a:pt x="258825" y="28409"/>
                    </a:lnTo>
                    <a:lnTo>
                      <a:pt x="258825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47125" y="7487986"/>
                <a:ext cx="259079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28575">
                    <a:moveTo>
                      <a:pt x="258825" y="28409"/>
                    </a:moveTo>
                    <a:lnTo>
                      <a:pt x="0" y="28409"/>
                    </a:lnTo>
                    <a:lnTo>
                      <a:pt x="0" y="0"/>
                    </a:lnTo>
                    <a:lnTo>
                      <a:pt x="258825" y="0"/>
                    </a:lnTo>
                    <a:lnTo>
                      <a:pt x="258825" y="2840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28400" y="7449796"/>
                <a:ext cx="10668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99059">
                    <a:moveTo>
                      <a:pt x="106184" y="0"/>
                    </a:moveTo>
                    <a:lnTo>
                      <a:pt x="0" y="0"/>
                    </a:lnTo>
                    <a:lnTo>
                      <a:pt x="0" y="98602"/>
                    </a:lnTo>
                    <a:lnTo>
                      <a:pt x="106184" y="98602"/>
                    </a:lnTo>
                    <a:lnTo>
                      <a:pt x="10618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28400" y="7449796"/>
                <a:ext cx="10668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99059">
                    <a:moveTo>
                      <a:pt x="106184" y="0"/>
                    </a:moveTo>
                    <a:lnTo>
                      <a:pt x="0" y="0"/>
                    </a:lnTo>
                    <a:lnTo>
                      <a:pt x="0" y="98602"/>
                    </a:lnTo>
                    <a:lnTo>
                      <a:pt x="106184" y="98602"/>
                    </a:lnTo>
                    <a:lnTo>
                      <a:pt x="10618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30296" y="7451692"/>
                <a:ext cx="7620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3345">
                    <a:moveTo>
                      <a:pt x="75844" y="0"/>
                    </a:moveTo>
                    <a:lnTo>
                      <a:pt x="0" y="0"/>
                    </a:lnTo>
                    <a:lnTo>
                      <a:pt x="0" y="92913"/>
                    </a:lnTo>
                    <a:lnTo>
                      <a:pt x="75844" y="92913"/>
                    </a:lnTo>
                    <a:lnTo>
                      <a:pt x="75844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830290" y="7451692"/>
                <a:ext cx="3429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93345">
                    <a:moveTo>
                      <a:pt x="34137" y="0"/>
                    </a:moveTo>
                    <a:lnTo>
                      <a:pt x="0" y="0"/>
                    </a:lnTo>
                    <a:lnTo>
                      <a:pt x="0" y="92913"/>
                    </a:lnTo>
                    <a:lnTo>
                      <a:pt x="34137" y="92913"/>
                    </a:lnTo>
                    <a:lnTo>
                      <a:pt x="34137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830290" y="7451692"/>
                <a:ext cx="3429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93345">
                    <a:moveTo>
                      <a:pt x="34137" y="92913"/>
                    </a:moveTo>
                    <a:lnTo>
                      <a:pt x="0" y="92913"/>
                    </a:lnTo>
                    <a:lnTo>
                      <a:pt x="0" y="0"/>
                    </a:lnTo>
                    <a:lnTo>
                      <a:pt x="34137" y="0"/>
                    </a:lnTo>
                    <a:lnTo>
                      <a:pt x="34137" y="92913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006930" y="7480731"/>
                <a:ext cx="4318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46354">
                    <a:moveTo>
                      <a:pt x="42799" y="0"/>
                    </a:moveTo>
                    <a:lnTo>
                      <a:pt x="0" y="0"/>
                    </a:lnTo>
                    <a:lnTo>
                      <a:pt x="0" y="46088"/>
                    </a:lnTo>
                    <a:lnTo>
                      <a:pt x="42799" y="46088"/>
                    </a:lnTo>
                    <a:lnTo>
                      <a:pt x="42799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006930" y="7480731"/>
                <a:ext cx="4318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46354">
                    <a:moveTo>
                      <a:pt x="0" y="0"/>
                    </a:moveTo>
                    <a:lnTo>
                      <a:pt x="0" y="46088"/>
                    </a:lnTo>
                    <a:lnTo>
                      <a:pt x="42799" y="46088"/>
                    </a:lnTo>
                    <a:lnTo>
                      <a:pt x="4279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856367" y="7493075"/>
                <a:ext cx="406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33020">
                    <a:moveTo>
                      <a:pt x="40335" y="0"/>
                    </a:moveTo>
                    <a:lnTo>
                      <a:pt x="0" y="0"/>
                    </a:lnTo>
                    <a:lnTo>
                      <a:pt x="0" y="32918"/>
                    </a:lnTo>
                    <a:lnTo>
                      <a:pt x="40335" y="32918"/>
                    </a:lnTo>
                    <a:lnTo>
                      <a:pt x="40335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856367" y="7511177"/>
                <a:ext cx="4064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15240">
                    <a:moveTo>
                      <a:pt x="40335" y="0"/>
                    </a:moveTo>
                    <a:lnTo>
                      <a:pt x="0" y="0"/>
                    </a:lnTo>
                    <a:lnTo>
                      <a:pt x="0" y="14820"/>
                    </a:lnTo>
                    <a:lnTo>
                      <a:pt x="40335" y="14820"/>
                    </a:lnTo>
                    <a:lnTo>
                      <a:pt x="4033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856367" y="7511177"/>
                <a:ext cx="4064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15240">
                    <a:moveTo>
                      <a:pt x="40335" y="0"/>
                    </a:moveTo>
                    <a:lnTo>
                      <a:pt x="40335" y="14820"/>
                    </a:lnTo>
                    <a:lnTo>
                      <a:pt x="0" y="14820"/>
                    </a:lnTo>
                    <a:lnTo>
                      <a:pt x="0" y="0"/>
                    </a:lnTo>
                    <a:lnTo>
                      <a:pt x="40335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11000" y="7480731"/>
                <a:ext cx="4318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46354">
                    <a:moveTo>
                      <a:pt x="42799" y="0"/>
                    </a:moveTo>
                    <a:lnTo>
                      <a:pt x="0" y="0"/>
                    </a:lnTo>
                    <a:lnTo>
                      <a:pt x="0" y="46088"/>
                    </a:lnTo>
                    <a:lnTo>
                      <a:pt x="42799" y="46088"/>
                    </a:lnTo>
                    <a:lnTo>
                      <a:pt x="42799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711000" y="7480731"/>
                <a:ext cx="4318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46354">
                    <a:moveTo>
                      <a:pt x="0" y="0"/>
                    </a:moveTo>
                    <a:lnTo>
                      <a:pt x="0" y="46088"/>
                    </a:lnTo>
                    <a:lnTo>
                      <a:pt x="42799" y="46088"/>
                    </a:lnTo>
                    <a:lnTo>
                      <a:pt x="4279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56380" y="7493075"/>
                <a:ext cx="406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33020">
                    <a:moveTo>
                      <a:pt x="40322" y="0"/>
                    </a:moveTo>
                    <a:lnTo>
                      <a:pt x="0" y="0"/>
                    </a:lnTo>
                    <a:lnTo>
                      <a:pt x="0" y="32918"/>
                    </a:lnTo>
                    <a:lnTo>
                      <a:pt x="40322" y="32918"/>
                    </a:lnTo>
                    <a:lnTo>
                      <a:pt x="40322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95180" y="6496060"/>
                <a:ext cx="462280" cy="657225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657225">
                    <a:moveTo>
                      <a:pt x="186537" y="0"/>
                    </a:moveTo>
                    <a:lnTo>
                      <a:pt x="140163" y="3999"/>
                    </a:lnTo>
                    <a:lnTo>
                      <a:pt x="96504" y="14960"/>
                    </a:lnTo>
                    <a:lnTo>
                      <a:pt x="58108" y="34017"/>
                    </a:lnTo>
                    <a:lnTo>
                      <a:pt x="27525" y="62304"/>
                    </a:lnTo>
                    <a:lnTo>
                      <a:pt x="7306" y="100955"/>
                    </a:lnTo>
                    <a:lnTo>
                      <a:pt x="0" y="151106"/>
                    </a:lnTo>
                    <a:lnTo>
                      <a:pt x="0" y="455004"/>
                    </a:lnTo>
                    <a:lnTo>
                      <a:pt x="2332" y="486524"/>
                    </a:lnTo>
                    <a:lnTo>
                      <a:pt x="20602" y="555868"/>
                    </a:lnTo>
                    <a:lnTo>
                      <a:pt x="71719" y="625211"/>
                    </a:lnTo>
                    <a:lnTo>
                      <a:pt x="172592" y="656731"/>
                    </a:lnTo>
                    <a:lnTo>
                      <a:pt x="461886" y="656731"/>
                    </a:lnTo>
                    <a:lnTo>
                      <a:pt x="461873" y="642520"/>
                    </a:lnTo>
                    <a:lnTo>
                      <a:pt x="452386" y="642520"/>
                    </a:lnTo>
                    <a:lnTo>
                      <a:pt x="452373" y="572847"/>
                    </a:lnTo>
                    <a:lnTo>
                      <a:pt x="461860" y="572847"/>
                    </a:lnTo>
                    <a:lnTo>
                      <a:pt x="461860" y="561163"/>
                    </a:lnTo>
                    <a:lnTo>
                      <a:pt x="170637" y="561163"/>
                    </a:lnTo>
                    <a:lnTo>
                      <a:pt x="160483" y="560037"/>
                    </a:lnTo>
                    <a:lnTo>
                      <a:pt x="138144" y="548778"/>
                    </a:lnTo>
                    <a:lnTo>
                      <a:pt x="115805" y="515569"/>
                    </a:lnTo>
                    <a:lnTo>
                      <a:pt x="105651" y="448591"/>
                    </a:lnTo>
                    <a:lnTo>
                      <a:pt x="105651" y="155221"/>
                    </a:lnTo>
                    <a:lnTo>
                      <a:pt x="112178" y="148029"/>
                    </a:lnTo>
                    <a:lnTo>
                      <a:pt x="131851" y="127300"/>
                    </a:lnTo>
                    <a:lnTo>
                      <a:pt x="164805" y="105461"/>
                    </a:lnTo>
                    <a:lnTo>
                      <a:pt x="211178" y="94937"/>
                    </a:lnTo>
                    <a:lnTo>
                      <a:pt x="271106" y="108154"/>
                    </a:lnTo>
                    <a:lnTo>
                      <a:pt x="286774" y="118653"/>
                    </a:lnTo>
                    <a:lnTo>
                      <a:pt x="302550" y="134223"/>
                    </a:lnTo>
                    <a:lnTo>
                      <a:pt x="317457" y="151062"/>
                    </a:lnTo>
                    <a:lnTo>
                      <a:pt x="330517" y="165368"/>
                    </a:lnTo>
                    <a:lnTo>
                      <a:pt x="442417" y="165698"/>
                    </a:lnTo>
                    <a:lnTo>
                      <a:pt x="439260" y="163379"/>
                    </a:lnTo>
                    <a:lnTo>
                      <a:pt x="429574" y="152814"/>
                    </a:lnTo>
                    <a:lnTo>
                      <a:pt x="413034" y="128590"/>
                    </a:lnTo>
                    <a:lnTo>
                      <a:pt x="389318" y="85294"/>
                    </a:lnTo>
                    <a:lnTo>
                      <a:pt x="374635" y="62072"/>
                    </a:lnTo>
                    <a:lnTo>
                      <a:pt x="352499" y="40233"/>
                    </a:lnTo>
                    <a:lnTo>
                      <a:pt x="320751" y="21688"/>
                    </a:lnTo>
                    <a:lnTo>
                      <a:pt x="277228" y="8345"/>
                    </a:lnTo>
                    <a:lnTo>
                      <a:pt x="233075" y="1826"/>
                    </a:lnTo>
                    <a:lnTo>
                      <a:pt x="186537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95180" y="6496060"/>
                <a:ext cx="462280" cy="657225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657225">
                    <a:moveTo>
                      <a:pt x="461860" y="561163"/>
                    </a:moveTo>
                    <a:lnTo>
                      <a:pt x="170637" y="561163"/>
                    </a:lnTo>
                    <a:lnTo>
                      <a:pt x="160483" y="560037"/>
                    </a:lnTo>
                    <a:lnTo>
                      <a:pt x="138144" y="548778"/>
                    </a:lnTo>
                    <a:lnTo>
                      <a:pt x="115805" y="515569"/>
                    </a:lnTo>
                    <a:lnTo>
                      <a:pt x="105651" y="448591"/>
                    </a:lnTo>
                    <a:lnTo>
                      <a:pt x="105651" y="385784"/>
                    </a:lnTo>
                    <a:lnTo>
                      <a:pt x="105651" y="319127"/>
                    </a:lnTo>
                    <a:lnTo>
                      <a:pt x="105651" y="255681"/>
                    </a:lnTo>
                    <a:lnTo>
                      <a:pt x="105651" y="202507"/>
                    </a:lnTo>
                    <a:lnTo>
                      <a:pt x="105651" y="166667"/>
                    </a:lnTo>
                    <a:lnTo>
                      <a:pt x="105651" y="155221"/>
                    </a:lnTo>
                    <a:lnTo>
                      <a:pt x="112178" y="148029"/>
                    </a:lnTo>
                    <a:lnTo>
                      <a:pt x="131851" y="127300"/>
                    </a:lnTo>
                    <a:lnTo>
                      <a:pt x="164805" y="105461"/>
                    </a:lnTo>
                    <a:lnTo>
                      <a:pt x="211178" y="94937"/>
                    </a:lnTo>
                    <a:lnTo>
                      <a:pt x="271106" y="108154"/>
                    </a:lnTo>
                    <a:lnTo>
                      <a:pt x="286774" y="118653"/>
                    </a:lnTo>
                    <a:lnTo>
                      <a:pt x="302550" y="134223"/>
                    </a:lnTo>
                    <a:lnTo>
                      <a:pt x="317457" y="151062"/>
                    </a:lnTo>
                    <a:lnTo>
                      <a:pt x="330517" y="165368"/>
                    </a:lnTo>
                    <a:lnTo>
                      <a:pt x="442417" y="165698"/>
                    </a:lnTo>
                    <a:lnTo>
                      <a:pt x="439260" y="163379"/>
                    </a:lnTo>
                    <a:lnTo>
                      <a:pt x="429574" y="152814"/>
                    </a:lnTo>
                    <a:lnTo>
                      <a:pt x="413034" y="128590"/>
                    </a:lnTo>
                    <a:lnTo>
                      <a:pt x="389318" y="85294"/>
                    </a:lnTo>
                    <a:lnTo>
                      <a:pt x="374635" y="62072"/>
                    </a:lnTo>
                    <a:lnTo>
                      <a:pt x="320751" y="21688"/>
                    </a:lnTo>
                    <a:lnTo>
                      <a:pt x="277228" y="8345"/>
                    </a:lnTo>
                    <a:lnTo>
                      <a:pt x="233075" y="1826"/>
                    </a:lnTo>
                    <a:lnTo>
                      <a:pt x="186537" y="0"/>
                    </a:lnTo>
                    <a:lnTo>
                      <a:pt x="140163" y="3999"/>
                    </a:lnTo>
                    <a:lnTo>
                      <a:pt x="96504" y="14960"/>
                    </a:lnTo>
                    <a:lnTo>
                      <a:pt x="58108" y="34017"/>
                    </a:lnTo>
                    <a:lnTo>
                      <a:pt x="27525" y="62304"/>
                    </a:lnTo>
                    <a:lnTo>
                      <a:pt x="7306" y="100955"/>
                    </a:lnTo>
                    <a:lnTo>
                      <a:pt x="0" y="151106"/>
                    </a:lnTo>
                    <a:lnTo>
                      <a:pt x="0" y="455004"/>
                    </a:lnTo>
                    <a:lnTo>
                      <a:pt x="2332" y="486524"/>
                    </a:lnTo>
                    <a:lnTo>
                      <a:pt x="20602" y="555868"/>
                    </a:lnTo>
                    <a:lnTo>
                      <a:pt x="71719" y="625211"/>
                    </a:lnTo>
                    <a:lnTo>
                      <a:pt x="172592" y="656731"/>
                    </a:lnTo>
                    <a:lnTo>
                      <a:pt x="461886" y="656731"/>
                    </a:lnTo>
                    <a:lnTo>
                      <a:pt x="461873" y="642520"/>
                    </a:lnTo>
                    <a:lnTo>
                      <a:pt x="452386" y="642520"/>
                    </a:lnTo>
                    <a:lnTo>
                      <a:pt x="452373" y="572847"/>
                    </a:lnTo>
                    <a:lnTo>
                      <a:pt x="461860" y="572847"/>
                    </a:lnTo>
                    <a:lnTo>
                      <a:pt x="461860" y="56116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803897" y="6661756"/>
                <a:ext cx="1485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9684">
                    <a:moveTo>
                      <a:pt x="148285" y="0"/>
                    </a:moveTo>
                    <a:lnTo>
                      <a:pt x="0" y="0"/>
                    </a:lnTo>
                    <a:lnTo>
                      <a:pt x="0" y="19443"/>
                    </a:lnTo>
                    <a:lnTo>
                      <a:pt x="148285" y="19443"/>
                    </a:lnTo>
                    <a:lnTo>
                      <a:pt x="148285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803897" y="6661756"/>
                <a:ext cx="1485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9684">
                    <a:moveTo>
                      <a:pt x="148285" y="19443"/>
                    </a:moveTo>
                    <a:lnTo>
                      <a:pt x="0" y="19443"/>
                    </a:lnTo>
                    <a:lnTo>
                      <a:pt x="0" y="0"/>
                    </a:lnTo>
                    <a:lnTo>
                      <a:pt x="148285" y="0"/>
                    </a:lnTo>
                    <a:lnTo>
                      <a:pt x="148285" y="1944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10056" y="6506016"/>
                <a:ext cx="437515" cy="632460"/>
              </a:xfrm>
              <a:custGeom>
                <a:avLst/>
                <a:gdLst/>
                <a:ahLst/>
                <a:cxnLst/>
                <a:rect l="l" t="t" r="r" b="b"/>
                <a:pathLst>
                  <a:path w="437515" h="632459">
                    <a:moveTo>
                      <a:pt x="163628" y="0"/>
                    </a:moveTo>
                    <a:lnTo>
                      <a:pt x="114804" y="5114"/>
                    </a:lnTo>
                    <a:lnTo>
                      <a:pt x="75966" y="18320"/>
                    </a:lnTo>
                    <a:lnTo>
                      <a:pt x="24641" y="59918"/>
                    </a:lnTo>
                    <a:lnTo>
                      <a:pt x="2437" y="106625"/>
                    </a:lnTo>
                    <a:lnTo>
                      <a:pt x="0" y="126215"/>
                    </a:lnTo>
                    <a:lnTo>
                      <a:pt x="0" y="469572"/>
                    </a:lnTo>
                    <a:lnTo>
                      <a:pt x="11828" y="536742"/>
                    </a:lnTo>
                    <a:lnTo>
                      <a:pt x="41035" y="583271"/>
                    </a:lnTo>
                    <a:lnTo>
                      <a:pt x="78197" y="612442"/>
                    </a:lnTo>
                    <a:lnTo>
                      <a:pt x="113896" y="627538"/>
                    </a:lnTo>
                    <a:lnTo>
                      <a:pt x="138709" y="631840"/>
                    </a:lnTo>
                    <a:lnTo>
                      <a:pt x="437388" y="631840"/>
                    </a:lnTo>
                    <a:lnTo>
                      <a:pt x="437172" y="563641"/>
                    </a:lnTo>
                    <a:lnTo>
                      <a:pt x="163969" y="564695"/>
                    </a:lnTo>
                    <a:lnTo>
                      <a:pt x="127022" y="556862"/>
                    </a:lnTo>
                    <a:lnTo>
                      <a:pt x="98240" y="535344"/>
                    </a:lnTo>
                    <a:lnTo>
                      <a:pt x="79555" y="503564"/>
                    </a:lnTo>
                    <a:lnTo>
                      <a:pt x="72897" y="464949"/>
                    </a:lnTo>
                    <a:lnTo>
                      <a:pt x="72897" y="154472"/>
                    </a:lnTo>
                    <a:lnTo>
                      <a:pt x="82576" y="116822"/>
                    </a:lnTo>
                    <a:lnTo>
                      <a:pt x="108129" y="89826"/>
                    </a:lnTo>
                    <a:lnTo>
                      <a:pt x="144329" y="72900"/>
                    </a:lnTo>
                    <a:lnTo>
                      <a:pt x="185950" y="65457"/>
                    </a:lnTo>
                    <a:lnTo>
                      <a:pt x="227767" y="66912"/>
                    </a:lnTo>
                    <a:lnTo>
                      <a:pt x="264554" y="76679"/>
                    </a:lnTo>
                    <a:lnTo>
                      <a:pt x="291084" y="94173"/>
                    </a:lnTo>
                    <a:lnTo>
                      <a:pt x="323240" y="122654"/>
                    </a:lnTo>
                    <a:lnTo>
                      <a:pt x="348556" y="134392"/>
                    </a:lnTo>
                    <a:lnTo>
                      <a:pt x="363487" y="129925"/>
                    </a:lnTo>
                    <a:lnTo>
                      <a:pt x="364489" y="109794"/>
                    </a:lnTo>
                    <a:lnTo>
                      <a:pt x="351528" y="75796"/>
                    </a:lnTo>
                    <a:lnTo>
                      <a:pt x="333981" y="50259"/>
                    </a:lnTo>
                    <a:lnTo>
                      <a:pt x="314276" y="32823"/>
                    </a:lnTo>
                    <a:lnTo>
                      <a:pt x="294843" y="23129"/>
                    </a:lnTo>
                    <a:lnTo>
                      <a:pt x="223340" y="5247"/>
                    </a:lnTo>
                    <a:lnTo>
                      <a:pt x="163628" y="0"/>
                    </a:lnTo>
                    <a:close/>
                  </a:path>
                </a:pathLst>
              </a:custGeom>
              <a:solidFill>
                <a:srgbClr val="2E4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10056" y="6506016"/>
                <a:ext cx="437515" cy="632460"/>
              </a:xfrm>
              <a:custGeom>
                <a:avLst/>
                <a:gdLst/>
                <a:ahLst/>
                <a:cxnLst/>
                <a:rect l="l" t="t" r="r" b="b"/>
                <a:pathLst>
                  <a:path w="437515" h="632459">
                    <a:moveTo>
                      <a:pt x="437388" y="631840"/>
                    </a:moveTo>
                    <a:lnTo>
                      <a:pt x="138709" y="631840"/>
                    </a:lnTo>
                    <a:lnTo>
                      <a:pt x="113896" y="627538"/>
                    </a:lnTo>
                    <a:lnTo>
                      <a:pt x="78197" y="612442"/>
                    </a:lnTo>
                    <a:lnTo>
                      <a:pt x="41035" y="583271"/>
                    </a:lnTo>
                    <a:lnTo>
                      <a:pt x="11828" y="536742"/>
                    </a:lnTo>
                    <a:lnTo>
                      <a:pt x="0" y="469572"/>
                    </a:lnTo>
                    <a:lnTo>
                      <a:pt x="0" y="126215"/>
                    </a:lnTo>
                    <a:lnTo>
                      <a:pt x="10350" y="83769"/>
                    </a:lnTo>
                    <a:lnTo>
                      <a:pt x="46213" y="37345"/>
                    </a:lnTo>
                    <a:lnTo>
                      <a:pt x="114804" y="5114"/>
                    </a:lnTo>
                    <a:lnTo>
                      <a:pt x="163628" y="0"/>
                    </a:lnTo>
                    <a:lnTo>
                      <a:pt x="223340" y="5247"/>
                    </a:lnTo>
                    <a:lnTo>
                      <a:pt x="294843" y="23129"/>
                    </a:lnTo>
                    <a:lnTo>
                      <a:pt x="333981" y="50259"/>
                    </a:lnTo>
                    <a:lnTo>
                      <a:pt x="364489" y="109794"/>
                    </a:lnTo>
                    <a:lnTo>
                      <a:pt x="323240" y="122654"/>
                    </a:lnTo>
                    <a:lnTo>
                      <a:pt x="291084" y="94173"/>
                    </a:lnTo>
                    <a:lnTo>
                      <a:pt x="264554" y="76679"/>
                    </a:lnTo>
                    <a:lnTo>
                      <a:pt x="227767" y="66912"/>
                    </a:lnTo>
                    <a:lnTo>
                      <a:pt x="185950" y="65457"/>
                    </a:lnTo>
                    <a:lnTo>
                      <a:pt x="144329" y="72900"/>
                    </a:lnTo>
                    <a:lnTo>
                      <a:pt x="108129" y="89826"/>
                    </a:lnTo>
                    <a:lnTo>
                      <a:pt x="82576" y="116822"/>
                    </a:lnTo>
                    <a:lnTo>
                      <a:pt x="72897" y="154472"/>
                    </a:lnTo>
                    <a:lnTo>
                      <a:pt x="72897" y="464949"/>
                    </a:lnTo>
                    <a:lnTo>
                      <a:pt x="79555" y="503564"/>
                    </a:lnTo>
                    <a:lnTo>
                      <a:pt x="98240" y="535344"/>
                    </a:lnTo>
                    <a:lnTo>
                      <a:pt x="127022" y="556862"/>
                    </a:lnTo>
                    <a:lnTo>
                      <a:pt x="163969" y="564695"/>
                    </a:lnTo>
                    <a:lnTo>
                      <a:pt x="437172" y="563641"/>
                    </a:lnTo>
                    <a:lnTo>
                      <a:pt x="437388" y="63184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817981" y="6738562"/>
                <a:ext cx="77533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775335" h="52070">
                    <a:moveTo>
                      <a:pt x="775284" y="0"/>
                    </a:moveTo>
                    <a:lnTo>
                      <a:pt x="0" y="0"/>
                    </a:lnTo>
                    <a:lnTo>
                      <a:pt x="0" y="51689"/>
                    </a:lnTo>
                    <a:lnTo>
                      <a:pt x="775284" y="51689"/>
                    </a:lnTo>
                    <a:lnTo>
                      <a:pt x="775284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817981" y="6738562"/>
                <a:ext cx="77533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775335" h="52070">
                    <a:moveTo>
                      <a:pt x="0" y="0"/>
                    </a:moveTo>
                    <a:lnTo>
                      <a:pt x="775284" y="0"/>
                    </a:lnTo>
                    <a:lnTo>
                      <a:pt x="775284" y="51689"/>
                    </a:lnTo>
                    <a:lnTo>
                      <a:pt x="0" y="5168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817981" y="6686877"/>
                <a:ext cx="63754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637540" h="52070">
                    <a:moveTo>
                      <a:pt x="637451" y="0"/>
                    </a:moveTo>
                    <a:lnTo>
                      <a:pt x="0" y="0"/>
                    </a:lnTo>
                    <a:lnTo>
                      <a:pt x="0" y="51689"/>
                    </a:lnTo>
                    <a:lnTo>
                      <a:pt x="637451" y="51689"/>
                    </a:lnTo>
                    <a:lnTo>
                      <a:pt x="637451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17981" y="6686877"/>
                <a:ext cx="63754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637540" h="52070">
                    <a:moveTo>
                      <a:pt x="0" y="0"/>
                    </a:moveTo>
                    <a:lnTo>
                      <a:pt x="637451" y="0"/>
                    </a:lnTo>
                    <a:lnTo>
                      <a:pt x="637451" y="51689"/>
                    </a:lnTo>
                    <a:lnTo>
                      <a:pt x="0" y="5168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400954" y="6155687"/>
                <a:ext cx="105410" cy="511809"/>
              </a:xfrm>
              <a:custGeom>
                <a:avLst/>
                <a:gdLst/>
                <a:ahLst/>
                <a:cxnLst/>
                <a:rect l="l" t="t" r="r" b="b"/>
                <a:pathLst>
                  <a:path w="105409" h="511809">
                    <a:moveTo>
                      <a:pt x="105232" y="0"/>
                    </a:moveTo>
                    <a:lnTo>
                      <a:pt x="0" y="0"/>
                    </a:lnTo>
                    <a:lnTo>
                      <a:pt x="0" y="511632"/>
                    </a:lnTo>
                    <a:lnTo>
                      <a:pt x="105232" y="511632"/>
                    </a:lnTo>
                    <a:lnTo>
                      <a:pt x="10523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400954" y="6155687"/>
                <a:ext cx="105410" cy="511809"/>
              </a:xfrm>
              <a:custGeom>
                <a:avLst/>
                <a:gdLst/>
                <a:ahLst/>
                <a:cxnLst/>
                <a:rect l="l" t="t" r="r" b="b"/>
                <a:pathLst>
                  <a:path w="105409" h="511809">
                    <a:moveTo>
                      <a:pt x="0" y="0"/>
                    </a:moveTo>
                    <a:lnTo>
                      <a:pt x="105232" y="0"/>
                    </a:lnTo>
                    <a:lnTo>
                      <a:pt x="105232" y="511632"/>
                    </a:lnTo>
                    <a:lnTo>
                      <a:pt x="0" y="51163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426356" y="6155687"/>
                <a:ext cx="54610" cy="47942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479425">
                    <a:moveTo>
                      <a:pt x="54432" y="0"/>
                    </a:moveTo>
                    <a:lnTo>
                      <a:pt x="0" y="0"/>
                    </a:lnTo>
                    <a:lnTo>
                      <a:pt x="0" y="478967"/>
                    </a:lnTo>
                    <a:lnTo>
                      <a:pt x="54432" y="478967"/>
                    </a:lnTo>
                    <a:lnTo>
                      <a:pt x="54432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426356" y="6155687"/>
                <a:ext cx="54610" cy="47942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479425">
                    <a:moveTo>
                      <a:pt x="0" y="0"/>
                    </a:moveTo>
                    <a:lnTo>
                      <a:pt x="54432" y="0"/>
                    </a:lnTo>
                    <a:lnTo>
                      <a:pt x="54432" y="478967"/>
                    </a:lnTo>
                    <a:lnTo>
                      <a:pt x="0" y="47896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405942" y="6128086"/>
                <a:ext cx="9334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28575">
                    <a:moveTo>
                      <a:pt x="83400" y="0"/>
                    </a:moveTo>
                    <a:lnTo>
                      <a:pt x="10604" y="0"/>
                    </a:lnTo>
                    <a:lnTo>
                      <a:pt x="10203" y="8194"/>
                    </a:lnTo>
                    <a:lnTo>
                      <a:pt x="8126" y="15549"/>
                    </a:lnTo>
                    <a:lnTo>
                      <a:pt x="4637" y="22197"/>
                    </a:lnTo>
                    <a:lnTo>
                      <a:pt x="0" y="28270"/>
                    </a:lnTo>
                    <a:lnTo>
                      <a:pt x="93294" y="28270"/>
                    </a:lnTo>
                    <a:lnTo>
                      <a:pt x="89226" y="21731"/>
                    </a:lnTo>
                    <a:lnTo>
                      <a:pt x="86223" y="14839"/>
                    </a:lnTo>
                    <a:lnTo>
                      <a:pt x="84282" y="7596"/>
                    </a:lnTo>
                    <a:lnTo>
                      <a:pt x="83400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405942" y="6128086"/>
                <a:ext cx="9334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28575">
                    <a:moveTo>
                      <a:pt x="10604" y="0"/>
                    </a:moveTo>
                    <a:lnTo>
                      <a:pt x="28799" y="0"/>
                    </a:lnTo>
                    <a:lnTo>
                      <a:pt x="46997" y="0"/>
                    </a:lnTo>
                    <a:lnTo>
                      <a:pt x="65198" y="0"/>
                    </a:lnTo>
                    <a:lnTo>
                      <a:pt x="83400" y="0"/>
                    </a:lnTo>
                    <a:lnTo>
                      <a:pt x="84282" y="7596"/>
                    </a:lnTo>
                    <a:lnTo>
                      <a:pt x="86223" y="14839"/>
                    </a:lnTo>
                    <a:lnTo>
                      <a:pt x="89226" y="21731"/>
                    </a:lnTo>
                    <a:lnTo>
                      <a:pt x="93294" y="28270"/>
                    </a:lnTo>
                    <a:lnTo>
                      <a:pt x="69969" y="28270"/>
                    </a:lnTo>
                    <a:lnTo>
                      <a:pt x="46647" y="28270"/>
                    </a:lnTo>
                    <a:lnTo>
                      <a:pt x="23324" y="28270"/>
                    </a:lnTo>
                    <a:lnTo>
                      <a:pt x="0" y="28270"/>
                    </a:lnTo>
                    <a:lnTo>
                      <a:pt x="4637" y="22197"/>
                    </a:lnTo>
                    <a:lnTo>
                      <a:pt x="8126" y="15549"/>
                    </a:lnTo>
                    <a:lnTo>
                      <a:pt x="10203" y="8194"/>
                    </a:lnTo>
                    <a:lnTo>
                      <a:pt x="1060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401030" y="6633975"/>
                <a:ext cx="26034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32384">
                    <a:moveTo>
                      <a:pt x="25501" y="0"/>
                    </a:moveTo>
                    <a:lnTo>
                      <a:pt x="0" y="3230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480943" y="6634544"/>
                <a:ext cx="2540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33020">
                    <a:moveTo>
                      <a:pt x="0" y="0"/>
                    </a:moveTo>
                    <a:lnTo>
                      <a:pt x="24930" y="3286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367765" y="5651107"/>
                <a:ext cx="168910" cy="477520"/>
              </a:xfrm>
              <a:custGeom>
                <a:avLst/>
                <a:gdLst/>
                <a:ahLst/>
                <a:cxnLst/>
                <a:rect l="l" t="t" r="r" b="b"/>
                <a:pathLst>
                  <a:path w="168909" h="477520">
                    <a:moveTo>
                      <a:pt x="154025" y="0"/>
                    </a:moveTo>
                    <a:lnTo>
                      <a:pt x="14008" y="0"/>
                    </a:lnTo>
                    <a:lnTo>
                      <a:pt x="0" y="21983"/>
                    </a:lnTo>
                    <a:lnTo>
                      <a:pt x="0" y="477062"/>
                    </a:lnTo>
                    <a:lnTo>
                      <a:pt x="168376" y="477062"/>
                    </a:lnTo>
                    <a:lnTo>
                      <a:pt x="168376" y="22580"/>
                    </a:lnTo>
                    <a:lnTo>
                      <a:pt x="154025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367765" y="5651107"/>
                <a:ext cx="168910" cy="477520"/>
              </a:xfrm>
              <a:custGeom>
                <a:avLst/>
                <a:gdLst/>
                <a:ahLst/>
                <a:cxnLst/>
                <a:rect l="l" t="t" r="r" b="b"/>
                <a:pathLst>
                  <a:path w="168909" h="477520">
                    <a:moveTo>
                      <a:pt x="14008" y="0"/>
                    </a:moveTo>
                    <a:lnTo>
                      <a:pt x="154025" y="0"/>
                    </a:lnTo>
                    <a:lnTo>
                      <a:pt x="168376" y="22580"/>
                    </a:lnTo>
                    <a:lnTo>
                      <a:pt x="168376" y="477062"/>
                    </a:lnTo>
                    <a:lnTo>
                      <a:pt x="0" y="477062"/>
                    </a:lnTo>
                    <a:lnTo>
                      <a:pt x="0" y="21983"/>
                    </a:lnTo>
                    <a:lnTo>
                      <a:pt x="14008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367563" y="5673603"/>
                <a:ext cx="952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250">
                    <a:moveTo>
                      <a:pt x="0" y="0"/>
                    </a:moveTo>
                    <a:lnTo>
                      <a:pt x="9525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473526" y="5658573"/>
                <a:ext cx="54610" cy="464820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464820">
                    <a:moveTo>
                      <a:pt x="31153" y="38"/>
                    </a:moveTo>
                    <a:lnTo>
                      <a:pt x="0" y="0"/>
                    </a:lnTo>
                    <a:lnTo>
                      <a:pt x="0" y="464451"/>
                    </a:lnTo>
                    <a:lnTo>
                      <a:pt x="54432" y="464451"/>
                    </a:lnTo>
                    <a:lnTo>
                      <a:pt x="54432" y="32664"/>
                    </a:lnTo>
                    <a:lnTo>
                      <a:pt x="31153" y="38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73526" y="5658573"/>
                <a:ext cx="54610" cy="464820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464820">
                    <a:moveTo>
                      <a:pt x="0" y="0"/>
                    </a:moveTo>
                    <a:lnTo>
                      <a:pt x="31153" y="38"/>
                    </a:lnTo>
                    <a:lnTo>
                      <a:pt x="54432" y="32664"/>
                    </a:lnTo>
                    <a:lnTo>
                      <a:pt x="54432" y="464451"/>
                    </a:lnTo>
                    <a:lnTo>
                      <a:pt x="0" y="4644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CC3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240682" y="5133337"/>
                <a:ext cx="126238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62380" h="434339">
                    <a:moveTo>
                      <a:pt x="39903" y="0"/>
                    </a:moveTo>
                    <a:lnTo>
                      <a:pt x="0" y="198043"/>
                    </a:lnTo>
                    <a:lnTo>
                      <a:pt x="1230198" y="434098"/>
                    </a:lnTo>
                    <a:lnTo>
                      <a:pt x="1262113" y="275653"/>
                    </a:lnTo>
                    <a:lnTo>
                      <a:pt x="39903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240682" y="5133337"/>
                <a:ext cx="126238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62380" h="434339">
                    <a:moveTo>
                      <a:pt x="0" y="198043"/>
                    </a:moveTo>
                    <a:lnTo>
                      <a:pt x="39903" y="0"/>
                    </a:lnTo>
                    <a:lnTo>
                      <a:pt x="1262113" y="275653"/>
                    </a:lnTo>
                    <a:lnTo>
                      <a:pt x="1230198" y="434098"/>
                    </a:lnTo>
                    <a:lnTo>
                      <a:pt x="0" y="19804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318474" y="4959221"/>
                <a:ext cx="483234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483235" h="673100">
                    <a:moveTo>
                      <a:pt x="120827" y="0"/>
                    </a:moveTo>
                    <a:lnTo>
                      <a:pt x="105573" y="48939"/>
                    </a:lnTo>
                    <a:lnTo>
                      <a:pt x="91261" y="98068"/>
                    </a:lnTo>
                    <a:lnTo>
                      <a:pt x="77891" y="147387"/>
                    </a:lnTo>
                    <a:lnTo>
                      <a:pt x="65465" y="196896"/>
                    </a:lnTo>
                    <a:lnTo>
                      <a:pt x="53981" y="246595"/>
                    </a:lnTo>
                    <a:lnTo>
                      <a:pt x="43440" y="296484"/>
                    </a:lnTo>
                    <a:lnTo>
                      <a:pt x="33842" y="346563"/>
                    </a:lnTo>
                    <a:lnTo>
                      <a:pt x="25187" y="396832"/>
                    </a:lnTo>
                    <a:lnTo>
                      <a:pt x="17475" y="447291"/>
                    </a:lnTo>
                    <a:lnTo>
                      <a:pt x="10707" y="497940"/>
                    </a:lnTo>
                    <a:lnTo>
                      <a:pt x="4881" y="548779"/>
                    </a:lnTo>
                    <a:lnTo>
                      <a:pt x="0" y="599808"/>
                    </a:lnTo>
                    <a:lnTo>
                      <a:pt x="362153" y="672769"/>
                    </a:lnTo>
                    <a:lnTo>
                      <a:pt x="379139" y="624176"/>
                    </a:lnTo>
                    <a:lnTo>
                      <a:pt x="394867" y="575331"/>
                    </a:lnTo>
                    <a:lnTo>
                      <a:pt x="409337" y="526232"/>
                    </a:lnTo>
                    <a:lnTo>
                      <a:pt x="422550" y="476880"/>
                    </a:lnTo>
                    <a:lnTo>
                      <a:pt x="434505" y="427275"/>
                    </a:lnTo>
                    <a:lnTo>
                      <a:pt x="445203" y="377417"/>
                    </a:lnTo>
                    <a:lnTo>
                      <a:pt x="454643" y="327305"/>
                    </a:lnTo>
                    <a:lnTo>
                      <a:pt x="462825" y="276940"/>
                    </a:lnTo>
                    <a:lnTo>
                      <a:pt x="469750" y="226322"/>
                    </a:lnTo>
                    <a:lnTo>
                      <a:pt x="475418" y="175451"/>
                    </a:lnTo>
                    <a:lnTo>
                      <a:pt x="479828" y="124326"/>
                    </a:lnTo>
                    <a:lnTo>
                      <a:pt x="482981" y="72948"/>
                    </a:lnTo>
                    <a:lnTo>
                      <a:pt x="120827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318474" y="4959221"/>
                <a:ext cx="483234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483235" h="673100">
                    <a:moveTo>
                      <a:pt x="0" y="599808"/>
                    </a:moveTo>
                    <a:lnTo>
                      <a:pt x="4881" y="548779"/>
                    </a:lnTo>
                    <a:lnTo>
                      <a:pt x="10707" y="497940"/>
                    </a:lnTo>
                    <a:lnTo>
                      <a:pt x="17475" y="447291"/>
                    </a:lnTo>
                    <a:lnTo>
                      <a:pt x="25187" y="396832"/>
                    </a:lnTo>
                    <a:lnTo>
                      <a:pt x="33842" y="346563"/>
                    </a:lnTo>
                    <a:lnTo>
                      <a:pt x="43440" y="296484"/>
                    </a:lnTo>
                    <a:lnTo>
                      <a:pt x="53981" y="246595"/>
                    </a:lnTo>
                    <a:lnTo>
                      <a:pt x="65465" y="196896"/>
                    </a:lnTo>
                    <a:lnTo>
                      <a:pt x="77891" y="147387"/>
                    </a:lnTo>
                    <a:lnTo>
                      <a:pt x="91261" y="98068"/>
                    </a:lnTo>
                    <a:lnTo>
                      <a:pt x="105573" y="48939"/>
                    </a:lnTo>
                    <a:lnTo>
                      <a:pt x="120827" y="0"/>
                    </a:lnTo>
                    <a:lnTo>
                      <a:pt x="172566" y="10418"/>
                    </a:lnTo>
                    <a:lnTo>
                      <a:pt x="224304" y="20838"/>
                    </a:lnTo>
                    <a:lnTo>
                      <a:pt x="276041" y="31258"/>
                    </a:lnTo>
                    <a:lnTo>
                      <a:pt x="327776" y="41680"/>
                    </a:lnTo>
                    <a:lnTo>
                      <a:pt x="379511" y="52102"/>
                    </a:lnTo>
                    <a:lnTo>
                      <a:pt x="431246" y="62525"/>
                    </a:lnTo>
                    <a:lnTo>
                      <a:pt x="482981" y="72948"/>
                    </a:lnTo>
                    <a:lnTo>
                      <a:pt x="479828" y="124326"/>
                    </a:lnTo>
                    <a:lnTo>
                      <a:pt x="475418" y="175451"/>
                    </a:lnTo>
                    <a:lnTo>
                      <a:pt x="469750" y="226322"/>
                    </a:lnTo>
                    <a:lnTo>
                      <a:pt x="462825" y="276940"/>
                    </a:lnTo>
                    <a:lnTo>
                      <a:pt x="454643" y="327305"/>
                    </a:lnTo>
                    <a:lnTo>
                      <a:pt x="445203" y="377417"/>
                    </a:lnTo>
                    <a:lnTo>
                      <a:pt x="434505" y="427275"/>
                    </a:lnTo>
                    <a:lnTo>
                      <a:pt x="422550" y="476880"/>
                    </a:lnTo>
                    <a:lnTo>
                      <a:pt x="409337" y="526232"/>
                    </a:lnTo>
                    <a:lnTo>
                      <a:pt x="394867" y="575331"/>
                    </a:lnTo>
                    <a:lnTo>
                      <a:pt x="379139" y="624176"/>
                    </a:lnTo>
                    <a:lnTo>
                      <a:pt x="362153" y="672769"/>
                    </a:lnTo>
                    <a:lnTo>
                      <a:pt x="310418" y="662346"/>
                    </a:lnTo>
                    <a:lnTo>
                      <a:pt x="258681" y="651923"/>
                    </a:lnTo>
                    <a:lnTo>
                      <a:pt x="206945" y="641500"/>
                    </a:lnTo>
                    <a:lnTo>
                      <a:pt x="155208" y="631077"/>
                    </a:lnTo>
                    <a:lnTo>
                      <a:pt x="103471" y="620654"/>
                    </a:lnTo>
                    <a:lnTo>
                      <a:pt x="51735" y="610231"/>
                    </a:lnTo>
                    <a:lnTo>
                      <a:pt x="0" y="59980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084948" y="5145102"/>
                <a:ext cx="9652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96519" h="829945">
                    <a:moveTo>
                      <a:pt x="95999" y="0"/>
                    </a:moveTo>
                    <a:lnTo>
                      <a:pt x="76177" y="63110"/>
                    </a:lnTo>
                    <a:lnTo>
                      <a:pt x="35140" y="237440"/>
                    </a:lnTo>
                    <a:lnTo>
                      <a:pt x="533" y="500489"/>
                    </a:lnTo>
                    <a:lnTo>
                      <a:pt x="0" y="82975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045555" y="5967948"/>
                <a:ext cx="7874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78740" h="81279">
                    <a:moveTo>
                      <a:pt x="78155" y="0"/>
                    </a:moveTo>
                    <a:lnTo>
                      <a:pt x="0" y="5664"/>
                    </a:lnTo>
                    <a:lnTo>
                      <a:pt x="44754" y="80987"/>
                    </a:lnTo>
                    <a:lnTo>
                      <a:pt x="7815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2251904" y="6875932"/>
                <a:ext cx="7366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138429">
                    <a:moveTo>
                      <a:pt x="0" y="138099"/>
                    </a:moveTo>
                    <a:lnTo>
                      <a:pt x="73647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2267402" y="6875923"/>
                <a:ext cx="5905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69850">
                    <a:moveTo>
                      <a:pt x="58153" y="0"/>
                    </a:moveTo>
                    <a:lnTo>
                      <a:pt x="0" y="37934"/>
                    </a:lnTo>
                    <a:lnTo>
                      <a:pt x="59055" y="69430"/>
                    </a:lnTo>
                    <a:lnTo>
                      <a:pt x="5815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57"/>
            <p:cNvSpPr txBox="1"/>
            <p:nvPr/>
          </p:nvSpPr>
          <p:spPr>
            <a:xfrm>
              <a:off x="1565247" y="6249717"/>
              <a:ext cx="718185" cy="177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27965" algn="l"/>
                </a:tabLst>
              </a:pPr>
              <a:r>
                <a:rPr sz="1000" u="sng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r>
                <a:rPr sz="1000" spc="-110" dirty="0">
                  <a:latin typeface="Times New Roman"/>
                  <a:cs typeface="Times New Roman"/>
                </a:rPr>
                <a:t> </a:t>
              </a:r>
              <a:r>
                <a:rPr sz="1000" dirty="0">
                  <a:latin typeface="Arial"/>
                  <a:cs typeface="Arial"/>
                </a:rPr>
                <a:t>CHISEL</a:t>
              </a:r>
              <a:endParaRPr sz="1000">
                <a:latin typeface="Arial"/>
                <a:cs typeface="Arial"/>
              </a:endParaRPr>
            </a:p>
          </p:txBody>
        </p:sp>
        <p:grpSp>
          <p:nvGrpSpPr>
            <p:cNvPr id="58" name="object 58"/>
            <p:cNvGrpSpPr/>
            <p:nvPr/>
          </p:nvGrpSpPr>
          <p:grpSpPr>
            <a:xfrm>
              <a:off x="958104" y="5655859"/>
              <a:ext cx="1362710" cy="1797685"/>
              <a:chOff x="958104" y="5655859"/>
              <a:chExt cx="1362710" cy="1797685"/>
            </a:xfrm>
          </p:grpSpPr>
          <p:sp>
            <p:nvSpPr>
              <p:cNvPr id="59" name="object 59"/>
              <p:cNvSpPr/>
              <p:nvPr/>
            </p:nvSpPr>
            <p:spPr>
              <a:xfrm>
                <a:off x="1577940" y="6355957"/>
                <a:ext cx="6096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7310">
                    <a:moveTo>
                      <a:pt x="60833" y="0"/>
                    </a:moveTo>
                    <a:lnTo>
                      <a:pt x="0" y="33464"/>
                    </a:lnTo>
                    <a:lnTo>
                      <a:pt x="60833" y="66928"/>
                    </a:lnTo>
                    <a:lnTo>
                      <a:pt x="608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959476" y="7323510"/>
                <a:ext cx="257175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28904">
                    <a:moveTo>
                      <a:pt x="256870" y="128435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959474" y="7320776"/>
                <a:ext cx="6985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0325">
                    <a:moveTo>
                      <a:pt x="69380" y="0"/>
                    </a:moveTo>
                    <a:lnTo>
                      <a:pt x="0" y="2730"/>
                    </a:lnTo>
                    <a:lnTo>
                      <a:pt x="39446" y="59867"/>
                    </a:lnTo>
                    <a:lnTo>
                      <a:pt x="693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284649" y="5703273"/>
                <a:ext cx="453390" cy="3651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365125">
                    <a:moveTo>
                      <a:pt x="175272" y="0"/>
                    </a:moveTo>
                    <a:lnTo>
                      <a:pt x="120832" y="2106"/>
                    </a:lnTo>
                    <a:lnTo>
                      <a:pt x="12725" y="10974"/>
                    </a:lnTo>
                    <a:lnTo>
                      <a:pt x="4374" y="33273"/>
                    </a:lnTo>
                    <a:lnTo>
                      <a:pt x="0" y="55072"/>
                    </a:lnTo>
                    <a:lnTo>
                      <a:pt x="1988" y="76075"/>
                    </a:lnTo>
                    <a:lnTo>
                      <a:pt x="12725" y="95988"/>
                    </a:lnTo>
                    <a:lnTo>
                      <a:pt x="4254" y="119367"/>
                    </a:lnTo>
                    <a:lnTo>
                      <a:pt x="5592" y="141954"/>
                    </a:lnTo>
                    <a:lnTo>
                      <a:pt x="14063" y="163748"/>
                    </a:lnTo>
                    <a:lnTo>
                      <a:pt x="26987" y="184748"/>
                    </a:lnTo>
                    <a:lnTo>
                      <a:pt x="17676" y="207735"/>
                    </a:lnTo>
                    <a:lnTo>
                      <a:pt x="23822" y="229927"/>
                    </a:lnTo>
                    <a:lnTo>
                      <a:pt x="39478" y="251326"/>
                    </a:lnTo>
                    <a:lnTo>
                      <a:pt x="58699" y="271934"/>
                    </a:lnTo>
                    <a:lnTo>
                      <a:pt x="45267" y="295320"/>
                    </a:lnTo>
                    <a:lnTo>
                      <a:pt x="48249" y="336124"/>
                    </a:lnTo>
                    <a:lnTo>
                      <a:pt x="109396" y="359398"/>
                    </a:lnTo>
                    <a:lnTo>
                      <a:pt x="157196" y="363386"/>
                    </a:lnTo>
                    <a:lnTo>
                      <a:pt x="203303" y="365045"/>
                    </a:lnTo>
                    <a:lnTo>
                      <a:pt x="248923" y="362715"/>
                    </a:lnTo>
                    <a:lnTo>
                      <a:pt x="295262" y="354738"/>
                    </a:lnTo>
                    <a:lnTo>
                      <a:pt x="367029" y="335599"/>
                    </a:lnTo>
                    <a:lnTo>
                      <a:pt x="409462" y="325716"/>
                    </a:lnTo>
                    <a:lnTo>
                      <a:pt x="441845" y="321451"/>
                    </a:lnTo>
                    <a:lnTo>
                      <a:pt x="449222" y="273317"/>
                    </a:lnTo>
                    <a:lnTo>
                      <a:pt x="452767" y="227824"/>
                    </a:lnTo>
                    <a:lnTo>
                      <a:pt x="453142" y="182859"/>
                    </a:lnTo>
                    <a:lnTo>
                      <a:pt x="451006" y="136309"/>
                    </a:lnTo>
                    <a:lnTo>
                      <a:pt x="447020" y="86059"/>
                    </a:lnTo>
                    <a:lnTo>
                      <a:pt x="441845" y="29999"/>
                    </a:lnTo>
                    <a:lnTo>
                      <a:pt x="408403" y="27026"/>
                    </a:lnTo>
                    <a:lnTo>
                      <a:pt x="320125" y="13947"/>
                    </a:lnTo>
                    <a:lnTo>
                      <a:pt x="286689" y="10974"/>
                    </a:lnTo>
                    <a:lnTo>
                      <a:pt x="230441" y="2253"/>
                    </a:lnTo>
                    <a:lnTo>
                      <a:pt x="175272" y="0"/>
                    </a:lnTo>
                    <a:close/>
                  </a:path>
                </a:pathLst>
              </a:custGeom>
              <a:solidFill>
                <a:srgbClr val="F5F7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284649" y="5703273"/>
                <a:ext cx="453390" cy="3651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365125">
                    <a:moveTo>
                      <a:pt x="12725" y="10974"/>
                    </a:moveTo>
                    <a:lnTo>
                      <a:pt x="66767" y="6467"/>
                    </a:lnTo>
                    <a:lnTo>
                      <a:pt x="120832" y="2106"/>
                    </a:lnTo>
                    <a:lnTo>
                      <a:pt x="175272" y="0"/>
                    </a:lnTo>
                    <a:lnTo>
                      <a:pt x="230441" y="2253"/>
                    </a:lnTo>
                    <a:lnTo>
                      <a:pt x="286689" y="10974"/>
                    </a:lnTo>
                    <a:lnTo>
                      <a:pt x="320125" y="13947"/>
                    </a:lnTo>
                    <a:lnTo>
                      <a:pt x="364262" y="20486"/>
                    </a:lnTo>
                    <a:lnTo>
                      <a:pt x="408403" y="27026"/>
                    </a:lnTo>
                    <a:lnTo>
                      <a:pt x="441845" y="29999"/>
                    </a:lnTo>
                    <a:lnTo>
                      <a:pt x="447020" y="86059"/>
                    </a:lnTo>
                    <a:lnTo>
                      <a:pt x="451006" y="136309"/>
                    </a:lnTo>
                    <a:lnTo>
                      <a:pt x="453142" y="182859"/>
                    </a:lnTo>
                    <a:lnTo>
                      <a:pt x="452767" y="227824"/>
                    </a:lnTo>
                    <a:lnTo>
                      <a:pt x="449222" y="273317"/>
                    </a:lnTo>
                    <a:lnTo>
                      <a:pt x="441845" y="321451"/>
                    </a:lnTo>
                    <a:lnTo>
                      <a:pt x="409462" y="325716"/>
                    </a:lnTo>
                    <a:lnTo>
                      <a:pt x="367029" y="335599"/>
                    </a:lnTo>
                    <a:lnTo>
                      <a:pt x="325359" y="346729"/>
                    </a:lnTo>
                    <a:lnTo>
                      <a:pt x="295262" y="354738"/>
                    </a:lnTo>
                    <a:lnTo>
                      <a:pt x="248923" y="362715"/>
                    </a:lnTo>
                    <a:lnTo>
                      <a:pt x="203303" y="365045"/>
                    </a:lnTo>
                    <a:lnTo>
                      <a:pt x="157196" y="363386"/>
                    </a:lnTo>
                    <a:lnTo>
                      <a:pt x="109396" y="359398"/>
                    </a:lnTo>
                    <a:lnTo>
                      <a:pt x="58699" y="354738"/>
                    </a:lnTo>
                    <a:lnTo>
                      <a:pt x="48249" y="336124"/>
                    </a:lnTo>
                    <a:lnTo>
                      <a:pt x="42778" y="316517"/>
                    </a:lnTo>
                    <a:lnTo>
                      <a:pt x="45267" y="295320"/>
                    </a:lnTo>
                    <a:lnTo>
                      <a:pt x="58699" y="271934"/>
                    </a:lnTo>
                    <a:lnTo>
                      <a:pt x="39478" y="251326"/>
                    </a:lnTo>
                    <a:lnTo>
                      <a:pt x="23822" y="229927"/>
                    </a:lnTo>
                    <a:lnTo>
                      <a:pt x="17676" y="207735"/>
                    </a:lnTo>
                    <a:lnTo>
                      <a:pt x="26987" y="184748"/>
                    </a:lnTo>
                    <a:lnTo>
                      <a:pt x="14063" y="163748"/>
                    </a:lnTo>
                    <a:lnTo>
                      <a:pt x="5592" y="141954"/>
                    </a:lnTo>
                    <a:lnTo>
                      <a:pt x="4254" y="119367"/>
                    </a:lnTo>
                    <a:lnTo>
                      <a:pt x="12725" y="95988"/>
                    </a:lnTo>
                    <a:lnTo>
                      <a:pt x="1988" y="76075"/>
                    </a:lnTo>
                    <a:lnTo>
                      <a:pt x="0" y="55072"/>
                    </a:lnTo>
                    <a:lnTo>
                      <a:pt x="4374" y="33273"/>
                    </a:lnTo>
                    <a:lnTo>
                      <a:pt x="12725" y="1097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1297111" y="5785984"/>
                <a:ext cx="20002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3335">
                    <a:moveTo>
                      <a:pt x="0" y="13277"/>
                    </a:moveTo>
                    <a:lnTo>
                      <a:pt x="19516" y="12434"/>
                    </a:lnTo>
                    <a:lnTo>
                      <a:pt x="63403" y="10103"/>
                    </a:lnTo>
                    <a:lnTo>
                      <a:pt x="109669" y="6585"/>
                    </a:lnTo>
                    <a:lnTo>
                      <a:pt x="136321" y="2177"/>
                    </a:lnTo>
                    <a:lnTo>
                      <a:pt x="151574" y="0"/>
                    </a:lnTo>
                    <a:lnTo>
                      <a:pt x="172773" y="1388"/>
                    </a:lnTo>
                    <a:lnTo>
                      <a:pt x="191596" y="3965"/>
                    </a:lnTo>
                    <a:lnTo>
                      <a:pt x="199720" y="535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341493" y="5965692"/>
                <a:ext cx="160655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8254">
                    <a:moveTo>
                      <a:pt x="0" y="7924"/>
                    </a:moveTo>
                    <a:lnTo>
                      <a:pt x="160096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1521499" y="5674153"/>
                <a:ext cx="190134" cy="6605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707775" y="5669903"/>
                <a:ext cx="570865" cy="413384"/>
              </a:xfrm>
              <a:custGeom>
                <a:avLst/>
                <a:gdLst/>
                <a:ahLst/>
                <a:cxnLst/>
                <a:rect l="l" t="t" r="r" b="b"/>
                <a:pathLst>
                  <a:path w="570864" h="413385">
                    <a:moveTo>
                      <a:pt x="311105" y="0"/>
                    </a:moveTo>
                    <a:lnTo>
                      <a:pt x="259254" y="583"/>
                    </a:lnTo>
                    <a:lnTo>
                      <a:pt x="207403" y="1965"/>
                    </a:lnTo>
                    <a:lnTo>
                      <a:pt x="155552" y="4029"/>
                    </a:lnTo>
                    <a:lnTo>
                      <a:pt x="103701" y="6657"/>
                    </a:lnTo>
                    <a:lnTo>
                      <a:pt x="51850" y="9732"/>
                    </a:lnTo>
                    <a:lnTo>
                      <a:pt x="0" y="13138"/>
                    </a:lnTo>
                    <a:lnTo>
                      <a:pt x="9422" y="65832"/>
                    </a:lnTo>
                    <a:lnTo>
                      <a:pt x="15301" y="117516"/>
                    </a:lnTo>
                    <a:lnTo>
                      <a:pt x="18064" y="168309"/>
                    </a:lnTo>
                    <a:lnTo>
                      <a:pt x="18135" y="218334"/>
                    </a:lnTo>
                    <a:lnTo>
                      <a:pt x="15939" y="267712"/>
                    </a:lnTo>
                    <a:lnTo>
                      <a:pt x="11901" y="316564"/>
                    </a:lnTo>
                    <a:lnTo>
                      <a:pt x="6446" y="365011"/>
                    </a:lnTo>
                    <a:lnTo>
                      <a:pt x="0" y="413176"/>
                    </a:lnTo>
                    <a:lnTo>
                      <a:pt x="51790" y="412575"/>
                    </a:lnTo>
                    <a:lnTo>
                      <a:pt x="103476" y="410927"/>
                    </a:lnTo>
                    <a:lnTo>
                      <a:pt x="155081" y="408464"/>
                    </a:lnTo>
                    <a:lnTo>
                      <a:pt x="206628" y="405420"/>
                    </a:lnTo>
                    <a:lnTo>
                      <a:pt x="361154" y="395125"/>
                    </a:lnTo>
                    <a:lnTo>
                      <a:pt x="412702" y="392081"/>
                    </a:lnTo>
                    <a:lnTo>
                      <a:pt x="464309" y="389618"/>
                    </a:lnTo>
                    <a:lnTo>
                      <a:pt x="515997" y="387970"/>
                    </a:lnTo>
                    <a:lnTo>
                      <a:pt x="567791" y="387369"/>
                    </a:lnTo>
                    <a:lnTo>
                      <a:pt x="567934" y="331650"/>
                    </a:lnTo>
                    <a:lnTo>
                      <a:pt x="569858" y="122320"/>
                    </a:lnTo>
                    <a:lnTo>
                      <a:pt x="570369" y="13138"/>
                    </a:lnTo>
                    <a:lnTo>
                      <a:pt x="518515" y="7980"/>
                    </a:lnTo>
                    <a:lnTo>
                      <a:pt x="466662" y="4204"/>
                    </a:lnTo>
                    <a:lnTo>
                      <a:pt x="414809" y="1693"/>
                    </a:lnTo>
                    <a:lnTo>
                      <a:pt x="362957" y="330"/>
                    </a:lnTo>
                    <a:lnTo>
                      <a:pt x="311105" y="0"/>
                    </a:lnTo>
                    <a:close/>
                  </a:path>
                </a:pathLst>
              </a:custGeom>
              <a:solidFill>
                <a:srgbClr val="00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707775" y="5669903"/>
                <a:ext cx="570865" cy="413384"/>
              </a:xfrm>
              <a:custGeom>
                <a:avLst/>
                <a:gdLst/>
                <a:ahLst/>
                <a:cxnLst/>
                <a:rect l="l" t="t" r="r" b="b"/>
                <a:pathLst>
                  <a:path w="570864" h="413385">
                    <a:moveTo>
                      <a:pt x="0" y="13138"/>
                    </a:moveTo>
                    <a:lnTo>
                      <a:pt x="51850" y="9732"/>
                    </a:lnTo>
                    <a:lnTo>
                      <a:pt x="103701" y="6657"/>
                    </a:lnTo>
                    <a:lnTo>
                      <a:pt x="155552" y="4029"/>
                    </a:lnTo>
                    <a:lnTo>
                      <a:pt x="207403" y="1965"/>
                    </a:lnTo>
                    <a:lnTo>
                      <a:pt x="259254" y="583"/>
                    </a:lnTo>
                    <a:lnTo>
                      <a:pt x="311105" y="0"/>
                    </a:lnTo>
                    <a:lnTo>
                      <a:pt x="362957" y="330"/>
                    </a:lnTo>
                    <a:lnTo>
                      <a:pt x="414809" y="1693"/>
                    </a:lnTo>
                    <a:lnTo>
                      <a:pt x="466662" y="4204"/>
                    </a:lnTo>
                    <a:lnTo>
                      <a:pt x="518515" y="7980"/>
                    </a:lnTo>
                    <a:lnTo>
                      <a:pt x="570369" y="13138"/>
                    </a:lnTo>
                    <a:lnTo>
                      <a:pt x="570226" y="68858"/>
                    </a:lnTo>
                    <a:lnTo>
                      <a:pt x="569858" y="122320"/>
                    </a:lnTo>
                    <a:lnTo>
                      <a:pt x="569354" y="174426"/>
                    </a:lnTo>
                    <a:lnTo>
                      <a:pt x="568806" y="226081"/>
                    </a:lnTo>
                    <a:lnTo>
                      <a:pt x="568302" y="278188"/>
                    </a:lnTo>
                    <a:lnTo>
                      <a:pt x="567934" y="331650"/>
                    </a:lnTo>
                    <a:lnTo>
                      <a:pt x="567791" y="387369"/>
                    </a:lnTo>
                    <a:lnTo>
                      <a:pt x="515997" y="387970"/>
                    </a:lnTo>
                    <a:lnTo>
                      <a:pt x="464309" y="389618"/>
                    </a:lnTo>
                    <a:lnTo>
                      <a:pt x="412702" y="392081"/>
                    </a:lnTo>
                    <a:lnTo>
                      <a:pt x="361154" y="395125"/>
                    </a:lnTo>
                    <a:lnTo>
                      <a:pt x="309641" y="398518"/>
                    </a:lnTo>
                    <a:lnTo>
                      <a:pt x="258140" y="402027"/>
                    </a:lnTo>
                    <a:lnTo>
                      <a:pt x="206628" y="405420"/>
                    </a:lnTo>
                    <a:lnTo>
                      <a:pt x="155081" y="408464"/>
                    </a:lnTo>
                    <a:lnTo>
                      <a:pt x="103476" y="410927"/>
                    </a:lnTo>
                    <a:lnTo>
                      <a:pt x="51790" y="412575"/>
                    </a:lnTo>
                    <a:lnTo>
                      <a:pt x="0" y="413176"/>
                    </a:lnTo>
                    <a:lnTo>
                      <a:pt x="6446" y="365011"/>
                    </a:lnTo>
                    <a:lnTo>
                      <a:pt x="11901" y="316564"/>
                    </a:lnTo>
                    <a:lnTo>
                      <a:pt x="15939" y="267712"/>
                    </a:lnTo>
                    <a:lnTo>
                      <a:pt x="18135" y="218334"/>
                    </a:lnTo>
                    <a:lnTo>
                      <a:pt x="18064" y="168309"/>
                    </a:lnTo>
                    <a:lnTo>
                      <a:pt x="15301" y="117516"/>
                    </a:lnTo>
                    <a:lnTo>
                      <a:pt x="9422" y="65832"/>
                    </a:lnTo>
                    <a:lnTo>
                      <a:pt x="0" y="1313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234274" y="5657231"/>
                <a:ext cx="8572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423545">
                    <a:moveTo>
                      <a:pt x="85166" y="0"/>
                    </a:moveTo>
                    <a:lnTo>
                      <a:pt x="10325" y="33553"/>
                    </a:lnTo>
                    <a:lnTo>
                      <a:pt x="25806" y="74841"/>
                    </a:lnTo>
                    <a:lnTo>
                      <a:pt x="2578" y="134213"/>
                    </a:lnTo>
                    <a:lnTo>
                      <a:pt x="33553" y="170332"/>
                    </a:lnTo>
                    <a:lnTo>
                      <a:pt x="5156" y="237439"/>
                    </a:lnTo>
                    <a:lnTo>
                      <a:pt x="33553" y="296811"/>
                    </a:lnTo>
                    <a:lnTo>
                      <a:pt x="0" y="366483"/>
                    </a:lnTo>
                    <a:lnTo>
                      <a:pt x="30962" y="412940"/>
                    </a:lnTo>
                    <a:lnTo>
                      <a:pt x="79997" y="423265"/>
                    </a:lnTo>
                    <a:lnTo>
                      <a:pt x="8516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2234274" y="5657231"/>
                <a:ext cx="85725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423545">
                    <a:moveTo>
                      <a:pt x="85166" y="0"/>
                    </a:moveTo>
                    <a:lnTo>
                      <a:pt x="10325" y="33553"/>
                    </a:lnTo>
                    <a:lnTo>
                      <a:pt x="25806" y="74841"/>
                    </a:lnTo>
                    <a:lnTo>
                      <a:pt x="2578" y="134213"/>
                    </a:lnTo>
                    <a:lnTo>
                      <a:pt x="33553" y="170332"/>
                    </a:lnTo>
                    <a:lnTo>
                      <a:pt x="5156" y="237439"/>
                    </a:lnTo>
                    <a:lnTo>
                      <a:pt x="33553" y="296811"/>
                    </a:lnTo>
                    <a:lnTo>
                      <a:pt x="0" y="366483"/>
                    </a:lnTo>
                    <a:lnTo>
                      <a:pt x="30962" y="412940"/>
                    </a:lnTo>
                    <a:lnTo>
                      <a:pt x="79997" y="423265"/>
                    </a:lnTo>
                    <a:lnTo>
                      <a:pt x="85166" y="0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71"/>
            <p:cNvSpPr txBox="1"/>
            <p:nvPr/>
          </p:nvSpPr>
          <p:spPr>
            <a:xfrm>
              <a:off x="196214" y="6973909"/>
              <a:ext cx="6601459" cy="13481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358265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latin typeface="Arial"/>
                  <a:cs typeface="Arial"/>
                </a:rPr>
                <a:t>BENCH</a:t>
              </a:r>
              <a:r>
                <a:rPr sz="1000" spc="-25" dirty="0">
                  <a:latin typeface="Arial"/>
                  <a:cs typeface="Arial"/>
                </a:rPr>
                <a:t> </a:t>
              </a:r>
              <a:r>
                <a:rPr sz="1000" spc="-20" dirty="0">
                  <a:latin typeface="Arial"/>
                  <a:cs typeface="Arial"/>
                </a:rPr>
                <a:t>TOP</a:t>
              </a:r>
              <a:endParaRPr sz="10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550">
                <a:latin typeface="Arial"/>
                <a:cs typeface="Arial"/>
              </a:endParaRPr>
            </a:p>
            <a:p>
              <a:pPr marL="1078230">
                <a:lnSpc>
                  <a:spcPct val="100000"/>
                </a:lnSpc>
                <a:spcBef>
                  <a:spcPts val="5"/>
                </a:spcBef>
              </a:pPr>
              <a:r>
                <a:rPr sz="1000" dirty="0">
                  <a:latin typeface="Arial"/>
                  <a:cs typeface="Arial"/>
                </a:rPr>
                <a:t>G</a:t>
              </a:r>
              <a:r>
                <a:rPr sz="1000" spc="-5" dirty="0">
                  <a:latin typeface="Arial"/>
                  <a:cs typeface="Arial"/>
                </a:rPr>
                <a:t> </a:t>
              </a:r>
              <a:r>
                <a:rPr sz="1000" dirty="0">
                  <a:latin typeface="Arial"/>
                  <a:cs typeface="Arial"/>
                </a:rPr>
                <a:t>CRAMP</a:t>
              </a:r>
              <a:endParaRPr sz="1000">
                <a:latin typeface="Arial"/>
                <a:cs typeface="Arial"/>
              </a:endParaRPr>
            </a:p>
            <a:p>
              <a:pPr marL="2245995" marR="5080" indent="-2233930">
                <a:lnSpc>
                  <a:spcPct val="104900"/>
                </a:lnSpc>
                <a:spcBef>
                  <a:spcPts val="1095"/>
                </a:spcBef>
              </a:pPr>
              <a:r>
                <a:rPr sz="1200" dirty="0">
                  <a:latin typeface="Arial"/>
                  <a:cs typeface="Arial"/>
                </a:rPr>
                <a:t>4. </a:t>
              </a:r>
              <a:r>
                <a:rPr sz="1200" spc="-5" dirty="0">
                  <a:latin typeface="Arial"/>
                  <a:cs typeface="Arial"/>
                </a:rPr>
                <a:t>Three </a:t>
              </a:r>
              <a:r>
                <a:rPr sz="1200" dirty="0">
                  <a:latin typeface="Arial"/>
                  <a:cs typeface="Arial"/>
                </a:rPr>
                <a:t>cross </a:t>
              </a:r>
              <a:r>
                <a:rPr sz="1200" spc="-5" dirty="0">
                  <a:latin typeface="Arial"/>
                  <a:cs typeface="Arial"/>
                </a:rPr>
                <a:t>sections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three common chisels are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Write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name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 chisel,  underneath </a:t>
              </a:r>
              <a:r>
                <a:rPr sz="1200" dirty="0">
                  <a:latin typeface="Arial"/>
                  <a:cs typeface="Arial"/>
                </a:rPr>
                <a:t>the correct section.</a:t>
              </a:r>
              <a:endParaRPr sz="1200">
                <a:latin typeface="Arial"/>
                <a:cs typeface="Arial"/>
              </a:endParaRPr>
            </a:p>
            <a:p>
              <a:pPr marL="441325" algn="ctr">
                <a:lnSpc>
                  <a:spcPct val="100000"/>
                </a:lnSpc>
                <a:spcBef>
                  <a:spcPts val="380"/>
                </a:spcBef>
                <a:tabLst>
                  <a:tab pos="3104515" algn="l"/>
                  <a:tab pos="5705475" algn="l"/>
                </a:tabLst>
              </a:pPr>
              <a:r>
                <a:rPr sz="1400" dirty="0">
                  <a:latin typeface="Arial"/>
                  <a:cs typeface="Arial"/>
                </a:rPr>
                <a:t>A	B	</a:t>
              </a:r>
              <a:r>
                <a:rPr sz="1400" spc="-5" dirty="0">
                  <a:latin typeface="Arial"/>
                  <a:cs typeface="Arial"/>
                </a:rPr>
                <a:t>C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72" name="object 72"/>
            <p:cNvGrpSpPr/>
            <p:nvPr/>
          </p:nvGrpSpPr>
          <p:grpSpPr>
            <a:xfrm>
              <a:off x="3636521" y="2017790"/>
              <a:ext cx="1342390" cy="1574165"/>
              <a:chOff x="3636521" y="2017790"/>
              <a:chExt cx="1342390" cy="1574165"/>
            </a:xfrm>
          </p:grpSpPr>
          <p:sp>
            <p:nvSpPr>
              <p:cNvPr id="73" name="object 73"/>
              <p:cNvSpPr/>
              <p:nvPr/>
            </p:nvSpPr>
            <p:spPr>
              <a:xfrm>
                <a:off x="3644413" y="3477776"/>
                <a:ext cx="133286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332864" h="113029">
                    <a:moveTo>
                      <a:pt x="1332865" y="0"/>
                    </a:moveTo>
                    <a:lnTo>
                      <a:pt x="0" y="0"/>
                    </a:lnTo>
                    <a:lnTo>
                      <a:pt x="0" y="112445"/>
                    </a:lnTo>
                    <a:lnTo>
                      <a:pt x="1332865" y="112445"/>
                    </a:lnTo>
                    <a:lnTo>
                      <a:pt x="1332865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3644413" y="3477776"/>
                <a:ext cx="133286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332864" h="113029">
                    <a:moveTo>
                      <a:pt x="0" y="0"/>
                    </a:moveTo>
                    <a:lnTo>
                      <a:pt x="1332865" y="0"/>
                    </a:lnTo>
                    <a:lnTo>
                      <a:pt x="1332865" y="112445"/>
                    </a:lnTo>
                    <a:lnTo>
                      <a:pt x="0" y="11244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3638109" y="3433622"/>
                <a:ext cx="6165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616585" h="41275">
                    <a:moveTo>
                      <a:pt x="616204" y="0"/>
                    </a:moveTo>
                    <a:lnTo>
                      <a:pt x="0" y="0"/>
                    </a:lnTo>
                    <a:lnTo>
                      <a:pt x="0" y="41084"/>
                    </a:lnTo>
                    <a:lnTo>
                      <a:pt x="616204" y="41084"/>
                    </a:lnTo>
                    <a:lnTo>
                      <a:pt x="616204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3638109" y="3433622"/>
                <a:ext cx="6165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616585" h="41275">
                    <a:moveTo>
                      <a:pt x="0" y="0"/>
                    </a:moveTo>
                    <a:lnTo>
                      <a:pt x="616204" y="0"/>
                    </a:lnTo>
                    <a:lnTo>
                      <a:pt x="616204" y="41084"/>
                    </a:lnTo>
                    <a:lnTo>
                      <a:pt x="0" y="4108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3638109" y="3392542"/>
                <a:ext cx="50673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506729" h="41275">
                    <a:moveTo>
                      <a:pt x="506653" y="0"/>
                    </a:moveTo>
                    <a:lnTo>
                      <a:pt x="0" y="0"/>
                    </a:lnTo>
                    <a:lnTo>
                      <a:pt x="0" y="41084"/>
                    </a:lnTo>
                    <a:lnTo>
                      <a:pt x="506653" y="41084"/>
                    </a:lnTo>
                    <a:lnTo>
                      <a:pt x="506653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3638109" y="3392542"/>
                <a:ext cx="50673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506729" h="41275">
                    <a:moveTo>
                      <a:pt x="0" y="0"/>
                    </a:moveTo>
                    <a:lnTo>
                      <a:pt x="506653" y="0"/>
                    </a:lnTo>
                    <a:lnTo>
                      <a:pt x="506653" y="41084"/>
                    </a:lnTo>
                    <a:lnTo>
                      <a:pt x="0" y="4108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4162745" y="2953098"/>
                <a:ext cx="180975" cy="415290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415289">
                    <a:moveTo>
                      <a:pt x="81102" y="0"/>
                    </a:moveTo>
                    <a:lnTo>
                      <a:pt x="0" y="20421"/>
                    </a:lnTo>
                    <a:lnTo>
                      <a:pt x="99301" y="414756"/>
                    </a:lnTo>
                    <a:lnTo>
                      <a:pt x="180403" y="394334"/>
                    </a:lnTo>
                    <a:lnTo>
                      <a:pt x="8110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4162745" y="2953098"/>
                <a:ext cx="180975" cy="415290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415289">
                    <a:moveTo>
                      <a:pt x="0" y="20421"/>
                    </a:moveTo>
                    <a:lnTo>
                      <a:pt x="81102" y="0"/>
                    </a:lnTo>
                    <a:lnTo>
                      <a:pt x="180403" y="394334"/>
                    </a:lnTo>
                    <a:lnTo>
                      <a:pt x="99301" y="414756"/>
                    </a:lnTo>
                    <a:lnTo>
                      <a:pt x="0" y="2042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4182322" y="2958031"/>
                <a:ext cx="13525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379729">
                    <a:moveTo>
                      <a:pt x="41948" y="0"/>
                    </a:moveTo>
                    <a:lnTo>
                      <a:pt x="0" y="10553"/>
                    </a:lnTo>
                    <a:lnTo>
                      <a:pt x="92964" y="379730"/>
                    </a:lnTo>
                    <a:lnTo>
                      <a:pt x="134912" y="369163"/>
                    </a:lnTo>
                    <a:lnTo>
                      <a:pt x="41948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4182322" y="2958031"/>
                <a:ext cx="135255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379729">
                    <a:moveTo>
                      <a:pt x="0" y="10553"/>
                    </a:moveTo>
                    <a:lnTo>
                      <a:pt x="41948" y="0"/>
                    </a:lnTo>
                    <a:lnTo>
                      <a:pt x="134912" y="369163"/>
                    </a:lnTo>
                    <a:lnTo>
                      <a:pt x="92964" y="379730"/>
                    </a:lnTo>
                    <a:lnTo>
                      <a:pt x="0" y="1055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4166725" y="2935088"/>
                <a:ext cx="7239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38100">
                    <a:moveTo>
                      <a:pt x="58788" y="0"/>
                    </a:moveTo>
                    <a:lnTo>
                      <a:pt x="2679" y="14135"/>
                    </a:lnTo>
                    <a:lnTo>
                      <a:pt x="5461" y="22885"/>
                    </a:lnTo>
                    <a:lnTo>
                      <a:pt x="3746" y="30657"/>
                    </a:lnTo>
                    <a:lnTo>
                      <a:pt x="0" y="37985"/>
                    </a:lnTo>
                    <a:lnTo>
                      <a:pt x="71894" y="19875"/>
                    </a:lnTo>
                    <a:lnTo>
                      <a:pt x="65532" y="14516"/>
                    </a:lnTo>
                    <a:lnTo>
                      <a:pt x="61163" y="7899"/>
                    </a:lnTo>
                    <a:lnTo>
                      <a:pt x="58788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4166725" y="2935088"/>
                <a:ext cx="7239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38100">
                    <a:moveTo>
                      <a:pt x="2679" y="14135"/>
                    </a:moveTo>
                    <a:lnTo>
                      <a:pt x="16708" y="10601"/>
                    </a:lnTo>
                    <a:lnTo>
                      <a:pt x="30734" y="7067"/>
                    </a:lnTo>
                    <a:lnTo>
                      <a:pt x="44759" y="3533"/>
                    </a:lnTo>
                    <a:lnTo>
                      <a:pt x="58788" y="0"/>
                    </a:lnTo>
                    <a:lnTo>
                      <a:pt x="61163" y="7899"/>
                    </a:lnTo>
                    <a:lnTo>
                      <a:pt x="65532" y="14516"/>
                    </a:lnTo>
                    <a:lnTo>
                      <a:pt x="71894" y="19875"/>
                    </a:lnTo>
                    <a:lnTo>
                      <a:pt x="53921" y="24400"/>
                    </a:lnTo>
                    <a:lnTo>
                      <a:pt x="35947" y="28925"/>
                    </a:lnTo>
                    <a:lnTo>
                      <a:pt x="17973" y="33453"/>
                    </a:lnTo>
                    <a:lnTo>
                      <a:pt x="0" y="37985"/>
                    </a:lnTo>
                    <a:lnTo>
                      <a:pt x="3746" y="30657"/>
                    </a:lnTo>
                    <a:lnTo>
                      <a:pt x="5461" y="22885"/>
                    </a:lnTo>
                    <a:lnTo>
                      <a:pt x="2679" y="1413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4261902" y="3337196"/>
                <a:ext cx="1397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30479">
                    <a:moveTo>
                      <a:pt x="13385" y="0"/>
                    </a:moveTo>
                    <a:lnTo>
                      <a:pt x="0" y="2985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4317332" y="3327073"/>
                <a:ext cx="26034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20954">
                    <a:moveTo>
                      <a:pt x="0" y="0"/>
                    </a:moveTo>
                    <a:lnTo>
                      <a:pt x="25603" y="2049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4043500" y="2561160"/>
                <a:ext cx="218440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98144">
                    <a:moveTo>
                      <a:pt x="114439" y="0"/>
                    </a:moveTo>
                    <a:lnTo>
                      <a:pt x="6527" y="27177"/>
                    </a:lnTo>
                    <a:lnTo>
                      <a:pt x="0" y="46837"/>
                    </a:lnTo>
                    <a:lnTo>
                      <a:pt x="88315" y="397586"/>
                    </a:lnTo>
                    <a:lnTo>
                      <a:pt x="218097" y="364909"/>
                    </a:lnTo>
                    <a:lnTo>
                      <a:pt x="129882" y="14604"/>
                    </a:lnTo>
                    <a:lnTo>
                      <a:pt x="114439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4043500" y="2561160"/>
                <a:ext cx="218440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98144">
                    <a:moveTo>
                      <a:pt x="6527" y="27177"/>
                    </a:moveTo>
                    <a:lnTo>
                      <a:pt x="114439" y="0"/>
                    </a:lnTo>
                    <a:lnTo>
                      <a:pt x="129882" y="14604"/>
                    </a:lnTo>
                    <a:lnTo>
                      <a:pt x="218097" y="364909"/>
                    </a:lnTo>
                    <a:lnTo>
                      <a:pt x="88315" y="397586"/>
                    </a:lnTo>
                    <a:lnTo>
                      <a:pt x="0" y="46837"/>
                    </a:lnTo>
                    <a:lnTo>
                      <a:pt x="6527" y="2717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4043443" y="2589942"/>
                <a:ext cx="7366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19050">
                    <a:moveTo>
                      <a:pt x="0" y="18491"/>
                    </a:moveTo>
                    <a:lnTo>
                      <a:pt x="73406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122197" y="2570258"/>
                <a:ext cx="13271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364489">
                    <a:moveTo>
                      <a:pt x="24015" y="0"/>
                    </a:moveTo>
                    <a:lnTo>
                      <a:pt x="0" y="6019"/>
                    </a:lnTo>
                    <a:lnTo>
                      <a:pt x="90144" y="363994"/>
                    </a:lnTo>
                    <a:lnTo>
                      <a:pt x="132092" y="353441"/>
                    </a:lnTo>
                    <a:lnTo>
                      <a:pt x="48285" y="20624"/>
                    </a:lnTo>
                    <a:lnTo>
                      <a:pt x="24015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4122197" y="2570258"/>
                <a:ext cx="132715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364489">
                    <a:moveTo>
                      <a:pt x="0" y="6019"/>
                    </a:moveTo>
                    <a:lnTo>
                      <a:pt x="24015" y="0"/>
                    </a:lnTo>
                    <a:lnTo>
                      <a:pt x="48285" y="20624"/>
                    </a:lnTo>
                    <a:lnTo>
                      <a:pt x="132092" y="353441"/>
                    </a:lnTo>
                    <a:lnTo>
                      <a:pt x="90144" y="363994"/>
                    </a:lnTo>
                    <a:lnTo>
                      <a:pt x="0" y="6019"/>
                    </a:lnTo>
                    <a:close/>
                  </a:path>
                </a:pathLst>
              </a:custGeom>
              <a:ln w="3175">
                <a:solidFill>
                  <a:srgbClr val="CC3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3974080" y="2157761"/>
                <a:ext cx="100330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1003300" h="345439">
                    <a:moveTo>
                      <a:pt x="31711" y="0"/>
                    </a:moveTo>
                    <a:lnTo>
                      <a:pt x="0" y="157416"/>
                    </a:lnTo>
                    <a:lnTo>
                      <a:pt x="977772" y="345020"/>
                    </a:lnTo>
                    <a:lnTo>
                      <a:pt x="1003147" y="219100"/>
                    </a:lnTo>
                    <a:lnTo>
                      <a:pt x="31711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3974080" y="2157761"/>
                <a:ext cx="100330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1003300" h="345439">
                    <a:moveTo>
                      <a:pt x="0" y="157416"/>
                    </a:moveTo>
                    <a:lnTo>
                      <a:pt x="31711" y="0"/>
                    </a:lnTo>
                    <a:lnTo>
                      <a:pt x="1003147" y="219100"/>
                    </a:lnTo>
                    <a:lnTo>
                      <a:pt x="977772" y="345020"/>
                    </a:lnTo>
                    <a:lnTo>
                      <a:pt x="0" y="15741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4035910" y="2019378"/>
                <a:ext cx="384175" cy="535305"/>
              </a:xfrm>
              <a:custGeom>
                <a:avLst/>
                <a:gdLst/>
                <a:ahLst/>
                <a:cxnLst/>
                <a:rect l="l" t="t" r="r" b="b"/>
                <a:pathLst>
                  <a:path w="384175" h="535305">
                    <a:moveTo>
                      <a:pt x="96037" y="0"/>
                    </a:moveTo>
                    <a:lnTo>
                      <a:pt x="81576" y="46693"/>
                    </a:lnTo>
                    <a:lnTo>
                      <a:pt x="68195" y="93605"/>
                    </a:lnTo>
                    <a:lnTo>
                      <a:pt x="55893" y="140734"/>
                    </a:lnTo>
                    <a:lnTo>
                      <a:pt x="44670" y="188082"/>
                    </a:lnTo>
                    <a:lnTo>
                      <a:pt x="34526" y="235646"/>
                    </a:lnTo>
                    <a:lnTo>
                      <a:pt x="25462" y="283429"/>
                    </a:lnTo>
                    <a:lnTo>
                      <a:pt x="17477" y="331429"/>
                    </a:lnTo>
                    <a:lnTo>
                      <a:pt x="10571" y="379646"/>
                    </a:lnTo>
                    <a:lnTo>
                      <a:pt x="4746" y="428080"/>
                    </a:lnTo>
                    <a:lnTo>
                      <a:pt x="0" y="476732"/>
                    </a:lnTo>
                    <a:lnTo>
                      <a:pt x="287845" y="534720"/>
                    </a:lnTo>
                    <a:lnTo>
                      <a:pt x="303924" y="488352"/>
                    </a:lnTo>
                    <a:lnTo>
                      <a:pt x="318564" y="441694"/>
                    </a:lnTo>
                    <a:lnTo>
                      <a:pt x="331766" y="394745"/>
                    </a:lnTo>
                    <a:lnTo>
                      <a:pt x="343528" y="347506"/>
                    </a:lnTo>
                    <a:lnTo>
                      <a:pt x="353852" y="299977"/>
                    </a:lnTo>
                    <a:lnTo>
                      <a:pt x="362736" y="252157"/>
                    </a:lnTo>
                    <a:lnTo>
                      <a:pt x="370182" y="204047"/>
                    </a:lnTo>
                    <a:lnTo>
                      <a:pt x="376188" y="155647"/>
                    </a:lnTo>
                    <a:lnTo>
                      <a:pt x="380755" y="106956"/>
                    </a:lnTo>
                    <a:lnTo>
                      <a:pt x="383882" y="57975"/>
                    </a:lnTo>
                    <a:lnTo>
                      <a:pt x="96037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4035910" y="2019378"/>
                <a:ext cx="384175" cy="535305"/>
              </a:xfrm>
              <a:custGeom>
                <a:avLst/>
                <a:gdLst/>
                <a:ahLst/>
                <a:cxnLst/>
                <a:rect l="l" t="t" r="r" b="b"/>
                <a:pathLst>
                  <a:path w="384175" h="535305">
                    <a:moveTo>
                      <a:pt x="0" y="476732"/>
                    </a:moveTo>
                    <a:lnTo>
                      <a:pt x="4746" y="428080"/>
                    </a:lnTo>
                    <a:lnTo>
                      <a:pt x="10571" y="379646"/>
                    </a:lnTo>
                    <a:lnTo>
                      <a:pt x="17477" y="331429"/>
                    </a:lnTo>
                    <a:lnTo>
                      <a:pt x="25462" y="283429"/>
                    </a:lnTo>
                    <a:lnTo>
                      <a:pt x="34526" y="235646"/>
                    </a:lnTo>
                    <a:lnTo>
                      <a:pt x="44670" y="188082"/>
                    </a:lnTo>
                    <a:lnTo>
                      <a:pt x="55893" y="140734"/>
                    </a:lnTo>
                    <a:lnTo>
                      <a:pt x="68195" y="93605"/>
                    </a:lnTo>
                    <a:lnTo>
                      <a:pt x="81576" y="46693"/>
                    </a:lnTo>
                    <a:lnTo>
                      <a:pt x="96037" y="0"/>
                    </a:lnTo>
                    <a:lnTo>
                      <a:pt x="144011" y="9663"/>
                    </a:lnTo>
                    <a:lnTo>
                      <a:pt x="191985" y="19326"/>
                    </a:lnTo>
                    <a:lnTo>
                      <a:pt x="239960" y="28987"/>
                    </a:lnTo>
                    <a:lnTo>
                      <a:pt x="287934" y="38649"/>
                    </a:lnTo>
                    <a:lnTo>
                      <a:pt x="335908" y="48311"/>
                    </a:lnTo>
                    <a:lnTo>
                      <a:pt x="383882" y="57975"/>
                    </a:lnTo>
                    <a:lnTo>
                      <a:pt x="380755" y="106956"/>
                    </a:lnTo>
                    <a:lnTo>
                      <a:pt x="376188" y="155647"/>
                    </a:lnTo>
                    <a:lnTo>
                      <a:pt x="370182" y="204047"/>
                    </a:lnTo>
                    <a:lnTo>
                      <a:pt x="362736" y="252157"/>
                    </a:lnTo>
                    <a:lnTo>
                      <a:pt x="353852" y="299977"/>
                    </a:lnTo>
                    <a:lnTo>
                      <a:pt x="343528" y="347506"/>
                    </a:lnTo>
                    <a:lnTo>
                      <a:pt x="331766" y="394745"/>
                    </a:lnTo>
                    <a:lnTo>
                      <a:pt x="318564" y="441694"/>
                    </a:lnTo>
                    <a:lnTo>
                      <a:pt x="303924" y="488352"/>
                    </a:lnTo>
                    <a:lnTo>
                      <a:pt x="287845" y="534720"/>
                    </a:lnTo>
                    <a:lnTo>
                      <a:pt x="239871" y="525056"/>
                    </a:lnTo>
                    <a:lnTo>
                      <a:pt x="191897" y="515391"/>
                    </a:lnTo>
                    <a:lnTo>
                      <a:pt x="143922" y="505726"/>
                    </a:lnTo>
                    <a:lnTo>
                      <a:pt x="95948" y="496062"/>
                    </a:lnTo>
                    <a:lnTo>
                      <a:pt x="47974" y="486397"/>
                    </a:lnTo>
                    <a:lnTo>
                      <a:pt x="0" y="47673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3850297" y="2167113"/>
                <a:ext cx="76835" cy="6597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659764">
                    <a:moveTo>
                      <a:pt x="76301" y="0"/>
                    </a:moveTo>
                    <a:lnTo>
                      <a:pt x="60546" y="50161"/>
                    </a:lnTo>
                    <a:lnTo>
                      <a:pt x="27930" y="188723"/>
                    </a:lnTo>
                    <a:lnTo>
                      <a:pt x="424" y="397801"/>
                    </a:lnTo>
                    <a:lnTo>
                      <a:pt x="0" y="65951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810902" y="2819699"/>
                <a:ext cx="7874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81280">
                    <a:moveTo>
                      <a:pt x="78155" y="0"/>
                    </a:moveTo>
                    <a:lnTo>
                      <a:pt x="0" y="5664"/>
                    </a:lnTo>
                    <a:lnTo>
                      <a:pt x="44754" y="81000"/>
                    </a:lnTo>
                    <a:lnTo>
                      <a:pt x="7815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98"/>
            <p:cNvSpPr txBox="1"/>
            <p:nvPr/>
          </p:nvSpPr>
          <p:spPr>
            <a:xfrm>
              <a:off x="3642633" y="3457838"/>
              <a:ext cx="1333500" cy="1466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54355">
                <a:lnSpc>
                  <a:spcPct val="100000"/>
                </a:lnSpc>
                <a:spcBef>
                  <a:spcPts val="95"/>
                </a:spcBef>
              </a:pPr>
              <a:r>
                <a:rPr sz="800" spc="-5" dirty="0">
                  <a:latin typeface="Arial"/>
                  <a:cs typeface="Arial"/>
                </a:rPr>
                <a:t>BENCH</a:t>
              </a:r>
              <a:r>
                <a:rPr sz="800" spc="-110" dirty="0">
                  <a:latin typeface="Arial"/>
                  <a:cs typeface="Arial"/>
                </a:rPr>
                <a:t> </a:t>
              </a:r>
              <a:r>
                <a:rPr sz="800" spc="-170" dirty="0">
                  <a:latin typeface="Arial"/>
                  <a:cs typeface="Arial"/>
                </a:rPr>
                <a:t>OTP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99" name="object 99"/>
            <p:cNvGrpSpPr/>
            <p:nvPr/>
          </p:nvGrpSpPr>
          <p:grpSpPr>
            <a:xfrm>
              <a:off x="4007649" y="2572797"/>
              <a:ext cx="825500" cy="814705"/>
              <a:chOff x="4007649" y="2572797"/>
              <a:chExt cx="825500" cy="814705"/>
            </a:xfrm>
          </p:grpSpPr>
          <p:sp>
            <p:nvSpPr>
              <p:cNvPr id="100" name="object 100"/>
              <p:cNvSpPr/>
              <p:nvPr/>
            </p:nvSpPr>
            <p:spPr>
              <a:xfrm>
                <a:off x="4242141" y="3156127"/>
                <a:ext cx="1492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9225">
                    <a:moveTo>
                      <a:pt x="148767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4242139" y="3122660"/>
                <a:ext cx="6096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7310">
                    <a:moveTo>
                      <a:pt x="60833" y="0"/>
                    </a:moveTo>
                    <a:lnTo>
                      <a:pt x="0" y="33464"/>
                    </a:lnTo>
                    <a:lnTo>
                      <a:pt x="60833" y="66928"/>
                    </a:lnTo>
                    <a:lnTo>
                      <a:pt x="608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4009020" y="2611267"/>
                <a:ext cx="36068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89560">
                    <a:moveTo>
                      <a:pt x="117624" y="0"/>
                    </a:moveTo>
                    <a:lnTo>
                      <a:pt x="63803" y="3687"/>
                    </a:lnTo>
                    <a:lnTo>
                      <a:pt x="10120" y="8215"/>
                    </a:lnTo>
                    <a:lnTo>
                      <a:pt x="3478" y="25935"/>
                    </a:lnTo>
                    <a:lnTo>
                      <a:pt x="0" y="43259"/>
                    </a:lnTo>
                    <a:lnTo>
                      <a:pt x="1581" y="59952"/>
                    </a:lnTo>
                    <a:lnTo>
                      <a:pt x="10120" y="75779"/>
                    </a:lnTo>
                    <a:lnTo>
                      <a:pt x="3389" y="94362"/>
                    </a:lnTo>
                    <a:lnTo>
                      <a:pt x="4451" y="112315"/>
                    </a:lnTo>
                    <a:lnTo>
                      <a:pt x="11182" y="129637"/>
                    </a:lnTo>
                    <a:lnTo>
                      <a:pt x="21461" y="146327"/>
                    </a:lnTo>
                    <a:lnTo>
                      <a:pt x="14054" y="164596"/>
                    </a:lnTo>
                    <a:lnTo>
                      <a:pt x="18934" y="182237"/>
                    </a:lnTo>
                    <a:lnTo>
                      <a:pt x="31376" y="199248"/>
                    </a:lnTo>
                    <a:lnTo>
                      <a:pt x="46658" y="215631"/>
                    </a:lnTo>
                    <a:lnTo>
                      <a:pt x="35985" y="234215"/>
                    </a:lnTo>
                    <a:lnTo>
                      <a:pt x="46658" y="281443"/>
                    </a:lnTo>
                    <a:lnTo>
                      <a:pt x="96628" y="286038"/>
                    </a:lnTo>
                    <a:lnTo>
                      <a:pt x="143375" y="289286"/>
                    </a:lnTo>
                    <a:lnTo>
                      <a:pt x="188768" y="288613"/>
                    </a:lnTo>
                    <a:lnTo>
                      <a:pt x="234681" y="281443"/>
                    </a:lnTo>
                    <a:lnTo>
                      <a:pt x="291722" y="266230"/>
                    </a:lnTo>
                    <a:lnTo>
                      <a:pt x="325448" y="258377"/>
                    </a:lnTo>
                    <a:lnTo>
                      <a:pt x="351191" y="254989"/>
                    </a:lnTo>
                    <a:lnTo>
                      <a:pt x="357847" y="209381"/>
                    </a:lnTo>
                    <a:lnTo>
                      <a:pt x="360267" y="166314"/>
                    </a:lnTo>
                    <a:lnTo>
                      <a:pt x="359360" y="122887"/>
                    </a:lnTo>
                    <a:lnTo>
                      <a:pt x="356032" y="76196"/>
                    </a:lnTo>
                    <a:lnTo>
                      <a:pt x="351191" y="23341"/>
                    </a:lnTo>
                    <a:lnTo>
                      <a:pt x="324614" y="20977"/>
                    </a:lnTo>
                    <a:lnTo>
                      <a:pt x="254445" y="10578"/>
                    </a:lnTo>
                    <a:lnTo>
                      <a:pt x="227861" y="8215"/>
                    </a:lnTo>
                    <a:lnTo>
                      <a:pt x="172128" y="419"/>
                    </a:lnTo>
                    <a:lnTo>
                      <a:pt x="117624" y="0"/>
                    </a:lnTo>
                    <a:close/>
                  </a:path>
                </a:pathLst>
              </a:custGeom>
              <a:solidFill>
                <a:srgbClr val="F5F7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4009020" y="2611267"/>
                <a:ext cx="36068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89560">
                    <a:moveTo>
                      <a:pt x="10120" y="8215"/>
                    </a:moveTo>
                    <a:lnTo>
                      <a:pt x="63803" y="3687"/>
                    </a:lnTo>
                    <a:lnTo>
                      <a:pt x="117624" y="0"/>
                    </a:lnTo>
                    <a:lnTo>
                      <a:pt x="172128" y="419"/>
                    </a:lnTo>
                    <a:lnTo>
                      <a:pt x="227861" y="8215"/>
                    </a:lnTo>
                    <a:lnTo>
                      <a:pt x="254445" y="10578"/>
                    </a:lnTo>
                    <a:lnTo>
                      <a:pt x="289531" y="15778"/>
                    </a:lnTo>
                    <a:lnTo>
                      <a:pt x="324614" y="20977"/>
                    </a:lnTo>
                    <a:lnTo>
                      <a:pt x="351191" y="23341"/>
                    </a:lnTo>
                    <a:lnTo>
                      <a:pt x="356032" y="76196"/>
                    </a:lnTo>
                    <a:lnTo>
                      <a:pt x="359360" y="122887"/>
                    </a:lnTo>
                    <a:lnTo>
                      <a:pt x="360267" y="166314"/>
                    </a:lnTo>
                    <a:lnTo>
                      <a:pt x="357847" y="209381"/>
                    </a:lnTo>
                    <a:lnTo>
                      <a:pt x="351191" y="254989"/>
                    </a:lnTo>
                    <a:lnTo>
                      <a:pt x="325448" y="258377"/>
                    </a:lnTo>
                    <a:lnTo>
                      <a:pt x="291722" y="266230"/>
                    </a:lnTo>
                    <a:lnTo>
                      <a:pt x="258603" y="275075"/>
                    </a:lnTo>
                    <a:lnTo>
                      <a:pt x="234681" y="281443"/>
                    </a:lnTo>
                    <a:lnTo>
                      <a:pt x="188768" y="288613"/>
                    </a:lnTo>
                    <a:lnTo>
                      <a:pt x="143375" y="289286"/>
                    </a:lnTo>
                    <a:lnTo>
                      <a:pt x="96628" y="286038"/>
                    </a:lnTo>
                    <a:lnTo>
                      <a:pt x="46658" y="281443"/>
                    </a:lnTo>
                    <a:lnTo>
                      <a:pt x="38357" y="266645"/>
                    </a:lnTo>
                    <a:lnTo>
                      <a:pt x="34009" y="251061"/>
                    </a:lnTo>
                    <a:lnTo>
                      <a:pt x="35985" y="234215"/>
                    </a:lnTo>
                    <a:lnTo>
                      <a:pt x="46658" y="215631"/>
                    </a:lnTo>
                    <a:lnTo>
                      <a:pt x="31376" y="199248"/>
                    </a:lnTo>
                    <a:lnTo>
                      <a:pt x="18934" y="182237"/>
                    </a:lnTo>
                    <a:lnTo>
                      <a:pt x="14054" y="164596"/>
                    </a:lnTo>
                    <a:lnTo>
                      <a:pt x="21461" y="146327"/>
                    </a:lnTo>
                    <a:lnTo>
                      <a:pt x="11182" y="129637"/>
                    </a:lnTo>
                    <a:lnTo>
                      <a:pt x="4451" y="112315"/>
                    </a:lnTo>
                    <a:lnTo>
                      <a:pt x="3389" y="94362"/>
                    </a:lnTo>
                    <a:lnTo>
                      <a:pt x="10120" y="75779"/>
                    </a:lnTo>
                    <a:lnTo>
                      <a:pt x="1581" y="59952"/>
                    </a:lnTo>
                    <a:lnTo>
                      <a:pt x="0" y="43259"/>
                    </a:lnTo>
                    <a:lnTo>
                      <a:pt x="3478" y="25935"/>
                    </a:lnTo>
                    <a:lnTo>
                      <a:pt x="10120" y="821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018931" y="2676502"/>
                <a:ext cx="1587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10794">
                    <a:moveTo>
                      <a:pt x="0" y="10547"/>
                    </a:moveTo>
                    <a:lnTo>
                      <a:pt x="15512" y="9878"/>
                    </a:lnTo>
                    <a:lnTo>
                      <a:pt x="50395" y="8026"/>
                    </a:lnTo>
                    <a:lnTo>
                      <a:pt x="87166" y="5232"/>
                    </a:lnTo>
                    <a:lnTo>
                      <a:pt x="108343" y="1734"/>
                    </a:lnTo>
                    <a:lnTo>
                      <a:pt x="120471" y="0"/>
                    </a:lnTo>
                    <a:lnTo>
                      <a:pt x="137321" y="1100"/>
                    </a:lnTo>
                    <a:lnTo>
                      <a:pt x="152281" y="3146"/>
                    </a:lnTo>
                    <a:lnTo>
                      <a:pt x="158737" y="424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4030268" y="2752558"/>
                <a:ext cx="12255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122554" h="5080">
                    <a:moveTo>
                      <a:pt x="0" y="5041"/>
                    </a:moveTo>
                    <a:lnTo>
                      <a:pt x="122199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4054204" y="2819337"/>
                <a:ext cx="12763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6350">
                    <a:moveTo>
                      <a:pt x="0" y="6299"/>
                    </a:moveTo>
                    <a:lnTo>
                      <a:pt x="127254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4200353" y="2588705"/>
                <a:ext cx="14732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46355">
                    <a:moveTo>
                      <a:pt x="40627" y="0"/>
                    </a:moveTo>
                    <a:lnTo>
                      <a:pt x="8813" y="75"/>
                    </a:lnTo>
                    <a:lnTo>
                      <a:pt x="0" y="26529"/>
                    </a:lnTo>
                    <a:lnTo>
                      <a:pt x="56501" y="34033"/>
                    </a:lnTo>
                    <a:lnTo>
                      <a:pt x="116904" y="42076"/>
                    </a:lnTo>
                    <a:lnTo>
                      <a:pt x="146951" y="45795"/>
                    </a:lnTo>
                    <a:lnTo>
                      <a:pt x="136055" y="29057"/>
                    </a:lnTo>
                    <a:lnTo>
                      <a:pt x="104248" y="14016"/>
                    </a:lnTo>
                    <a:lnTo>
                      <a:pt x="72439" y="4489"/>
                    </a:lnTo>
                    <a:lnTo>
                      <a:pt x="40627" y="0"/>
                    </a:lnTo>
                    <a:close/>
                  </a:path>
                </a:pathLst>
              </a:custGeom>
              <a:solidFill>
                <a:srgbClr val="F5F7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4200353" y="2588705"/>
                <a:ext cx="147320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46355">
                    <a:moveTo>
                      <a:pt x="8813" y="75"/>
                    </a:moveTo>
                    <a:lnTo>
                      <a:pt x="72439" y="4489"/>
                    </a:lnTo>
                    <a:lnTo>
                      <a:pt x="136055" y="29057"/>
                    </a:lnTo>
                    <a:lnTo>
                      <a:pt x="143586" y="40753"/>
                    </a:lnTo>
                    <a:lnTo>
                      <a:pt x="146951" y="45795"/>
                    </a:lnTo>
                    <a:lnTo>
                      <a:pt x="116904" y="42076"/>
                    </a:lnTo>
                    <a:lnTo>
                      <a:pt x="86702" y="38055"/>
                    </a:lnTo>
                    <a:lnTo>
                      <a:pt x="56501" y="34033"/>
                    </a:lnTo>
                    <a:lnTo>
                      <a:pt x="26454" y="30314"/>
                    </a:lnTo>
                    <a:lnTo>
                      <a:pt x="19836" y="29369"/>
                    </a:lnTo>
                    <a:lnTo>
                      <a:pt x="13222" y="28422"/>
                    </a:lnTo>
                    <a:lnTo>
                      <a:pt x="6610" y="27474"/>
                    </a:lnTo>
                    <a:lnTo>
                      <a:pt x="0" y="26529"/>
                    </a:lnTo>
                    <a:lnTo>
                      <a:pt x="2202" y="19917"/>
                    </a:lnTo>
                    <a:lnTo>
                      <a:pt x="4406" y="13302"/>
                    </a:lnTo>
                    <a:lnTo>
                      <a:pt x="6611" y="6688"/>
                    </a:lnTo>
                    <a:lnTo>
                      <a:pt x="8813" y="7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4198363" y="2613549"/>
                <a:ext cx="148590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26035">
                    <a:moveTo>
                      <a:pt x="3797" y="0"/>
                    </a:moveTo>
                    <a:lnTo>
                      <a:pt x="0" y="5422"/>
                    </a:lnTo>
                    <a:lnTo>
                      <a:pt x="148513" y="25476"/>
                    </a:lnTo>
                    <a:lnTo>
                      <a:pt x="146342" y="18973"/>
                    </a:lnTo>
                    <a:lnTo>
                      <a:pt x="3797" y="0"/>
                    </a:lnTo>
                    <a:close/>
                  </a:path>
                </a:pathLst>
              </a:custGeom>
              <a:solidFill>
                <a:srgbClr val="FFFF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4198363" y="2613549"/>
                <a:ext cx="148590" cy="26034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26035">
                    <a:moveTo>
                      <a:pt x="3797" y="0"/>
                    </a:moveTo>
                    <a:lnTo>
                      <a:pt x="146342" y="18973"/>
                    </a:lnTo>
                    <a:lnTo>
                      <a:pt x="148513" y="25476"/>
                    </a:lnTo>
                    <a:lnTo>
                      <a:pt x="0" y="5422"/>
                    </a:lnTo>
                    <a:lnTo>
                      <a:pt x="3797" y="0"/>
                    </a:lnTo>
                    <a:close/>
                  </a:path>
                </a:pathLst>
              </a:custGeom>
              <a:ln w="3175">
                <a:solidFill>
                  <a:srgbClr val="FFFF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4200351" y="2613974"/>
                <a:ext cx="2667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6350">
                    <a:moveTo>
                      <a:pt x="0" y="0"/>
                    </a:moveTo>
                    <a:lnTo>
                      <a:pt x="26454" y="6299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4345329" y="2584230"/>
                <a:ext cx="453390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328930">
                    <a:moveTo>
                      <a:pt x="251859" y="0"/>
                    </a:moveTo>
                    <a:lnTo>
                      <a:pt x="201488" y="564"/>
                    </a:lnTo>
                    <a:lnTo>
                      <a:pt x="151116" y="2061"/>
                    </a:lnTo>
                    <a:lnTo>
                      <a:pt x="100744" y="4320"/>
                    </a:lnTo>
                    <a:lnTo>
                      <a:pt x="50372" y="7174"/>
                    </a:lnTo>
                    <a:lnTo>
                      <a:pt x="0" y="10451"/>
                    </a:lnTo>
                    <a:lnTo>
                      <a:pt x="9344" y="66109"/>
                    </a:lnTo>
                    <a:lnTo>
                      <a:pt x="13882" y="120395"/>
                    </a:lnTo>
                    <a:lnTo>
                      <a:pt x="14416" y="173540"/>
                    </a:lnTo>
                    <a:lnTo>
                      <a:pt x="11746" y="225771"/>
                    </a:lnTo>
                    <a:lnTo>
                      <a:pt x="6673" y="277317"/>
                    </a:lnTo>
                    <a:lnTo>
                      <a:pt x="0" y="328408"/>
                    </a:lnTo>
                    <a:lnTo>
                      <a:pt x="50301" y="327705"/>
                    </a:lnTo>
                    <a:lnTo>
                      <a:pt x="100485" y="325818"/>
                    </a:lnTo>
                    <a:lnTo>
                      <a:pt x="150583" y="323087"/>
                    </a:lnTo>
                    <a:lnTo>
                      <a:pt x="300710" y="313206"/>
                    </a:lnTo>
                    <a:lnTo>
                      <a:pt x="350809" y="310475"/>
                    </a:lnTo>
                    <a:lnTo>
                      <a:pt x="400992" y="308589"/>
                    </a:lnTo>
                    <a:lnTo>
                      <a:pt x="451294" y="307885"/>
                    </a:lnTo>
                    <a:lnTo>
                      <a:pt x="451445" y="256414"/>
                    </a:lnTo>
                    <a:lnTo>
                      <a:pt x="452809" y="111115"/>
                    </a:lnTo>
                    <a:lnTo>
                      <a:pt x="453339" y="10451"/>
                    </a:lnTo>
                    <a:lnTo>
                      <a:pt x="402970" y="5593"/>
                    </a:lnTo>
                    <a:lnTo>
                      <a:pt x="352601" y="2345"/>
                    </a:lnTo>
                    <a:lnTo>
                      <a:pt x="302230" y="537"/>
                    </a:lnTo>
                    <a:lnTo>
                      <a:pt x="251859" y="0"/>
                    </a:lnTo>
                    <a:close/>
                  </a:path>
                </a:pathLst>
              </a:custGeom>
              <a:solidFill>
                <a:srgbClr val="00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4345329" y="2584230"/>
                <a:ext cx="453390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328930">
                    <a:moveTo>
                      <a:pt x="0" y="10451"/>
                    </a:moveTo>
                    <a:lnTo>
                      <a:pt x="50372" y="7174"/>
                    </a:lnTo>
                    <a:lnTo>
                      <a:pt x="100744" y="4320"/>
                    </a:lnTo>
                    <a:lnTo>
                      <a:pt x="151116" y="2061"/>
                    </a:lnTo>
                    <a:lnTo>
                      <a:pt x="201488" y="564"/>
                    </a:lnTo>
                    <a:lnTo>
                      <a:pt x="251859" y="0"/>
                    </a:lnTo>
                    <a:lnTo>
                      <a:pt x="302230" y="537"/>
                    </a:lnTo>
                    <a:lnTo>
                      <a:pt x="352601" y="2345"/>
                    </a:lnTo>
                    <a:lnTo>
                      <a:pt x="402970" y="5593"/>
                    </a:lnTo>
                    <a:lnTo>
                      <a:pt x="453339" y="10451"/>
                    </a:lnTo>
                    <a:lnTo>
                      <a:pt x="453187" y="61923"/>
                    </a:lnTo>
                    <a:lnTo>
                      <a:pt x="452809" y="111115"/>
                    </a:lnTo>
                    <a:lnTo>
                      <a:pt x="452316" y="159168"/>
                    </a:lnTo>
                    <a:lnTo>
                      <a:pt x="451824" y="207221"/>
                    </a:lnTo>
                    <a:lnTo>
                      <a:pt x="451445" y="256414"/>
                    </a:lnTo>
                    <a:lnTo>
                      <a:pt x="451294" y="307885"/>
                    </a:lnTo>
                    <a:lnTo>
                      <a:pt x="400992" y="308589"/>
                    </a:lnTo>
                    <a:lnTo>
                      <a:pt x="350809" y="310475"/>
                    </a:lnTo>
                    <a:lnTo>
                      <a:pt x="300710" y="313206"/>
                    </a:lnTo>
                    <a:lnTo>
                      <a:pt x="250662" y="316444"/>
                    </a:lnTo>
                    <a:lnTo>
                      <a:pt x="200631" y="319850"/>
                    </a:lnTo>
                    <a:lnTo>
                      <a:pt x="150583" y="323087"/>
                    </a:lnTo>
                    <a:lnTo>
                      <a:pt x="100485" y="325818"/>
                    </a:lnTo>
                    <a:lnTo>
                      <a:pt x="50301" y="327705"/>
                    </a:lnTo>
                    <a:lnTo>
                      <a:pt x="0" y="328408"/>
                    </a:lnTo>
                    <a:lnTo>
                      <a:pt x="6673" y="277317"/>
                    </a:lnTo>
                    <a:lnTo>
                      <a:pt x="11746" y="225771"/>
                    </a:lnTo>
                    <a:lnTo>
                      <a:pt x="14416" y="173540"/>
                    </a:lnTo>
                    <a:lnTo>
                      <a:pt x="13882" y="120395"/>
                    </a:lnTo>
                    <a:lnTo>
                      <a:pt x="9344" y="66109"/>
                    </a:lnTo>
                    <a:lnTo>
                      <a:pt x="0" y="1045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4763791" y="2574169"/>
                <a:ext cx="67945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336550">
                    <a:moveTo>
                      <a:pt x="67703" y="0"/>
                    </a:moveTo>
                    <a:lnTo>
                      <a:pt x="8216" y="26657"/>
                    </a:lnTo>
                    <a:lnTo>
                      <a:pt x="20523" y="59486"/>
                    </a:lnTo>
                    <a:lnTo>
                      <a:pt x="2057" y="106667"/>
                    </a:lnTo>
                    <a:lnTo>
                      <a:pt x="26670" y="135382"/>
                    </a:lnTo>
                    <a:lnTo>
                      <a:pt x="4114" y="188722"/>
                    </a:lnTo>
                    <a:lnTo>
                      <a:pt x="26670" y="235902"/>
                    </a:lnTo>
                    <a:lnTo>
                      <a:pt x="0" y="291287"/>
                    </a:lnTo>
                    <a:lnTo>
                      <a:pt x="24625" y="328206"/>
                    </a:lnTo>
                    <a:lnTo>
                      <a:pt x="63601" y="336423"/>
                    </a:lnTo>
                    <a:lnTo>
                      <a:pt x="677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4763791" y="2574169"/>
                <a:ext cx="67945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336550">
                    <a:moveTo>
                      <a:pt x="67703" y="0"/>
                    </a:moveTo>
                    <a:lnTo>
                      <a:pt x="8216" y="26657"/>
                    </a:lnTo>
                    <a:lnTo>
                      <a:pt x="20523" y="59486"/>
                    </a:lnTo>
                    <a:lnTo>
                      <a:pt x="2057" y="106667"/>
                    </a:lnTo>
                    <a:lnTo>
                      <a:pt x="26670" y="135382"/>
                    </a:lnTo>
                    <a:lnTo>
                      <a:pt x="4114" y="188722"/>
                    </a:lnTo>
                    <a:lnTo>
                      <a:pt x="26670" y="235902"/>
                    </a:lnTo>
                    <a:lnTo>
                      <a:pt x="0" y="291287"/>
                    </a:lnTo>
                    <a:lnTo>
                      <a:pt x="24625" y="328206"/>
                    </a:lnTo>
                    <a:lnTo>
                      <a:pt x="63601" y="336423"/>
                    </a:lnTo>
                    <a:lnTo>
                      <a:pt x="67703" y="0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419954" y="3235590"/>
                <a:ext cx="32448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324485" h="118110">
                    <a:moveTo>
                      <a:pt x="0" y="0"/>
                    </a:moveTo>
                    <a:lnTo>
                      <a:pt x="16116" y="18418"/>
                    </a:lnTo>
                    <a:lnTo>
                      <a:pt x="69991" y="58940"/>
                    </a:lnTo>
                    <a:lnTo>
                      <a:pt x="169912" y="99462"/>
                    </a:lnTo>
                    <a:lnTo>
                      <a:pt x="324167" y="11788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738845" y="3320006"/>
                <a:ext cx="6096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7310">
                    <a:moveTo>
                      <a:pt x="0" y="0"/>
                    </a:moveTo>
                    <a:lnTo>
                      <a:pt x="0" y="66929"/>
                    </a:lnTo>
                    <a:lnTo>
                      <a:pt x="60833" y="3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8" name="object 118"/>
            <p:cNvSpPr/>
            <p:nvPr/>
          </p:nvSpPr>
          <p:spPr>
            <a:xfrm>
              <a:off x="5237910" y="2016561"/>
              <a:ext cx="2079023" cy="16722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72910" y="1111449"/>
              <a:ext cx="617474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Diagrams </a:t>
              </a:r>
              <a:r>
                <a:rPr sz="1200" spc="-35" dirty="0">
                  <a:latin typeface="Arial"/>
                  <a:cs typeface="Arial"/>
                </a:rPr>
                <a:t>‘A’ </a:t>
              </a:r>
              <a:r>
                <a:rPr sz="1200" spc="-5" dirty="0">
                  <a:latin typeface="Arial"/>
                  <a:cs typeface="Arial"/>
                </a:rPr>
                <a:t>and ‘B’ show </a:t>
              </a:r>
              <a:r>
                <a:rPr sz="1200" dirty="0">
                  <a:latin typeface="Arial"/>
                  <a:cs typeface="Arial"/>
                </a:rPr>
                <a:t>two </a:t>
              </a:r>
              <a:r>
                <a:rPr sz="1200" spc="-5" dirty="0">
                  <a:latin typeface="Arial"/>
                  <a:cs typeface="Arial"/>
                </a:rPr>
                <a:t>ways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using a chisel </a:t>
              </a:r>
              <a:r>
                <a:rPr sz="1200" spc="-10" dirty="0">
                  <a:latin typeface="Arial"/>
                  <a:cs typeface="Arial"/>
                </a:rPr>
                <a:t>incorrectly. </a:t>
              </a:r>
              <a:r>
                <a:rPr sz="1200" spc="-5" dirty="0">
                  <a:latin typeface="Arial"/>
                  <a:cs typeface="Arial"/>
                </a:rPr>
                <a:t>Describe what is</a:t>
              </a:r>
              <a:r>
                <a:rPr sz="1200" spc="204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wrong.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4351108" y="1604426"/>
              <a:ext cx="146050" cy="2425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Arial"/>
                  <a:cs typeface="Arial"/>
                </a:rPr>
                <a:t>A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6520002" y="1601899"/>
              <a:ext cx="146050" cy="2425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15" dirty="0">
                  <a:latin typeface="Arial"/>
                  <a:cs typeface="Arial"/>
                </a:rPr>
                <a:t>B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199212" y="1494876"/>
              <a:ext cx="91503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DIAGRAM</a:t>
              </a:r>
              <a:r>
                <a:rPr sz="1200" spc="-1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230365" y="2670680"/>
              <a:ext cx="92329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DIAGRAM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183642" y="4015609"/>
              <a:ext cx="545528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A </a:t>
              </a:r>
              <a:r>
                <a:rPr sz="1200" spc="-5" dirty="0">
                  <a:latin typeface="Arial"/>
                  <a:cs typeface="Arial"/>
                </a:rPr>
                <a:t>blunt chisel can be more dangerous than sharp chisel. </a:t>
              </a:r>
              <a:r>
                <a:rPr sz="1200" dirty="0">
                  <a:latin typeface="Arial"/>
                  <a:cs typeface="Arial"/>
                </a:rPr>
                <a:t>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this the</a:t>
              </a:r>
              <a:r>
                <a:rPr sz="1200" spc="6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case?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2827896" y="5002920"/>
              <a:ext cx="4422140" cy="622935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L="247015">
                <a:lnSpc>
                  <a:spcPct val="100000"/>
                </a:lnSpc>
                <a:spcBef>
                  <a:spcPts val="254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The diagram opposite shows </a:t>
              </a:r>
              <a:r>
                <a:rPr sz="1200" dirty="0">
                  <a:latin typeface="Arial"/>
                  <a:cs typeface="Arial"/>
                </a:rPr>
                <a:t>the correct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</a:t>
              </a:r>
              <a:r>
                <a:rPr sz="1200" spc="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chisel.</a:t>
              </a:r>
              <a:endParaRPr sz="1200">
                <a:latin typeface="Arial"/>
                <a:cs typeface="Arial"/>
              </a:endParaRPr>
            </a:p>
            <a:p>
              <a:pPr marL="1708785" marR="5080" indent="-1696720">
                <a:lnSpc>
                  <a:spcPct val="104900"/>
                </a:lnSpc>
                <a:spcBef>
                  <a:spcPts val="85"/>
                </a:spcBef>
              </a:pPr>
              <a:r>
                <a:rPr sz="1200" spc="-5" dirty="0">
                  <a:latin typeface="Arial"/>
                  <a:cs typeface="Arial"/>
                </a:rPr>
                <a:t>Describe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technique and explain </a:t>
              </a:r>
              <a:r>
                <a:rPr sz="1200" dirty="0">
                  <a:latin typeface="Arial"/>
                  <a:cs typeface="Arial"/>
                </a:rPr>
                <a:t>the safety </a:t>
              </a:r>
              <a:r>
                <a:rPr sz="1200" spc="-5" dirty="0">
                  <a:latin typeface="Arial"/>
                  <a:cs typeface="Arial"/>
                </a:rPr>
                <a:t>precautions shown  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diagram.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126" name="object 126"/>
            <p:cNvGrpSpPr/>
            <p:nvPr/>
          </p:nvGrpSpPr>
          <p:grpSpPr>
            <a:xfrm>
              <a:off x="650678" y="8420594"/>
              <a:ext cx="829310" cy="227965"/>
              <a:chOff x="650678" y="8420594"/>
              <a:chExt cx="829310" cy="227965"/>
            </a:xfrm>
          </p:grpSpPr>
          <p:sp>
            <p:nvSpPr>
              <p:cNvPr id="127" name="object 127"/>
              <p:cNvSpPr/>
              <p:nvPr/>
            </p:nvSpPr>
            <p:spPr>
              <a:xfrm>
                <a:off x="652049" y="8421966"/>
                <a:ext cx="826769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826769" h="225425">
                    <a:moveTo>
                      <a:pt x="646722" y="0"/>
                    </a:moveTo>
                    <a:lnTo>
                      <a:pt x="184810" y="0"/>
                    </a:lnTo>
                    <a:lnTo>
                      <a:pt x="406" y="200152"/>
                    </a:lnTo>
                    <a:lnTo>
                      <a:pt x="0" y="224802"/>
                    </a:lnTo>
                    <a:lnTo>
                      <a:pt x="826388" y="224802"/>
                    </a:lnTo>
                    <a:lnTo>
                      <a:pt x="825004" y="201777"/>
                    </a:lnTo>
                    <a:lnTo>
                      <a:pt x="64672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652049" y="8421966"/>
                <a:ext cx="826769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826769" h="225425">
                    <a:moveTo>
                      <a:pt x="184810" y="0"/>
                    </a:moveTo>
                    <a:lnTo>
                      <a:pt x="646722" y="0"/>
                    </a:lnTo>
                    <a:lnTo>
                      <a:pt x="825004" y="201777"/>
                    </a:lnTo>
                    <a:lnTo>
                      <a:pt x="826388" y="224802"/>
                    </a:lnTo>
                    <a:lnTo>
                      <a:pt x="0" y="224802"/>
                    </a:lnTo>
                    <a:lnTo>
                      <a:pt x="406" y="200152"/>
                    </a:lnTo>
                    <a:lnTo>
                      <a:pt x="18481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9" name="object 129"/>
            <p:cNvGrpSpPr/>
            <p:nvPr/>
          </p:nvGrpSpPr>
          <p:grpSpPr>
            <a:xfrm>
              <a:off x="3260544" y="8427268"/>
              <a:ext cx="811530" cy="220979"/>
              <a:chOff x="3260544" y="8427268"/>
              <a:chExt cx="811530" cy="220979"/>
            </a:xfrm>
          </p:grpSpPr>
          <p:sp>
            <p:nvSpPr>
              <p:cNvPr id="130" name="object 130"/>
              <p:cNvSpPr/>
              <p:nvPr/>
            </p:nvSpPr>
            <p:spPr>
              <a:xfrm>
                <a:off x="3261916" y="8428640"/>
                <a:ext cx="80835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808354" h="218440">
                    <a:moveTo>
                      <a:pt x="808355" y="0"/>
                    </a:moveTo>
                    <a:lnTo>
                      <a:pt x="0" y="0"/>
                    </a:lnTo>
                    <a:lnTo>
                      <a:pt x="0" y="218122"/>
                    </a:lnTo>
                    <a:lnTo>
                      <a:pt x="808355" y="218122"/>
                    </a:lnTo>
                    <a:lnTo>
                      <a:pt x="808355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3261916" y="8428640"/>
                <a:ext cx="80835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808354" h="218440">
                    <a:moveTo>
                      <a:pt x="0" y="0"/>
                    </a:moveTo>
                    <a:lnTo>
                      <a:pt x="808355" y="0"/>
                    </a:lnTo>
                    <a:lnTo>
                      <a:pt x="808355" y="218122"/>
                    </a:lnTo>
                    <a:lnTo>
                      <a:pt x="0" y="21812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2" name="object 132"/>
            <p:cNvGrpSpPr/>
            <p:nvPr/>
          </p:nvGrpSpPr>
          <p:grpSpPr>
            <a:xfrm>
              <a:off x="5865238" y="8529918"/>
              <a:ext cx="811530" cy="118745"/>
              <a:chOff x="5865238" y="8529918"/>
              <a:chExt cx="811530" cy="118745"/>
            </a:xfrm>
          </p:grpSpPr>
          <p:sp>
            <p:nvSpPr>
              <p:cNvPr id="133" name="object 133"/>
              <p:cNvSpPr/>
              <p:nvPr/>
            </p:nvSpPr>
            <p:spPr>
              <a:xfrm>
                <a:off x="5866610" y="8531290"/>
                <a:ext cx="808355" cy="115570"/>
              </a:xfrm>
              <a:custGeom>
                <a:avLst/>
                <a:gdLst/>
                <a:ahLst/>
                <a:cxnLst/>
                <a:rect l="l" t="t" r="r" b="b"/>
                <a:pathLst>
                  <a:path w="808354" h="115570">
                    <a:moveTo>
                      <a:pt x="808355" y="0"/>
                    </a:moveTo>
                    <a:lnTo>
                      <a:pt x="0" y="0"/>
                    </a:lnTo>
                    <a:lnTo>
                      <a:pt x="0" y="115481"/>
                    </a:lnTo>
                    <a:lnTo>
                      <a:pt x="808355" y="115481"/>
                    </a:lnTo>
                    <a:lnTo>
                      <a:pt x="808355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5866610" y="8531290"/>
                <a:ext cx="808355" cy="115570"/>
              </a:xfrm>
              <a:custGeom>
                <a:avLst/>
                <a:gdLst/>
                <a:ahLst/>
                <a:cxnLst/>
                <a:rect l="l" t="t" r="r" b="b"/>
                <a:pathLst>
                  <a:path w="808354" h="115570">
                    <a:moveTo>
                      <a:pt x="0" y="0"/>
                    </a:moveTo>
                    <a:lnTo>
                      <a:pt x="808355" y="0"/>
                    </a:lnTo>
                    <a:lnTo>
                      <a:pt x="808355" y="115481"/>
                    </a:lnTo>
                    <a:lnTo>
                      <a:pt x="0" y="11548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5" name="object 135"/>
            <p:cNvSpPr/>
            <p:nvPr/>
          </p:nvSpPr>
          <p:spPr>
            <a:xfrm>
              <a:off x="235277" y="8987356"/>
              <a:ext cx="2009139" cy="0"/>
            </a:xfrm>
            <a:custGeom>
              <a:avLst/>
              <a:gdLst/>
              <a:ahLst/>
              <a:cxnLst/>
              <a:rect l="l" t="t" r="r" b="b"/>
              <a:pathLst>
                <a:path w="2009139">
                  <a:moveTo>
                    <a:pt x="0" y="0"/>
                  </a:moveTo>
                  <a:lnTo>
                    <a:pt x="2009000" y="0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95906" y="8987356"/>
              <a:ext cx="2009139" cy="0"/>
            </a:xfrm>
            <a:custGeom>
              <a:avLst/>
              <a:gdLst/>
              <a:ahLst/>
              <a:cxnLst/>
              <a:rect l="l" t="t" r="r" b="b"/>
              <a:pathLst>
                <a:path w="2009139">
                  <a:moveTo>
                    <a:pt x="0" y="0"/>
                  </a:moveTo>
                  <a:lnTo>
                    <a:pt x="2009000" y="0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9976" y="8987356"/>
              <a:ext cx="2009139" cy="0"/>
            </a:xfrm>
            <a:custGeom>
              <a:avLst/>
              <a:gdLst/>
              <a:ahLst/>
              <a:cxnLst/>
              <a:rect l="l" t="t" r="r" b="b"/>
              <a:pathLst>
                <a:path w="2009140">
                  <a:moveTo>
                    <a:pt x="0" y="0"/>
                  </a:moveTo>
                  <a:lnTo>
                    <a:pt x="2009000" y="0"/>
                  </a:lnTo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199212" y="9232846"/>
              <a:ext cx="5413375" cy="691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lnSpc>
                  <a:spcPct val="100000"/>
                </a:lnSpc>
                <a:spcBef>
                  <a:spcPts val="100"/>
                </a:spcBef>
                <a:buAutoNum type="arabicPeriod" startAt="5"/>
                <a:tabLst>
                  <a:tab pos="179705" algn="l"/>
                </a:tabLst>
              </a:pPr>
              <a:r>
                <a:rPr sz="1200" spc="-5" dirty="0">
                  <a:latin typeface="Arial"/>
                  <a:cs typeface="Arial"/>
                </a:rPr>
                <a:t>The handles </a:t>
              </a:r>
              <a:r>
                <a:rPr sz="1200" dirty="0">
                  <a:latin typeface="Arial"/>
                  <a:cs typeface="Arial"/>
                </a:rPr>
                <a:t>of most </a:t>
              </a:r>
              <a:r>
                <a:rPr sz="1200" spc="-5" dirty="0">
                  <a:latin typeface="Arial"/>
                  <a:cs typeface="Arial"/>
                </a:rPr>
                <a:t>chisels are manufactured</a:t>
              </a:r>
              <a:r>
                <a:rPr sz="1200" spc="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from: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buFont typeface="Arial"/>
                <a:buAutoNum type="arabicPeriod" startAt="5"/>
              </a:pPr>
              <a:endParaRPr sz="2050">
                <a:latin typeface="Arial"/>
                <a:cs typeface="Arial"/>
              </a:endParaRPr>
            </a:p>
            <a:p>
              <a:pPr marL="181610" indent="-169545">
                <a:lnSpc>
                  <a:spcPct val="100000"/>
                </a:lnSpc>
                <a:buAutoNum type="arabicPeriod" startAt="5"/>
                <a:tabLst>
                  <a:tab pos="182245" algn="l"/>
                </a:tabLst>
              </a:pPr>
              <a:r>
                <a:rPr sz="1200" dirty="0">
                  <a:latin typeface="Arial"/>
                  <a:cs typeface="Arial"/>
                </a:rPr>
                <a:t>Why </a:t>
              </a:r>
              <a:r>
                <a:rPr sz="1200" spc="-5" dirty="0">
                  <a:latin typeface="Arial"/>
                  <a:cs typeface="Arial"/>
                </a:rPr>
                <a:t>should both hands be </a:t>
              </a:r>
              <a:r>
                <a:rPr sz="1200" dirty="0">
                  <a:latin typeface="Arial"/>
                  <a:cs typeface="Arial"/>
                </a:rPr>
                <a:t>kept </a:t>
              </a:r>
              <a:r>
                <a:rPr sz="1200" spc="-5" dirty="0">
                  <a:latin typeface="Arial"/>
                  <a:cs typeface="Arial"/>
                </a:rPr>
                <a:t>behind </a:t>
              </a:r>
              <a:r>
                <a:rPr sz="1200" dirty="0">
                  <a:latin typeface="Arial"/>
                  <a:cs typeface="Arial"/>
                </a:rPr>
                <a:t>the cutting </a:t>
              </a:r>
              <a:r>
                <a:rPr sz="1200" spc="-5" dirty="0">
                  <a:latin typeface="Arial"/>
                  <a:cs typeface="Arial"/>
                </a:rPr>
                <a:t>edge when using a</a:t>
              </a:r>
              <a:r>
                <a:rPr sz="1200" spc="15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chisel?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1207771" y="617778"/>
              <a:ext cx="5119370" cy="29718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https://www.technologystudent.com/equip1/chisels.htm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146700" y="400288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656958" y="400034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 rot="660000">
              <a:off x="4085184" y="2272200"/>
              <a:ext cx="689516" cy="101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7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6506692" y="331280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297303" y="5776604"/>
              <a:ext cx="1020444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91135" algn="l"/>
                  <a:tab pos="325755" algn="l"/>
                </a:tabLst>
              </a:pPr>
              <a:r>
                <a:rPr sz="800" u="sng" dirty="0">
                  <a:solidFill>
                    <a:srgbClr val="989899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r>
                <a:rPr sz="800" dirty="0">
                  <a:solidFill>
                    <a:srgbClr val="989899"/>
                  </a:solidFill>
                  <a:latin typeface="Times New Roman"/>
                  <a:cs typeface="Times New Roman"/>
                </a:rPr>
                <a:t>	</a:t>
              </a: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52DCE52-3B48-4699-83BA-291BA5553BD3}"/>
              </a:ext>
            </a:extLst>
          </p:cNvPr>
          <p:cNvGrpSpPr/>
          <p:nvPr/>
        </p:nvGrpSpPr>
        <p:grpSpPr>
          <a:xfrm>
            <a:off x="233845" y="96847"/>
            <a:ext cx="7033983" cy="9432518"/>
            <a:chOff x="233845" y="96847"/>
            <a:chExt cx="7033983" cy="9432518"/>
          </a:xfrm>
        </p:grpSpPr>
        <p:grpSp>
          <p:nvGrpSpPr>
            <p:cNvPr id="2" name="object 2"/>
            <p:cNvGrpSpPr/>
            <p:nvPr/>
          </p:nvGrpSpPr>
          <p:grpSpPr>
            <a:xfrm>
              <a:off x="449272" y="1508439"/>
              <a:ext cx="5991860" cy="2527935"/>
              <a:chOff x="449272" y="1508439"/>
              <a:chExt cx="5991860" cy="252793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628657" y="1508439"/>
                <a:ext cx="5171827" cy="239356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50644" y="3911835"/>
                <a:ext cx="5989320" cy="123189"/>
              </a:xfrm>
              <a:custGeom>
                <a:avLst/>
                <a:gdLst/>
                <a:ahLst/>
                <a:cxnLst/>
                <a:rect l="l" t="t" r="r" b="b"/>
                <a:pathLst>
                  <a:path w="5989320" h="123189">
                    <a:moveTo>
                      <a:pt x="5989053" y="0"/>
                    </a:moveTo>
                    <a:lnTo>
                      <a:pt x="0" y="0"/>
                    </a:lnTo>
                    <a:lnTo>
                      <a:pt x="0" y="122682"/>
                    </a:lnTo>
                    <a:lnTo>
                      <a:pt x="5989053" y="122682"/>
                    </a:lnTo>
                    <a:lnTo>
                      <a:pt x="5989053" y="0"/>
                    </a:lnTo>
                    <a:close/>
                  </a:path>
                </a:pathLst>
              </a:custGeom>
              <a:solidFill>
                <a:srgbClr val="99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450644" y="3911835"/>
                <a:ext cx="5989320" cy="123189"/>
              </a:xfrm>
              <a:custGeom>
                <a:avLst/>
                <a:gdLst/>
                <a:ahLst/>
                <a:cxnLst/>
                <a:rect l="l" t="t" r="r" b="b"/>
                <a:pathLst>
                  <a:path w="5989320" h="123189">
                    <a:moveTo>
                      <a:pt x="0" y="0"/>
                    </a:moveTo>
                    <a:lnTo>
                      <a:pt x="5989053" y="0"/>
                    </a:lnTo>
                    <a:lnTo>
                      <a:pt x="5989053" y="122682"/>
                    </a:lnTo>
                    <a:lnTo>
                      <a:pt x="0" y="12268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122871" y="3365744"/>
                <a:ext cx="0" cy="357505"/>
              </a:xfrm>
              <a:custGeom>
                <a:avLst/>
                <a:gdLst/>
                <a:ahLst/>
                <a:cxnLst/>
                <a:rect l="l" t="t" r="r" b="b"/>
                <a:pathLst>
                  <a:path h="357504">
                    <a:moveTo>
                      <a:pt x="0" y="0"/>
                    </a:moveTo>
                    <a:lnTo>
                      <a:pt x="0" y="35716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089406" y="3662071"/>
                <a:ext cx="6731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60960">
                    <a:moveTo>
                      <a:pt x="66928" y="0"/>
                    </a:moveTo>
                    <a:lnTo>
                      <a:pt x="0" y="0"/>
                    </a:lnTo>
                    <a:lnTo>
                      <a:pt x="33464" y="60833"/>
                    </a:lnTo>
                    <a:lnTo>
                      <a:pt x="669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048216" y="2599034"/>
                <a:ext cx="1783080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1783079" h="264794">
                    <a:moveTo>
                      <a:pt x="0" y="0"/>
                    </a:moveTo>
                    <a:lnTo>
                      <a:pt x="1783041" y="26437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766172" y="2821392"/>
                <a:ext cx="6540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5404" h="66675">
                    <a:moveTo>
                      <a:pt x="9817" y="0"/>
                    </a:moveTo>
                    <a:lnTo>
                      <a:pt x="0" y="66205"/>
                    </a:lnTo>
                    <a:lnTo>
                      <a:pt x="65087" y="42024"/>
                    </a:lnTo>
                    <a:lnTo>
                      <a:pt x="981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356922" y="1630313"/>
                <a:ext cx="1189990" cy="123189"/>
              </a:xfrm>
              <a:custGeom>
                <a:avLst/>
                <a:gdLst/>
                <a:ahLst/>
                <a:cxnLst/>
                <a:rect l="l" t="t" r="r" b="b"/>
                <a:pathLst>
                  <a:path w="1189989" h="123189">
                    <a:moveTo>
                      <a:pt x="1189723" y="122688"/>
                    </a:moveTo>
                    <a:lnTo>
                      <a:pt x="1057737" y="93358"/>
                    </a:lnTo>
                    <a:lnTo>
                      <a:pt x="738617" y="36765"/>
                    </a:lnTo>
                    <a:lnTo>
                      <a:pt x="347619" y="0"/>
                    </a:lnTo>
                    <a:lnTo>
                      <a:pt x="0" y="30156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303363" y="1626807"/>
                <a:ext cx="67945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64769">
                    <a:moveTo>
                      <a:pt x="49745" y="0"/>
                    </a:moveTo>
                    <a:lnTo>
                      <a:pt x="0" y="48437"/>
                    </a:lnTo>
                    <a:lnTo>
                      <a:pt x="67538" y="64516"/>
                    </a:lnTo>
                    <a:lnTo>
                      <a:pt x="497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4625967" y="1951293"/>
                <a:ext cx="278130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78129" h="515619">
                    <a:moveTo>
                      <a:pt x="277596" y="0"/>
                    </a:moveTo>
                    <a:lnTo>
                      <a:pt x="0" y="51554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4625337" y="2397409"/>
                <a:ext cx="5905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69850">
                    <a:moveTo>
                      <a:pt x="0" y="0"/>
                    </a:moveTo>
                    <a:lnTo>
                      <a:pt x="622" y="69430"/>
                    </a:lnTo>
                    <a:lnTo>
                      <a:pt x="58927" y="31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564520" y="2638688"/>
                <a:ext cx="370205" cy="489584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489585">
                    <a:moveTo>
                      <a:pt x="370141" y="0"/>
                    </a:moveTo>
                    <a:lnTo>
                      <a:pt x="0" y="48911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564517" y="3059102"/>
                <a:ext cx="6350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9214">
                    <a:moveTo>
                      <a:pt x="10033" y="0"/>
                    </a:moveTo>
                    <a:lnTo>
                      <a:pt x="0" y="68694"/>
                    </a:lnTo>
                    <a:lnTo>
                      <a:pt x="63398" y="40385"/>
                    </a:lnTo>
                    <a:lnTo>
                      <a:pt x="100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723153" y="3339308"/>
                <a:ext cx="56896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568960" h="119379">
                    <a:moveTo>
                      <a:pt x="568426" y="118973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5723148" y="3319019"/>
                <a:ext cx="6667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039">
                    <a:moveTo>
                      <a:pt x="66408" y="0"/>
                    </a:moveTo>
                    <a:lnTo>
                      <a:pt x="0" y="20294"/>
                    </a:lnTo>
                    <a:lnTo>
                      <a:pt x="52692" y="65506"/>
                    </a:lnTo>
                    <a:lnTo>
                      <a:pt x="664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4070753" y="3749104"/>
                <a:ext cx="913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3764">
                    <a:moveTo>
                      <a:pt x="0" y="0"/>
                    </a:moveTo>
                    <a:lnTo>
                      <a:pt x="91365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4923575" y="3715642"/>
                <a:ext cx="6096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7310">
                    <a:moveTo>
                      <a:pt x="0" y="0"/>
                    </a:moveTo>
                    <a:lnTo>
                      <a:pt x="0" y="66929"/>
                    </a:lnTo>
                    <a:lnTo>
                      <a:pt x="60833" y="3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338175" y="96847"/>
              <a:ext cx="4598035" cy="4489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75205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HOT GLUE</a:t>
              </a:r>
              <a:r>
                <a:rPr sz="1600" b="1" u="sng" spc="-4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GUN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2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956462" y="998001"/>
              <a:ext cx="58115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A </a:t>
              </a:r>
              <a:r>
                <a:rPr sz="1200" spc="-5" dirty="0">
                  <a:latin typeface="Arial"/>
                  <a:cs typeface="Arial"/>
                </a:rPr>
                <a:t>hot glue gun is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by adding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missing</a:t>
              </a:r>
              <a:r>
                <a:rPr sz="1200" spc="1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labels.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49008" y="4285243"/>
              <a:ext cx="33210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Explain how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glue gun shown above</a:t>
              </a:r>
              <a:r>
                <a:rPr sz="1200" spc="5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works.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15426" y="7819979"/>
              <a:ext cx="701040" cy="178435"/>
            </a:xfrm>
            <a:custGeom>
              <a:avLst/>
              <a:gdLst/>
              <a:ahLst/>
              <a:cxnLst/>
              <a:rect l="l" t="t" r="r" b="b"/>
              <a:pathLst>
                <a:path w="701039" h="178434">
                  <a:moveTo>
                    <a:pt x="0" y="111569"/>
                  </a:moveTo>
                  <a:lnTo>
                    <a:pt x="52374" y="116183"/>
                  </a:lnTo>
                  <a:lnTo>
                    <a:pt x="104281" y="118861"/>
                  </a:lnTo>
                  <a:lnTo>
                    <a:pt x="155722" y="119603"/>
                  </a:lnTo>
                  <a:lnTo>
                    <a:pt x="206695" y="118410"/>
                  </a:lnTo>
                  <a:lnTo>
                    <a:pt x="257202" y="115280"/>
                  </a:lnTo>
                  <a:lnTo>
                    <a:pt x="307241" y="110215"/>
                  </a:lnTo>
                  <a:lnTo>
                    <a:pt x="356812" y="103214"/>
                  </a:lnTo>
                  <a:lnTo>
                    <a:pt x="405917" y="94277"/>
                  </a:lnTo>
                  <a:lnTo>
                    <a:pt x="454554" y="83404"/>
                  </a:lnTo>
                  <a:lnTo>
                    <a:pt x="502724" y="70595"/>
                  </a:lnTo>
                  <a:lnTo>
                    <a:pt x="550426" y="55850"/>
                  </a:lnTo>
                  <a:lnTo>
                    <a:pt x="597661" y="39169"/>
                  </a:lnTo>
                  <a:lnTo>
                    <a:pt x="644428" y="20553"/>
                  </a:lnTo>
                  <a:lnTo>
                    <a:pt x="690727" y="0"/>
                  </a:lnTo>
                  <a:lnTo>
                    <a:pt x="693263" y="15698"/>
                  </a:lnTo>
                  <a:lnTo>
                    <a:pt x="695801" y="31399"/>
                  </a:lnTo>
                  <a:lnTo>
                    <a:pt x="698339" y="47096"/>
                  </a:lnTo>
                  <a:lnTo>
                    <a:pt x="700874" y="62788"/>
                  </a:lnTo>
                  <a:lnTo>
                    <a:pt x="653324" y="81827"/>
                  </a:lnTo>
                  <a:lnTo>
                    <a:pt x="605484" y="99074"/>
                  </a:lnTo>
                  <a:lnTo>
                    <a:pt x="557358" y="114552"/>
                  </a:lnTo>
                  <a:lnTo>
                    <a:pt x="508950" y="128281"/>
                  </a:lnTo>
                  <a:lnTo>
                    <a:pt x="460263" y="140286"/>
                  </a:lnTo>
                  <a:lnTo>
                    <a:pt x="411302" y="150587"/>
                  </a:lnTo>
                  <a:lnTo>
                    <a:pt x="362069" y="159208"/>
                  </a:lnTo>
                  <a:lnTo>
                    <a:pt x="312568" y="166171"/>
                  </a:lnTo>
                  <a:lnTo>
                    <a:pt x="262803" y="171497"/>
                  </a:lnTo>
                  <a:lnTo>
                    <a:pt x="212778" y="175210"/>
                  </a:lnTo>
                  <a:lnTo>
                    <a:pt x="162496" y="177332"/>
                  </a:lnTo>
                  <a:lnTo>
                    <a:pt x="111961" y="177884"/>
                  </a:lnTo>
                  <a:lnTo>
                    <a:pt x="61177" y="176890"/>
                  </a:lnTo>
                  <a:lnTo>
                    <a:pt x="10147" y="174370"/>
                  </a:lnTo>
                  <a:lnTo>
                    <a:pt x="7606" y="158666"/>
                  </a:lnTo>
                  <a:lnTo>
                    <a:pt x="5068" y="142965"/>
                  </a:lnTo>
                  <a:lnTo>
                    <a:pt x="2533" y="127266"/>
                  </a:lnTo>
                  <a:lnTo>
                    <a:pt x="0" y="1115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2499489" y="6213929"/>
              <a:ext cx="3229610" cy="1760220"/>
              <a:chOff x="2499489" y="6213929"/>
              <a:chExt cx="3229610" cy="176022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2500861" y="6215300"/>
                <a:ext cx="3037840" cy="1757680"/>
              </a:xfrm>
              <a:custGeom>
                <a:avLst/>
                <a:gdLst/>
                <a:ahLst/>
                <a:cxnLst/>
                <a:rect l="l" t="t" r="r" b="b"/>
                <a:pathLst>
                  <a:path w="3037840" h="1757679">
                    <a:moveTo>
                      <a:pt x="284988" y="1717928"/>
                    </a:moveTo>
                    <a:lnTo>
                      <a:pt x="236265" y="1742298"/>
                    </a:lnTo>
                    <a:lnTo>
                      <a:pt x="187132" y="1755376"/>
                    </a:lnTo>
                    <a:lnTo>
                      <a:pt x="137589" y="1757164"/>
                    </a:lnTo>
                    <a:lnTo>
                      <a:pt x="87636" y="1747666"/>
                    </a:lnTo>
                    <a:lnTo>
                      <a:pt x="37274" y="1726882"/>
                    </a:lnTo>
                    <a:lnTo>
                      <a:pt x="32616" y="1674958"/>
                    </a:lnTo>
                    <a:lnTo>
                      <a:pt x="27958" y="1623035"/>
                    </a:lnTo>
                    <a:lnTo>
                      <a:pt x="23300" y="1571113"/>
                    </a:lnTo>
                    <a:lnTo>
                      <a:pt x="18642" y="1519193"/>
                    </a:lnTo>
                    <a:lnTo>
                      <a:pt x="13982" y="1467272"/>
                    </a:lnTo>
                    <a:lnTo>
                      <a:pt x="9322" y="1415350"/>
                    </a:lnTo>
                    <a:lnTo>
                      <a:pt x="4661" y="1363428"/>
                    </a:lnTo>
                    <a:lnTo>
                      <a:pt x="0" y="1311503"/>
                    </a:lnTo>
                    <a:lnTo>
                      <a:pt x="537" y="1280513"/>
                    </a:lnTo>
                    <a:lnTo>
                      <a:pt x="24772" y="1217695"/>
                    </a:lnTo>
                    <a:lnTo>
                      <a:pt x="51777" y="1185748"/>
                    </a:lnTo>
                    <a:lnTo>
                      <a:pt x="94965" y="1158196"/>
                    </a:lnTo>
                    <a:lnTo>
                      <a:pt x="138153" y="1130644"/>
                    </a:lnTo>
                    <a:lnTo>
                      <a:pt x="181341" y="1103092"/>
                    </a:lnTo>
                    <a:lnTo>
                      <a:pt x="224530" y="1075540"/>
                    </a:lnTo>
                    <a:lnTo>
                      <a:pt x="267718" y="1047988"/>
                    </a:lnTo>
                    <a:lnTo>
                      <a:pt x="310906" y="1020437"/>
                    </a:lnTo>
                    <a:lnTo>
                      <a:pt x="354095" y="992885"/>
                    </a:lnTo>
                    <a:lnTo>
                      <a:pt x="397283" y="965334"/>
                    </a:lnTo>
                    <a:lnTo>
                      <a:pt x="440472" y="937782"/>
                    </a:lnTo>
                    <a:lnTo>
                      <a:pt x="483660" y="910231"/>
                    </a:lnTo>
                    <a:lnTo>
                      <a:pt x="526849" y="882680"/>
                    </a:lnTo>
                    <a:lnTo>
                      <a:pt x="570038" y="855129"/>
                    </a:lnTo>
                    <a:lnTo>
                      <a:pt x="613227" y="827578"/>
                    </a:lnTo>
                    <a:lnTo>
                      <a:pt x="656416" y="800027"/>
                    </a:lnTo>
                    <a:lnTo>
                      <a:pt x="699605" y="772476"/>
                    </a:lnTo>
                    <a:lnTo>
                      <a:pt x="742794" y="744925"/>
                    </a:lnTo>
                    <a:lnTo>
                      <a:pt x="785983" y="717374"/>
                    </a:lnTo>
                    <a:lnTo>
                      <a:pt x="829172" y="689823"/>
                    </a:lnTo>
                    <a:lnTo>
                      <a:pt x="872361" y="662272"/>
                    </a:lnTo>
                    <a:lnTo>
                      <a:pt x="915550" y="634721"/>
                    </a:lnTo>
                    <a:lnTo>
                      <a:pt x="958740" y="607170"/>
                    </a:lnTo>
                    <a:lnTo>
                      <a:pt x="1001929" y="579620"/>
                    </a:lnTo>
                    <a:lnTo>
                      <a:pt x="1045118" y="552069"/>
                    </a:lnTo>
                    <a:lnTo>
                      <a:pt x="1088307" y="524518"/>
                    </a:lnTo>
                    <a:lnTo>
                      <a:pt x="1131497" y="496968"/>
                    </a:lnTo>
                    <a:lnTo>
                      <a:pt x="1174686" y="469417"/>
                    </a:lnTo>
                    <a:lnTo>
                      <a:pt x="1202805" y="419207"/>
                    </a:lnTo>
                    <a:lnTo>
                      <a:pt x="1226764" y="376913"/>
                    </a:lnTo>
                    <a:lnTo>
                      <a:pt x="1245693" y="339057"/>
                    </a:lnTo>
                    <a:lnTo>
                      <a:pt x="1258721" y="302162"/>
                    </a:lnTo>
                    <a:lnTo>
                      <a:pt x="1264977" y="262750"/>
                    </a:lnTo>
                    <a:lnTo>
                      <a:pt x="1263591" y="217346"/>
                    </a:lnTo>
                    <a:lnTo>
                      <a:pt x="1253693" y="162471"/>
                    </a:lnTo>
                    <a:lnTo>
                      <a:pt x="1293667" y="134223"/>
                    </a:lnTo>
                    <a:lnTo>
                      <a:pt x="1334639" y="108642"/>
                    </a:lnTo>
                    <a:lnTo>
                      <a:pt x="1376608" y="85727"/>
                    </a:lnTo>
                    <a:lnTo>
                      <a:pt x="1419575" y="65479"/>
                    </a:lnTo>
                    <a:lnTo>
                      <a:pt x="1463540" y="47898"/>
                    </a:lnTo>
                    <a:lnTo>
                      <a:pt x="1508502" y="32983"/>
                    </a:lnTo>
                    <a:lnTo>
                      <a:pt x="1554463" y="20736"/>
                    </a:lnTo>
                    <a:lnTo>
                      <a:pt x="1601421" y="11157"/>
                    </a:lnTo>
                    <a:lnTo>
                      <a:pt x="1649378" y="4244"/>
                    </a:lnTo>
                    <a:lnTo>
                      <a:pt x="1698332" y="0"/>
                    </a:lnTo>
                    <a:lnTo>
                      <a:pt x="1742050" y="25450"/>
                    </a:lnTo>
                    <a:lnTo>
                      <a:pt x="1785767" y="50901"/>
                    </a:lnTo>
                    <a:lnTo>
                      <a:pt x="1829484" y="76352"/>
                    </a:lnTo>
                    <a:lnTo>
                      <a:pt x="1873201" y="101802"/>
                    </a:lnTo>
                    <a:lnTo>
                      <a:pt x="1916918" y="127253"/>
                    </a:lnTo>
                    <a:lnTo>
                      <a:pt x="1960636" y="152703"/>
                    </a:lnTo>
                    <a:lnTo>
                      <a:pt x="2004353" y="178154"/>
                    </a:lnTo>
                    <a:lnTo>
                      <a:pt x="2048070" y="203604"/>
                    </a:lnTo>
                    <a:lnTo>
                      <a:pt x="2091787" y="229054"/>
                    </a:lnTo>
                    <a:lnTo>
                      <a:pt x="2135504" y="254505"/>
                    </a:lnTo>
                    <a:lnTo>
                      <a:pt x="2179222" y="279955"/>
                    </a:lnTo>
                    <a:lnTo>
                      <a:pt x="2222939" y="305405"/>
                    </a:lnTo>
                    <a:lnTo>
                      <a:pt x="2266656" y="330856"/>
                    </a:lnTo>
                    <a:lnTo>
                      <a:pt x="2310373" y="356306"/>
                    </a:lnTo>
                    <a:lnTo>
                      <a:pt x="2354091" y="381757"/>
                    </a:lnTo>
                    <a:lnTo>
                      <a:pt x="2397808" y="407207"/>
                    </a:lnTo>
                    <a:lnTo>
                      <a:pt x="2441525" y="432658"/>
                    </a:lnTo>
                    <a:lnTo>
                      <a:pt x="2485242" y="458108"/>
                    </a:lnTo>
                    <a:lnTo>
                      <a:pt x="2528959" y="483559"/>
                    </a:lnTo>
                    <a:lnTo>
                      <a:pt x="2572677" y="509010"/>
                    </a:lnTo>
                    <a:lnTo>
                      <a:pt x="2616394" y="534461"/>
                    </a:lnTo>
                    <a:lnTo>
                      <a:pt x="2660111" y="559912"/>
                    </a:lnTo>
                    <a:lnTo>
                      <a:pt x="2703828" y="585363"/>
                    </a:lnTo>
                    <a:lnTo>
                      <a:pt x="2747545" y="610814"/>
                    </a:lnTo>
                    <a:lnTo>
                      <a:pt x="2791263" y="636265"/>
                    </a:lnTo>
                    <a:lnTo>
                      <a:pt x="2834980" y="661716"/>
                    </a:lnTo>
                    <a:lnTo>
                      <a:pt x="2878697" y="687168"/>
                    </a:lnTo>
                    <a:lnTo>
                      <a:pt x="2922414" y="712620"/>
                    </a:lnTo>
                    <a:lnTo>
                      <a:pt x="2966131" y="738072"/>
                    </a:lnTo>
                    <a:lnTo>
                      <a:pt x="3009849" y="763523"/>
                    </a:lnTo>
                    <a:lnTo>
                      <a:pt x="3018450" y="796647"/>
                    </a:lnTo>
                    <a:lnTo>
                      <a:pt x="3029062" y="836034"/>
                    </a:lnTo>
                    <a:lnTo>
                      <a:pt x="3037015" y="875516"/>
                    </a:lnTo>
                    <a:lnTo>
                      <a:pt x="3037636" y="908926"/>
                    </a:lnTo>
                    <a:lnTo>
                      <a:pt x="3011268" y="949618"/>
                    </a:lnTo>
                    <a:lnTo>
                      <a:pt x="2985440" y="990813"/>
                    </a:lnTo>
                    <a:lnTo>
                      <a:pt x="2959972" y="1032342"/>
                    </a:lnTo>
                    <a:lnTo>
                      <a:pt x="2934685" y="1074039"/>
                    </a:lnTo>
                    <a:lnTo>
                      <a:pt x="2909399" y="1115735"/>
                    </a:lnTo>
                    <a:lnTo>
                      <a:pt x="2883933" y="1157264"/>
                    </a:lnTo>
                    <a:lnTo>
                      <a:pt x="2858108" y="1198459"/>
                    </a:lnTo>
                    <a:lnTo>
                      <a:pt x="2831744" y="1239151"/>
                    </a:lnTo>
                    <a:lnTo>
                      <a:pt x="2808678" y="1243856"/>
                    </a:lnTo>
                    <a:lnTo>
                      <a:pt x="2781322" y="1246606"/>
                    </a:lnTo>
                    <a:lnTo>
                      <a:pt x="2753970" y="1249356"/>
                    </a:lnTo>
                    <a:lnTo>
                      <a:pt x="2687859" y="1232437"/>
                    </a:lnTo>
                    <a:lnTo>
                      <a:pt x="2644478" y="1210514"/>
                    </a:lnTo>
                    <a:lnTo>
                      <a:pt x="2600808" y="1188321"/>
                    </a:lnTo>
                    <a:lnTo>
                      <a:pt x="2556877" y="1165887"/>
                    </a:lnTo>
                    <a:lnTo>
                      <a:pt x="2512717" y="1143238"/>
                    </a:lnTo>
                    <a:lnTo>
                      <a:pt x="2468359" y="1120406"/>
                    </a:lnTo>
                    <a:lnTo>
                      <a:pt x="2423832" y="1097416"/>
                    </a:lnTo>
                    <a:lnTo>
                      <a:pt x="2379168" y="1074299"/>
                    </a:lnTo>
                    <a:lnTo>
                      <a:pt x="2334397" y="1051082"/>
                    </a:lnTo>
                    <a:lnTo>
                      <a:pt x="2289550" y="1027794"/>
                    </a:lnTo>
                    <a:lnTo>
                      <a:pt x="2244657" y="1004463"/>
                    </a:lnTo>
                    <a:lnTo>
                      <a:pt x="2199749" y="981118"/>
                    </a:lnTo>
                    <a:lnTo>
                      <a:pt x="2154856" y="957787"/>
                    </a:lnTo>
                    <a:lnTo>
                      <a:pt x="2110009" y="934499"/>
                    </a:lnTo>
                    <a:lnTo>
                      <a:pt x="2065238" y="911282"/>
                    </a:lnTo>
                    <a:lnTo>
                      <a:pt x="2020575" y="888164"/>
                    </a:lnTo>
                    <a:lnTo>
                      <a:pt x="1976049" y="865175"/>
                    </a:lnTo>
                    <a:lnTo>
                      <a:pt x="1931691" y="842342"/>
                    </a:lnTo>
                    <a:lnTo>
                      <a:pt x="1887532" y="819694"/>
                    </a:lnTo>
                    <a:lnTo>
                      <a:pt x="1843603" y="797259"/>
                    </a:lnTo>
                    <a:lnTo>
                      <a:pt x="1799933" y="775066"/>
                    </a:lnTo>
                    <a:lnTo>
                      <a:pt x="1756554" y="753144"/>
                    </a:lnTo>
                    <a:lnTo>
                      <a:pt x="1713496" y="731519"/>
                    </a:lnTo>
                    <a:lnTo>
                      <a:pt x="1668806" y="712638"/>
                    </a:lnTo>
                    <a:lnTo>
                      <a:pt x="1625910" y="701617"/>
                    </a:lnTo>
                    <a:lnTo>
                      <a:pt x="1584166" y="698720"/>
                    </a:lnTo>
                    <a:lnTo>
                      <a:pt x="1542931" y="704212"/>
                    </a:lnTo>
                    <a:lnTo>
                      <a:pt x="1501564" y="718357"/>
                    </a:lnTo>
                    <a:lnTo>
                      <a:pt x="1459420" y="741417"/>
                    </a:lnTo>
                    <a:lnTo>
                      <a:pt x="1415859" y="773658"/>
                    </a:lnTo>
                    <a:lnTo>
                      <a:pt x="1386449" y="810670"/>
                    </a:lnTo>
                    <a:lnTo>
                      <a:pt x="1365013" y="851847"/>
                    </a:lnTo>
                    <a:lnTo>
                      <a:pt x="1353014" y="898876"/>
                    </a:lnTo>
                    <a:lnTo>
                      <a:pt x="1351915" y="953439"/>
                    </a:lnTo>
                    <a:lnTo>
                      <a:pt x="1351432" y="992047"/>
                    </a:lnTo>
                    <a:lnTo>
                      <a:pt x="1340712" y="1022173"/>
                    </a:lnTo>
                    <a:lnTo>
                      <a:pt x="1276350" y="1072248"/>
                    </a:lnTo>
                    <a:lnTo>
                      <a:pt x="1230229" y="1095771"/>
                    </a:lnTo>
                    <a:lnTo>
                      <a:pt x="1184141" y="1118908"/>
                    </a:lnTo>
                    <a:lnTo>
                      <a:pt x="1138079" y="1141643"/>
                    </a:lnTo>
                    <a:lnTo>
                      <a:pt x="1092035" y="1163961"/>
                    </a:lnTo>
                    <a:lnTo>
                      <a:pt x="1046003" y="1185847"/>
                    </a:lnTo>
                    <a:lnTo>
                      <a:pt x="999976" y="1207284"/>
                    </a:lnTo>
                    <a:lnTo>
                      <a:pt x="953947" y="1228258"/>
                    </a:lnTo>
                    <a:lnTo>
                      <a:pt x="907909" y="1248753"/>
                    </a:lnTo>
                    <a:lnTo>
                      <a:pt x="861855" y="1268753"/>
                    </a:lnTo>
                    <a:lnTo>
                      <a:pt x="815778" y="1288244"/>
                    </a:lnTo>
                    <a:lnTo>
                      <a:pt x="769671" y="1307209"/>
                    </a:lnTo>
                    <a:lnTo>
                      <a:pt x="723527" y="1325633"/>
                    </a:lnTo>
                    <a:lnTo>
                      <a:pt x="677339" y="1343500"/>
                    </a:lnTo>
                    <a:lnTo>
                      <a:pt x="631101" y="1360796"/>
                    </a:lnTo>
                    <a:lnTo>
                      <a:pt x="584805" y="1377504"/>
                    </a:lnTo>
                    <a:lnTo>
                      <a:pt x="538445" y="1393609"/>
                    </a:lnTo>
                    <a:lnTo>
                      <a:pt x="492013" y="1409096"/>
                    </a:lnTo>
                    <a:lnTo>
                      <a:pt x="445503" y="1423949"/>
                    </a:lnTo>
                    <a:lnTo>
                      <a:pt x="393317" y="1445586"/>
                    </a:lnTo>
                    <a:lnTo>
                      <a:pt x="356476" y="1473666"/>
                    </a:lnTo>
                    <a:lnTo>
                      <a:pt x="333103" y="1509581"/>
                    </a:lnTo>
                    <a:lnTo>
                      <a:pt x="321322" y="1554721"/>
                    </a:lnTo>
                    <a:lnTo>
                      <a:pt x="314284" y="1595878"/>
                    </a:lnTo>
                    <a:lnTo>
                      <a:pt x="304974" y="1636639"/>
                    </a:lnTo>
                    <a:lnTo>
                      <a:pt x="294755" y="1677243"/>
                    </a:lnTo>
                    <a:lnTo>
                      <a:pt x="284988" y="171792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373301" y="7172236"/>
                <a:ext cx="3543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54329" h="321945">
                    <a:moveTo>
                      <a:pt x="130022" y="0"/>
                    </a:moveTo>
                    <a:lnTo>
                      <a:pt x="100809" y="38328"/>
                    </a:lnTo>
                    <a:lnTo>
                      <a:pt x="73199" y="78883"/>
                    </a:lnTo>
                    <a:lnTo>
                      <a:pt x="47194" y="121666"/>
                    </a:lnTo>
                    <a:lnTo>
                      <a:pt x="22794" y="166677"/>
                    </a:lnTo>
                    <a:lnTo>
                      <a:pt x="0" y="213918"/>
                    </a:lnTo>
                    <a:lnTo>
                      <a:pt x="285965" y="321818"/>
                    </a:lnTo>
                    <a:lnTo>
                      <a:pt x="306733" y="295990"/>
                    </a:lnTo>
                    <a:lnTo>
                      <a:pt x="325193" y="268758"/>
                    </a:lnTo>
                    <a:lnTo>
                      <a:pt x="341104" y="239977"/>
                    </a:lnTo>
                    <a:lnTo>
                      <a:pt x="354228" y="209499"/>
                    </a:lnTo>
                    <a:lnTo>
                      <a:pt x="13002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5373301" y="7172236"/>
                <a:ext cx="3543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54329" h="321945">
                    <a:moveTo>
                      <a:pt x="130022" y="0"/>
                    </a:moveTo>
                    <a:lnTo>
                      <a:pt x="167386" y="34918"/>
                    </a:lnTo>
                    <a:lnTo>
                      <a:pt x="204753" y="69836"/>
                    </a:lnTo>
                    <a:lnTo>
                      <a:pt x="242120" y="104754"/>
                    </a:lnTo>
                    <a:lnTo>
                      <a:pt x="279489" y="139670"/>
                    </a:lnTo>
                    <a:lnTo>
                      <a:pt x="316858" y="174585"/>
                    </a:lnTo>
                    <a:lnTo>
                      <a:pt x="354228" y="209499"/>
                    </a:lnTo>
                    <a:lnTo>
                      <a:pt x="341104" y="239977"/>
                    </a:lnTo>
                    <a:lnTo>
                      <a:pt x="325193" y="268758"/>
                    </a:lnTo>
                    <a:lnTo>
                      <a:pt x="306733" y="295990"/>
                    </a:lnTo>
                    <a:lnTo>
                      <a:pt x="285965" y="321818"/>
                    </a:lnTo>
                    <a:lnTo>
                      <a:pt x="238303" y="303834"/>
                    </a:lnTo>
                    <a:lnTo>
                      <a:pt x="190642" y="285851"/>
                    </a:lnTo>
                    <a:lnTo>
                      <a:pt x="142982" y="267868"/>
                    </a:lnTo>
                    <a:lnTo>
                      <a:pt x="95322" y="249885"/>
                    </a:lnTo>
                    <a:lnTo>
                      <a:pt x="47662" y="231901"/>
                    </a:lnTo>
                    <a:lnTo>
                      <a:pt x="0" y="213918"/>
                    </a:lnTo>
                    <a:lnTo>
                      <a:pt x="22794" y="166677"/>
                    </a:lnTo>
                    <a:lnTo>
                      <a:pt x="47194" y="121666"/>
                    </a:lnTo>
                    <a:lnTo>
                      <a:pt x="73199" y="78883"/>
                    </a:lnTo>
                    <a:lnTo>
                      <a:pt x="100809" y="38328"/>
                    </a:lnTo>
                    <a:lnTo>
                      <a:pt x="13002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5483143" y="7177808"/>
                <a:ext cx="239775" cy="2293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5455834" y="7208506"/>
                <a:ext cx="255270" cy="229235"/>
              </a:xfrm>
              <a:custGeom>
                <a:avLst/>
                <a:gdLst/>
                <a:ahLst/>
                <a:cxnLst/>
                <a:rect l="l" t="t" r="r" b="b"/>
                <a:pathLst>
                  <a:path w="255270" h="229234">
                    <a:moveTo>
                      <a:pt x="31000" y="0"/>
                    </a:moveTo>
                    <a:lnTo>
                      <a:pt x="0" y="51003"/>
                    </a:lnTo>
                    <a:lnTo>
                      <a:pt x="237756" y="228701"/>
                    </a:lnTo>
                    <a:lnTo>
                      <a:pt x="255092" y="197319"/>
                    </a:lnTo>
                    <a:lnTo>
                      <a:pt x="310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233845" y="5593546"/>
              <a:ext cx="608330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of the hot </a:t>
              </a:r>
              <a:r>
                <a:rPr sz="1200" spc="-5" dirty="0">
                  <a:latin typeface="Arial"/>
                  <a:cs typeface="Arial"/>
                </a:rPr>
                <a:t>glue gun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Add suitable colour and</a:t>
              </a:r>
              <a:r>
                <a:rPr sz="1200" spc="16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shade.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64998" y="8147618"/>
              <a:ext cx="497268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What safety factors </a:t>
              </a:r>
              <a:r>
                <a:rPr sz="1200" spc="-5" dirty="0">
                  <a:latin typeface="Arial"/>
                  <a:cs typeface="Arial"/>
                </a:rPr>
                <a:t>should be </a:t>
              </a:r>
              <a:r>
                <a:rPr sz="1200" dirty="0">
                  <a:latin typeface="Arial"/>
                  <a:cs typeface="Arial"/>
                </a:rPr>
                <a:t>kept </a:t>
              </a:r>
              <a:r>
                <a:rPr sz="1200" spc="-5" dirty="0">
                  <a:latin typeface="Arial"/>
                  <a:cs typeface="Arial"/>
                </a:rPr>
                <a:t>in mind when using a </a:t>
              </a:r>
              <a:r>
                <a:rPr sz="1200" dirty="0">
                  <a:latin typeface="Arial"/>
                  <a:cs typeface="Arial"/>
                </a:rPr>
                <a:t>hot </a:t>
              </a:r>
              <a:r>
                <a:rPr sz="1200" spc="-5" dirty="0">
                  <a:latin typeface="Arial"/>
                  <a:cs typeface="Arial"/>
                </a:rPr>
                <a:t>glue</a:t>
              </a:r>
              <a:r>
                <a:rPr sz="1200" spc="8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gun?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41630" y="9321086"/>
              <a:ext cx="46031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5. What type of </a:t>
              </a:r>
              <a:r>
                <a:rPr sz="1200" spc="-5" dirty="0">
                  <a:latin typeface="Arial"/>
                  <a:cs typeface="Arial"/>
                </a:rPr>
                <a:t>work is a </a:t>
              </a:r>
              <a:r>
                <a:rPr sz="1200" dirty="0">
                  <a:latin typeface="Arial"/>
                  <a:cs typeface="Arial"/>
                </a:rPr>
                <a:t>hot </a:t>
              </a:r>
              <a:r>
                <a:rPr sz="1200" spc="-5" dirty="0">
                  <a:latin typeface="Arial"/>
                  <a:cs typeface="Arial"/>
                </a:rPr>
                <a:t>glue gun </a:t>
              </a:r>
              <a:r>
                <a:rPr sz="1200" dirty="0">
                  <a:latin typeface="Arial"/>
                  <a:cs typeface="Arial"/>
                </a:rPr>
                <a:t>best </a:t>
              </a:r>
              <a:r>
                <a:rPr sz="1200" spc="-5" dirty="0">
                  <a:latin typeface="Arial"/>
                  <a:cs typeface="Arial"/>
                </a:rPr>
                <a:t>suited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‘glue’</a:t>
              </a:r>
              <a:r>
                <a:rPr sz="1200" spc="5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together?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207771" y="603827"/>
              <a:ext cx="5119370" cy="29718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57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360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5"/>
                </a:rPr>
                <a:t>https://www.technologystudent.com/equip1/htglu1.htm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5146700" y="400288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6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6656958" y="400034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525255" y="291275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989899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989899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989899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989899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B4999D4-B688-4793-8A18-CF5085645C9F}"/>
              </a:ext>
            </a:extLst>
          </p:cNvPr>
          <p:cNvGrpSpPr/>
          <p:nvPr/>
        </p:nvGrpSpPr>
        <p:grpSpPr>
          <a:xfrm>
            <a:off x="97218" y="65941"/>
            <a:ext cx="7170610" cy="9176468"/>
            <a:chOff x="97218" y="65941"/>
            <a:chExt cx="7170610" cy="9176468"/>
          </a:xfrm>
        </p:grpSpPr>
        <p:grpSp>
          <p:nvGrpSpPr>
            <p:cNvPr id="2" name="object 2"/>
            <p:cNvGrpSpPr/>
            <p:nvPr/>
          </p:nvGrpSpPr>
          <p:grpSpPr>
            <a:xfrm>
              <a:off x="1254455" y="1608481"/>
              <a:ext cx="5181600" cy="2223770"/>
              <a:chOff x="1254455" y="1608481"/>
              <a:chExt cx="5181600" cy="222377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1254455" y="1698152"/>
                <a:ext cx="5181600" cy="213360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1986950" y="1612983"/>
                <a:ext cx="20066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200660" h="462280">
                    <a:moveTo>
                      <a:pt x="0" y="392747"/>
                    </a:moveTo>
                    <a:lnTo>
                      <a:pt x="7759" y="461746"/>
                    </a:lnTo>
                    <a:lnTo>
                      <a:pt x="61874" y="418236"/>
                    </a:lnTo>
                    <a:lnTo>
                      <a:pt x="45689" y="411568"/>
                    </a:lnTo>
                    <a:lnTo>
                      <a:pt x="31851" y="411568"/>
                    </a:lnTo>
                    <a:lnTo>
                      <a:pt x="25996" y="409168"/>
                    </a:lnTo>
                    <a:lnTo>
                      <a:pt x="28008" y="404285"/>
                    </a:lnTo>
                    <a:lnTo>
                      <a:pt x="0" y="392747"/>
                    </a:lnTo>
                    <a:close/>
                  </a:path>
                  <a:path w="200660" h="462280">
                    <a:moveTo>
                      <a:pt x="28008" y="404285"/>
                    </a:moveTo>
                    <a:lnTo>
                      <a:pt x="25996" y="409168"/>
                    </a:lnTo>
                    <a:lnTo>
                      <a:pt x="31851" y="411568"/>
                    </a:lnTo>
                    <a:lnTo>
                      <a:pt x="33859" y="406695"/>
                    </a:lnTo>
                    <a:lnTo>
                      <a:pt x="28008" y="404285"/>
                    </a:lnTo>
                    <a:close/>
                  </a:path>
                  <a:path w="200660" h="462280">
                    <a:moveTo>
                      <a:pt x="33859" y="406695"/>
                    </a:moveTo>
                    <a:lnTo>
                      <a:pt x="31851" y="411568"/>
                    </a:lnTo>
                    <a:lnTo>
                      <a:pt x="45689" y="411568"/>
                    </a:lnTo>
                    <a:lnTo>
                      <a:pt x="33859" y="406695"/>
                    </a:lnTo>
                    <a:close/>
                  </a:path>
                  <a:path w="200660" h="462280">
                    <a:moveTo>
                      <a:pt x="194576" y="0"/>
                    </a:moveTo>
                    <a:lnTo>
                      <a:pt x="28008" y="404285"/>
                    </a:lnTo>
                    <a:lnTo>
                      <a:pt x="33859" y="406695"/>
                    </a:lnTo>
                    <a:lnTo>
                      <a:pt x="200431" y="2412"/>
                    </a:lnTo>
                    <a:lnTo>
                      <a:pt x="194576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986950" y="1612983"/>
                <a:ext cx="200660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200660" h="462280">
                    <a:moveTo>
                      <a:pt x="25996" y="409168"/>
                    </a:moveTo>
                    <a:lnTo>
                      <a:pt x="194576" y="0"/>
                    </a:lnTo>
                    <a:lnTo>
                      <a:pt x="200431" y="2412"/>
                    </a:lnTo>
                    <a:lnTo>
                      <a:pt x="31851" y="411568"/>
                    </a:lnTo>
                    <a:lnTo>
                      <a:pt x="25996" y="409168"/>
                    </a:lnTo>
                    <a:close/>
                  </a:path>
                  <a:path w="200660" h="462280">
                    <a:moveTo>
                      <a:pt x="61874" y="418236"/>
                    </a:moveTo>
                    <a:lnTo>
                      <a:pt x="7759" y="461746"/>
                    </a:lnTo>
                    <a:lnTo>
                      <a:pt x="0" y="392747"/>
                    </a:lnTo>
                    <a:lnTo>
                      <a:pt x="61874" y="418236"/>
                    </a:lnTo>
                    <a:close/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877540" y="1786686"/>
                <a:ext cx="213360" cy="508634"/>
              </a:xfrm>
              <a:custGeom>
                <a:avLst/>
                <a:gdLst/>
                <a:ahLst/>
                <a:cxnLst/>
                <a:rect l="l" t="t" r="r" b="b"/>
                <a:pathLst>
                  <a:path w="213360" h="508635">
                    <a:moveTo>
                      <a:pt x="0" y="439115"/>
                    </a:moveTo>
                    <a:lnTo>
                      <a:pt x="8648" y="508012"/>
                    </a:lnTo>
                    <a:lnTo>
                      <a:pt x="62204" y="463829"/>
                    </a:lnTo>
                    <a:lnTo>
                      <a:pt x="46381" y="457542"/>
                    </a:lnTo>
                    <a:lnTo>
                      <a:pt x="32092" y="457542"/>
                    </a:lnTo>
                    <a:lnTo>
                      <a:pt x="26212" y="455206"/>
                    </a:lnTo>
                    <a:lnTo>
                      <a:pt x="28160" y="450303"/>
                    </a:lnTo>
                    <a:lnTo>
                      <a:pt x="0" y="439115"/>
                    </a:lnTo>
                    <a:close/>
                  </a:path>
                  <a:path w="213360" h="508635">
                    <a:moveTo>
                      <a:pt x="28160" y="450303"/>
                    </a:moveTo>
                    <a:lnTo>
                      <a:pt x="26212" y="455206"/>
                    </a:lnTo>
                    <a:lnTo>
                      <a:pt x="32092" y="457542"/>
                    </a:lnTo>
                    <a:lnTo>
                      <a:pt x="34040" y="452639"/>
                    </a:lnTo>
                    <a:lnTo>
                      <a:pt x="28160" y="450303"/>
                    </a:lnTo>
                    <a:close/>
                  </a:path>
                  <a:path w="213360" h="508635">
                    <a:moveTo>
                      <a:pt x="34040" y="452639"/>
                    </a:moveTo>
                    <a:lnTo>
                      <a:pt x="32092" y="457542"/>
                    </a:lnTo>
                    <a:lnTo>
                      <a:pt x="46381" y="457542"/>
                    </a:lnTo>
                    <a:lnTo>
                      <a:pt x="34040" y="452639"/>
                    </a:lnTo>
                    <a:close/>
                  </a:path>
                  <a:path w="213360" h="508635">
                    <a:moveTo>
                      <a:pt x="207022" y="0"/>
                    </a:moveTo>
                    <a:lnTo>
                      <a:pt x="28160" y="450303"/>
                    </a:lnTo>
                    <a:lnTo>
                      <a:pt x="34040" y="452639"/>
                    </a:lnTo>
                    <a:lnTo>
                      <a:pt x="212902" y="2336"/>
                    </a:lnTo>
                    <a:lnTo>
                      <a:pt x="207022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877540" y="1786686"/>
                <a:ext cx="213360" cy="508634"/>
              </a:xfrm>
              <a:custGeom>
                <a:avLst/>
                <a:gdLst/>
                <a:ahLst/>
                <a:cxnLst/>
                <a:rect l="l" t="t" r="r" b="b"/>
                <a:pathLst>
                  <a:path w="213360" h="508635">
                    <a:moveTo>
                      <a:pt x="26212" y="455206"/>
                    </a:moveTo>
                    <a:lnTo>
                      <a:pt x="207022" y="0"/>
                    </a:lnTo>
                    <a:lnTo>
                      <a:pt x="212902" y="2336"/>
                    </a:lnTo>
                    <a:lnTo>
                      <a:pt x="32092" y="457542"/>
                    </a:lnTo>
                    <a:lnTo>
                      <a:pt x="26212" y="455206"/>
                    </a:lnTo>
                    <a:close/>
                  </a:path>
                  <a:path w="213360" h="508635">
                    <a:moveTo>
                      <a:pt x="62204" y="463829"/>
                    </a:moveTo>
                    <a:lnTo>
                      <a:pt x="8648" y="508012"/>
                    </a:lnTo>
                    <a:lnTo>
                      <a:pt x="0" y="439115"/>
                    </a:lnTo>
                    <a:lnTo>
                      <a:pt x="62204" y="463829"/>
                    </a:lnTo>
                    <a:close/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3562186" y="2027878"/>
                <a:ext cx="21526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15264" h="223519">
                    <a:moveTo>
                      <a:pt x="0" y="223075"/>
                    </a:moveTo>
                    <a:lnTo>
                      <a:pt x="214731" y="0"/>
                    </a:lnTo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" name="object 9"/>
            <p:cNvGrpSpPr/>
            <p:nvPr/>
          </p:nvGrpSpPr>
          <p:grpSpPr>
            <a:xfrm>
              <a:off x="3522033" y="2116178"/>
              <a:ext cx="3258185" cy="1196340"/>
              <a:chOff x="3522033" y="2116178"/>
              <a:chExt cx="3258185" cy="119634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6560784" y="2942499"/>
                <a:ext cx="21526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23519">
                    <a:moveTo>
                      <a:pt x="0" y="223088"/>
                    </a:moveTo>
                    <a:lnTo>
                      <a:pt x="214731" y="0"/>
                    </a:lnTo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666389" y="2120681"/>
                <a:ext cx="2999105" cy="932180"/>
              </a:xfrm>
              <a:custGeom>
                <a:avLst/>
                <a:gdLst/>
                <a:ahLst/>
                <a:cxnLst/>
                <a:rect l="l" t="t" r="r" b="b"/>
                <a:pathLst>
                  <a:path w="2999104" h="932180">
                    <a:moveTo>
                      <a:pt x="2939428" y="903044"/>
                    </a:moveTo>
                    <a:lnTo>
                      <a:pt x="2930690" y="932053"/>
                    </a:lnTo>
                    <a:lnTo>
                      <a:pt x="2998597" y="917549"/>
                    </a:lnTo>
                    <a:lnTo>
                      <a:pt x="2985873" y="904570"/>
                    </a:lnTo>
                    <a:lnTo>
                      <a:pt x="2944495" y="904570"/>
                    </a:lnTo>
                    <a:lnTo>
                      <a:pt x="2939428" y="903044"/>
                    </a:lnTo>
                    <a:close/>
                  </a:path>
                  <a:path w="2999104" h="932180">
                    <a:moveTo>
                      <a:pt x="2941254" y="896980"/>
                    </a:moveTo>
                    <a:lnTo>
                      <a:pt x="2939428" y="903044"/>
                    </a:lnTo>
                    <a:lnTo>
                      <a:pt x="2944495" y="904570"/>
                    </a:lnTo>
                    <a:lnTo>
                      <a:pt x="2946298" y="898499"/>
                    </a:lnTo>
                    <a:lnTo>
                      <a:pt x="2941254" y="896980"/>
                    </a:lnTo>
                    <a:close/>
                  </a:path>
                  <a:path w="2999104" h="932180">
                    <a:moveTo>
                      <a:pt x="2949994" y="867968"/>
                    </a:moveTo>
                    <a:lnTo>
                      <a:pt x="2941254" y="896980"/>
                    </a:lnTo>
                    <a:lnTo>
                      <a:pt x="2946298" y="898499"/>
                    </a:lnTo>
                    <a:lnTo>
                      <a:pt x="2944495" y="904570"/>
                    </a:lnTo>
                    <a:lnTo>
                      <a:pt x="2985873" y="904570"/>
                    </a:lnTo>
                    <a:lnTo>
                      <a:pt x="2949994" y="867968"/>
                    </a:lnTo>
                    <a:close/>
                  </a:path>
                  <a:path w="2999104" h="932180">
                    <a:moveTo>
                      <a:pt x="59157" y="29005"/>
                    </a:moveTo>
                    <a:lnTo>
                      <a:pt x="57329" y="35072"/>
                    </a:lnTo>
                    <a:lnTo>
                      <a:pt x="2939428" y="903044"/>
                    </a:lnTo>
                    <a:lnTo>
                      <a:pt x="2941254" y="896980"/>
                    </a:lnTo>
                    <a:lnTo>
                      <a:pt x="59157" y="29005"/>
                    </a:lnTo>
                    <a:close/>
                  </a:path>
                  <a:path w="2999104" h="932180">
                    <a:moveTo>
                      <a:pt x="67894" y="0"/>
                    </a:moveTo>
                    <a:lnTo>
                      <a:pt x="0" y="14503"/>
                    </a:lnTo>
                    <a:lnTo>
                      <a:pt x="48590" y="64084"/>
                    </a:lnTo>
                    <a:lnTo>
                      <a:pt x="57329" y="35072"/>
                    </a:lnTo>
                    <a:lnTo>
                      <a:pt x="52285" y="33553"/>
                    </a:lnTo>
                    <a:lnTo>
                      <a:pt x="54102" y="27482"/>
                    </a:lnTo>
                    <a:lnTo>
                      <a:pt x="59615" y="27482"/>
                    </a:lnTo>
                    <a:lnTo>
                      <a:pt x="67894" y="0"/>
                    </a:lnTo>
                    <a:close/>
                  </a:path>
                  <a:path w="2999104" h="932180">
                    <a:moveTo>
                      <a:pt x="54102" y="27482"/>
                    </a:moveTo>
                    <a:lnTo>
                      <a:pt x="52285" y="33553"/>
                    </a:lnTo>
                    <a:lnTo>
                      <a:pt x="57329" y="35072"/>
                    </a:lnTo>
                    <a:lnTo>
                      <a:pt x="59157" y="29005"/>
                    </a:lnTo>
                    <a:lnTo>
                      <a:pt x="54102" y="27482"/>
                    </a:lnTo>
                    <a:close/>
                  </a:path>
                  <a:path w="2999104" h="932180">
                    <a:moveTo>
                      <a:pt x="59615" y="27482"/>
                    </a:moveTo>
                    <a:lnTo>
                      <a:pt x="54102" y="27482"/>
                    </a:lnTo>
                    <a:lnTo>
                      <a:pt x="59157" y="29005"/>
                    </a:lnTo>
                    <a:lnTo>
                      <a:pt x="59615" y="27482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666389" y="2120681"/>
                <a:ext cx="2999105" cy="932180"/>
              </a:xfrm>
              <a:custGeom>
                <a:avLst/>
                <a:gdLst/>
                <a:ahLst/>
                <a:cxnLst/>
                <a:rect l="l" t="t" r="r" b="b"/>
                <a:pathLst>
                  <a:path w="2999104" h="932180">
                    <a:moveTo>
                      <a:pt x="67894" y="0"/>
                    </a:moveTo>
                    <a:lnTo>
                      <a:pt x="48590" y="64084"/>
                    </a:lnTo>
                    <a:lnTo>
                      <a:pt x="0" y="14503"/>
                    </a:lnTo>
                    <a:lnTo>
                      <a:pt x="67894" y="0"/>
                    </a:lnTo>
                    <a:close/>
                  </a:path>
                  <a:path w="2999104" h="932180">
                    <a:moveTo>
                      <a:pt x="2944495" y="904570"/>
                    </a:moveTo>
                    <a:lnTo>
                      <a:pt x="52285" y="33553"/>
                    </a:lnTo>
                    <a:lnTo>
                      <a:pt x="54102" y="27482"/>
                    </a:lnTo>
                    <a:lnTo>
                      <a:pt x="2946298" y="898499"/>
                    </a:lnTo>
                    <a:lnTo>
                      <a:pt x="2944495" y="904570"/>
                    </a:lnTo>
                    <a:close/>
                  </a:path>
                  <a:path w="2999104" h="932180">
                    <a:moveTo>
                      <a:pt x="2949994" y="867968"/>
                    </a:moveTo>
                    <a:lnTo>
                      <a:pt x="2998597" y="917549"/>
                    </a:lnTo>
                    <a:lnTo>
                      <a:pt x="2930690" y="932053"/>
                    </a:lnTo>
                    <a:lnTo>
                      <a:pt x="2949994" y="867968"/>
                    </a:lnTo>
                    <a:close/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526536" y="3084421"/>
                <a:ext cx="69913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223520">
                    <a:moveTo>
                      <a:pt x="639503" y="29059"/>
                    </a:moveTo>
                    <a:lnTo>
                      <a:pt x="0" y="217144"/>
                    </a:lnTo>
                    <a:lnTo>
                      <a:pt x="1790" y="223227"/>
                    </a:lnTo>
                    <a:lnTo>
                      <a:pt x="641289" y="35132"/>
                    </a:lnTo>
                    <a:lnTo>
                      <a:pt x="639503" y="29059"/>
                    </a:lnTo>
                    <a:close/>
                  </a:path>
                  <a:path w="699135" h="223520">
                    <a:moveTo>
                      <a:pt x="686205" y="27571"/>
                    </a:moveTo>
                    <a:lnTo>
                      <a:pt x="644563" y="27571"/>
                    </a:lnTo>
                    <a:lnTo>
                      <a:pt x="646353" y="33642"/>
                    </a:lnTo>
                    <a:lnTo>
                      <a:pt x="641289" y="35132"/>
                    </a:lnTo>
                    <a:lnTo>
                      <a:pt x="649833" y="64198"/>
                    </a:lnTo>
                    <a:lnTo>
                      <a:pt x="686205" y="27571"/>
                    </a:lnTo>
                    <a:close/>
                  </a:path>
                  <a:path w="699135" h="223520">
                    <a:moveTo>
                      <a:pt x="644563" y="27571"/>
                    </a:moveTo>
                    <a:lnTo>
                      <a:pt x="639503" y="29059"/>
                    </a:lnTo>
                    <a:lnTo>
                      <a:pt x="641289" y="35132"/>
                    </a:lnTo>
                    <a:lnTo>
                      <a:pt x="646353" y="33642"/>
                    </a:lnTo>
                    <a:lnTo>
                      <a:pt x="644563" y="27571"/>
                    </a:lnTo>
                    <a:close/>
                  </a:path>
                  <a:path w="699135" h="223520">
                    <a:moveTo>
                      <a:pt x="630961" y="0"/>
                    </a:moveTo>
                    <a:lnTo>
                      <a:pt x="639503" y="29059"/>
                    </a:lnTo>
                    <a:lnTo>
                      <a:pt x="644563" y="27571"/>
                    </a:lnTo>
                    <a:lnTo>
                      <a:pt x="686205" y="27571"/>
                    </a:lnTo>
                    <a:lnTo>
                      <a:pt x="698754" y="14935"/>
                    </a:lnTo>
                    <a:lnTo>
                      <a:pt x="630961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526536" y="3084421"/>
                <a:ext cx="69913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223520">
                    <a:moveTo>
                      <a:pt x="646353" y="33642"/>
                    </a:moveTo>
                    <a:lnTo>
                      <a:pt x="1790" y="223227"/>
                    </a:lnTo>
                    <a:lnTo>
                      <a:pt x="0" y="217144"/>
                    </a:lnTo>
                    <a:lnTo>
                      <a:pt x="644563" y="27571"/>
                    </a:lnTo>
                    <a:lnTo>
                      <a:pt x="646353" y="33642"/>
                    </a:lnTo>
                    <a:close/>
                  </a:path>
                  <a:path w="699135" h="223520">
                    <a:moveTo>
                      <a:pt x="630961" y="0"/>
                    </a:moveTo>
                    <a:lnTo>
                      <a:pt x="698754" y="14935"/>
                    </a:lnTo>
                    <a:lnTo>
                      <a:pt x="649833" y="64198"/>
                    </a:lnTo>
                    <a:lnTo>
                      <a:pt x="630961" y="0"/>
                    </a:lnTo>
                    <a:close/>
                  </a:path>
                </a:pathLst>
              </a:custGeom>
              <a:ln w="9004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2824962" y="65941"/>
              <a:ext cx="2111375" cy="438150"/>
            </a:xfrm>
            <a:prstGeom prst="rect">
              <a:avLst/>
            </a:prstGeom>
          </p:spPr>
          <p:txBody>
            <a:bodyPr vert="horz" wrap="square" lIns="0" tIns="5715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45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HAND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FILE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3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43674" y="3719344"/>
              <a:ext cx="543877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Why </a:t>
              </a:r>
              <a:r>
                <a:rPr sz="1200" spc="-5" dirty="0">
                  <a:latin typeface="Arial"/>
                  <a:cs typeface="Arial"/>
                </a:rPr>
                <a:t>is high carbon steel used </a:t>
              </a:r>
              <a:r>
                <a:rPr sz="1200" dirty="0">
                  <a:latin typeface="Arial"/>
                  <a:cs typeface="Arial"/>
                </a:rPr>
                <a:t>for the </a:t>
              </a:r>
              <a:r>
                <a:rPr sz="1200" spc="-5" dirty="0">
                  <a:latin typeface="Arial"/>
                  <a:cs typeface="Arial"/>
                </a:rPr>
                <a:t>manufacture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main </a:t>
              </a:r>
              <a:r>
                <a:rPr sz="1200" dirty="0">
                  <a:latin typeface="Arial"/>
                  <a:cs typeface="Arial"/>
                </a:rPr>
                <a:t>part of the</a:t>
              </a:r>
              <a:r>
                <a:rPr sz="1200" spc="12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ﬁle?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35826" y="4505042"/>
              <a:ext cx="5285105" cy="5162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41450" marR="5080" indent="-1429385">
                <a:lnSpc>
                  <a:spcPct val="134100"/>
                </a:lnSpc>
                <a:spcBef>
                  <a:spcPts val="100"/>
                </a:spcBef>
                <a:tabLst>
                  <a:tab pos="4747260" algn="l"/>
                </a:tabLst>
              </a:pPr>
              <a:r>
                <a:rPr sz="1200" dirty="0">
                  <a:latin typeface="Arial"/>
                  <a:cs typeface="Arial"/>
                </a:rPr>
                <a:t>3. With </a:t>
              </a:r>
              <a:r>
                <a:rPr sz="1200" spc="-5" dirty="0">
                  <a:latin typeface="Arial"/>
                  <a:cs typeface="Arial"/>
                </a:rPr>
                <a:t>the aid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diagram, explain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technique called ‘through ﬁling’. </a:t>
              </a:r>
              <a:r>
                <a:rPr sz="1200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DR</a:t>
              </a:r>
              <a:r>
                <a:rPr sz="1200" u="sng" spc="-5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A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WING</a:t>
              </a:r>
              <a:r>
                <a:rPr sz="1200" dirty="0">
                  <a:latin typeface="Arial"/>
                  <a:cs typeface="Arial"/>
                </a:rPr>
                <a:t>	</a:t>
              </a:r>
              <a:r>
                <a:rPr sz="1800" u="sng" baseline="2314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NOTES</a:t>
              </a:r>
              <a:endParaRPr sz="1800" baseline="2314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383656" y="6626776"/>
              <a:ext cx="3291204" cy="1570990"/>
              <a:chOff x="383656" y="6626776"/>
              <a:chExt cx="3291204" cy="157099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2011520" y="7168511"/>
                <a:ext cx="568960" cy="778510"/>
              </a:xfrm>
              <a:custGeom>
                <a:avLst/>
                <a:gdLst/>
                <a:ahLst/>
                <a:cxnLst/>
                <a:rect l="l" t="t" r="r" b="b"/>
                <a:pathLst>
                  <a:path w="568960" h="778509">
                    <a:moveTo>
                      <a:pt x="394144" y="0"/>
                    </a:moveTo>
                    <a:lnTo>
                      <a:pt x="0" y="720039"/>
                    </a:lnTo>
                    <a:lnTo>
                      <a:pt x="164972" y="777887"/>
                    </a:lnTo>
                    <a:lnTo>
                      <a:pt x="568794" y="41084"/>
                    </a:lnTo>
                    <a:lnTo>
                      <a:pt x="394144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011520" y="7168511"/>
                <a:ext cx="568960" cy="778510"/>
              </a:xfrm>
              <a:custGeom>
                <a:avLst/>
                <a:gdLst/>
                <a:ahLst/>
                <a:cxnLst/>
                <a:rect l="l" t="t" r="r" b="b"/>
                <a:pathLst>
                  <a:path w="568960" h="778509">
                    <a:moveTo>
                      <a:pt x="394144" y="0"/>
                    </a:moveTo>
                    <a:lnTo>
                      <a:pt x="568794" y="41084"/>
                    </a:lnTo>
                    <a:lnTo>
                      <a:pt x="164972" y="777887"/>
                    </a:lnTo>
                    <a:lnTo>
                      <a:pt x="0" y="720039"/>
                    </a:lnTo>
                    <a:lnTo>
                      <a:pt x="39414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011522" y="7888549"/>
                <a:ext cx="17526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307340">
                    <a:moveTo>
                      <a:pt x="0" y="0"/>
                    </a:moveTo>
                    <a:lnTo>
                      <a:pt x="520" y="254673"/>
                    </a:lnTo>
                    <a:lnTo>
                      <a:pt x="175171" y="307047"/>
                    </a:lnTo>
                    <a:lnTo>
                      <a:pt x="164972" y="57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011522" y="7888549"/>
                <a:ext cx="17526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307340">
                    <a:moveTo>
                      <a:pt x="520" y="254673"/>
                    </a:moveTo>
                    <a:lnTo>
                      <a:pt x="175171" y="307047"/>
                    </a:lnTo>
                    <a:lnTo>
                      <a:pt x="164972" y="57848"/>
                    </a:lnTo>
                    <a:lnTo>
                      <a:pt x="0" y="0"/>
                    </a:lnTo>
                    <a:lnTo>
                      <a:pt x="520" y="25467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176492" y="7209598"/>
                <a:ext cx="403860" cy="986155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986154">
                    <a:moveTo>
                      <a:pt x="403821" y="0"/>
                    </a:moveTo>
                    <a:lnTo>
                      <a:pt x="0" y="736803"/>
                    </a:lnTo>
                    <a:lnTo>
                      <a:pt x="8826" y="985824"/>
                    </a:lnTo>
                    <a:lnTo>
                      <a:pt x="401434" y="284759"/>
                    </a:lnTo>
                    <a:lnTo>
                      <a:pt x="403821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176492" y="7209598"/>
                <a:ext cx="403860" cy="986155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986154">
                    <a:moveTo>
                      <a:pt x="401434" y="284759"/>
                    </a:moveTo>
                    <a:lnTo>
                      <a:pt x="403821" y="0"/>
                    </a:lnTo>
                    <a:lnTo>
                      <a:pt x="0" y="736803"/>
                    </a:lnTo>
                    <a:lnTo>
                      <a:pt x="8826" y="985824"/>
                    </a:lnTo>
                    <a:lnTo>
                      <a:pt x="401434" y="28475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83656" y="6827530"/>
                <a:ext cx="2930420" cy="119783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690810" y="7774124"/>
                <a:ext cx="64769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64769" h="33654">
                    <a:moveTo>
                      <a:pt x="0" y="0"/>
                    </a:moveTo>
                    <a:lnTo>
                      <a:pt x="1485" y="6793"/>
                    </a:lnTo>
                    <a:lnTo>
                      <a:pt x="4246" y="14011"/>
                    </a:lnTo>
                    <a:lnTo>
                      <a:pt x="8281" y="21652"/>
                    </a:lnTo>
                    <a:lnTo>
                      <a:pt x="13588" y="29718"/>
                    </a:lnTo>
                    <a:lnTo>
                      <a:pt x="13817" y="32461"/>
                    </a:lnTo>
                    <a:lnTo>
                      <a:pt x="60582" y="25325"/>
                    </a:lnTo>
                    <a:lnTo>
                      <a:pt x="64541" y="237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690810" y="7774124"/>
                <a:ext cx="64769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64769" h="33654">
                    <a:moveTo>
                      <a:pt x="13588" y="29718"/>
                    </a:moveTo>
                    <a:lnTo>
                      <a:pt x="13817" y="32461"/>
                    </a:lnTo>
                    <a:lnTo>
                      <a:pt x="27177" y="33121"/>
                    </a:lnTo>
                    <a:lnTo>
                      <a:pt x="38652" y="31934"/>
                    </a:lnTo>
                    <a:lnTo>
                      <a:pt x="50869" y="28690"/>
                    </a:lnTo>
                    <a:lnTo>
                      <a:pt x="60582" y="25325"/>
                    </a:lnTo>
                    <a:lnTo>
                      <a:pt x="64541" y="23774"/>
                    </a:lnTo>
                    <a:lnTo>
                      <a:pt x="48406" y="17830"/>
                    </a:lnTo>
                    <a:lnTo>
                      <a:pt x="32270" y="11887"/>
                    </a:lnTo>
                    <a:lnTo>
                      <a:pt x="16135" y="5943"/>
                    </a:lnTo>
                    <a:lnTo>
                      <a:pt x="0" y="0"/>
                    </a:lnTo>
                    <a:lnTo>
                      <a:pt x="1485" y="6793"/>
                    </a:lnTo>
                    <a:lnTo>
                      <a:pt x="4246" y="14011"/>
                    </a:lnTo>
                    <a:lnTo>
                      <a:pt x="8281" y="21652"/>
                    </a:lnTo>
                    <a:lnTo>
                      <a:pt x="13588" y="2971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931821" y="7538601"/>
                <a:ext cx="90258" cy="663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539064" y="6714187"/>
                <a:ext cx="680720" cy="986790"/>
              </a:xfrm>
              <a:custGeom>
                <a:avLst/>
                <a:gdLst/>
                <a:ahLst/>
                <a:cxnLst/>
                <a:rect l="l" t="t" r="r" b="b"/>
                <a:pathLst>
                  <a:path w="680719" h="986790">
                    <a:moveTo>
                      <a:pt x="215569" y="0"/>
                    </a:moveTo>
                    <a:lnTo>
                      <a:pt x="173729" y="2362"/>
                    </a:lnTo>
                    <a:lnTo>
                      <a:pt x="133764" y="16167"/>
                    </a:lnTo>
                    <a:lnTo>
                      <a:pt x="137354" y="63304"/>
                    </a:lnTo>
                    <a:lnTo>
                      <a:pt x="129298" y="110425"/>
                    </a:lnTo>
                    <a:lnTo>
                      <a:pt x="101540" y="204649"/>
                    </a:lnTo>
                    <a:lnTo>
                      <a:pt x="93484" y="251770"/>
                    </a:lnTo>
                    <a:lnTo>
                      <a:pt x="97074" y="298907"/>
                    </a:lnTo>
                    <a:lnTo>
                      <a:pt x="101333" y="347208"/>
                    </a:lnTo>
                    <a:lnTo>
                      <a:pt x="101301" y="396654"/>
                    </a:lnTo>
                    <a:lnTo>
                      <a:pt x="97504" y="447102"/>
                    </a:lnTo>
                    <a:lnTo>
                      <a:pt x="90470" y="498411"/>
                    </a:lnTo>
                    <a:lnTo>
                      <a:pt x="70732" y="542246"/>
                    </a:lnTo>
                    <a:lnTo>
                      <a:pt x="52757" y="586380"/>
                    </a:lnTo>
                    <a:lnTo>
                      <a:pt x="36427" y="630794"/>
                    </a:lnTo>
                    <a:lnTo>
                      <a:pt x="21622" y="675468"/>
                    </a:lnTo>
                    <a:lnTo>
                      <a:pt x="8224" y="720382"/>
                    </a:lnTo>
                    <a:lnTo>
                      <a:pt x="3633" y="734341"/>
                    </a:lnTo>
                    <a:lnTo>
                      <a:pt x="0" y="748546"/>
                    </a:lnTo>
                    <a:lnTo>
                      <a:pt x="193" y="763725"/>
                    </a:lnTo>
                    <a:lnTo>
                      <a:pt x="7081" y="780605"/>
                    </a:lnTo>
                    <a:lnTo>
                      <a:pt x="16878" y="791069"/>
                    </a:lnTo>
                    <a:lnTo>
                      <a:pt x="28173" y="798117"/>
                    </a:lnTo>
                    <a:lnTo>
                      <a:pt x="40968" y="801753"/>
                    </a:lnTo>
                    <a:lnTo>
                      <a:pt x="55265" y="801979"/>
                    </a:lnTo>
                    <a:lnTo>
                      <a:pt x="58123" y="801700"/>
                    </a:lnTo>
                    <a:lnTo>
                      <a:pt x="64104" y="800570"/>
                    </a:lnTo>
                    <a:lnTo>
                      <a:pt x="74092" y="818993"/>
                    </a:lnTo>
                    <a:lnTo>
                      <a:pt x="97587" y="852376"/>
                    </a:lnTo>
                    <a:lnTo>
                      <a:pt x="129000" y="874342"/>
                    </a:lnTo>
                    <a:lnTo>
                      <a:pt x="161639" y="878507"/>
                    </a:lnTo>
                    <a:lnTo>
                      <a:pt x="177820" y="875792"/>
                    </a:lnTo>
                    <a:lnTo>
                      <a:pt x="188442" y="889063"/>
                    </a:lnTo>
                    <a:lnTo>
                      <a:pt x="225445" y="917181"/>
                    </a:lnTo>
                    <a:lnTo>
                      <a:pt x="260473" y="927754"/>
                    </a:lnTo>
                    <a:lnTo>
                      <a:pt x="274517" y="925036"/>
                    </a:lnTo>
                    <a:lnTo>
                      <a:pt x="285757" y="918095"/>
                    </a:lnTo>
                    <a:lnTo>
                      <a:pt x="294809" y="933660"/>
                    </a:lnTo>
                    <a:lnTo>
                      <a:pt x="310540" y="954768"/>
                    </a:lnTo>
                    <a:lnTo>
                      <a:pt x="330769" y="974556"/>
                    </a:lnTo>
                    <a:lnTo>
                      <a:pt x="353315" y="986163"/>
                    </a:lnTo>
                    <a:lnTo>
                      <a:pt x="375997" y="982725"/>
                    </a:lnTo>
                    <a:lnTo>
                      <a:pt x="396636" y="957379"/>
                    </a:lnTo>
                    <a:lnTo>
                      <a:pt x="413050" y="903262"/>
                    </a:lnTo>
                    <a:lnTo>
                      <a:pt x="405418" y="864324"/>
                    </a:lnTo>
                    <a:lnTo>
                      <a:pt x="406493" y="820979"/>
                    </a:lnTo>
                    <a:lnTo>
                      <a:pt x="408792" y="774842"/>
                    </a:lnTo>
                    <a:lnTo>
                      <a:pt x="404833" y="727532"/>
                    </a:lnTo>
                    <a:lnTo>
                      <a:pt x="408973" y="702415"/>
                    </a:lnTo>
                    <a:lnTo>
                      <a:pt x="439608" y="660386"/>
                    </a:lnTo>
                    <a:lnTo>
                      <a:pt x="507983" y="635370"/>
                    </a:lnTo>
                    <a:lnTo>
                      <a:pt x="535903" y="631248"/>
                    </a:lnTo>
                    <a:lnTo>
                      <a:pt x="572500" y="635864"/>
                    </a:lnTo>
                    <a:lnTo>
                      <a:pt x="635249" y="652081"/>
                    </a:lnTo>
                    <a:lnTo>
                      <a:pt x="645149" y="651666"/>
                    </a:lnTo>
                    <a:lnTo>
                      <a:pt x="652148" y="652865"/>
                    </a:lnTo>
                    <a:lnTo>
                      <a:pt x="659568" y="650260"/>
                    </a:lnTo>
                    <a:lnTo>
                      <a:pt x="670733" y="638429"/>
                    </a:lnTo>
                    <a:lnTo>
                      <a:pt x="680516" y="605797"/>
                    </a:lnTo>
                    <a:lnTo>
                      <a:pt x="663786" y="582238"/>
                    </a:lnTo>
                    <a:lnTo>
                      <a:pt x="600527" y="541896"/>
                    </a:lnTo>
                    <a:lnTo>
                      <a:pt x="540500" y="522414"/>
                    </a:lnTo>
                    <a:lnTo>
                      <a:pt x="504346" y="506765"/>
                    </a:lnTo>
                    <a:lnTo>
                      <a:pt x="483105" y="488488"/>
                    </a:lnTo>
                    <a:lnTo>
                      <a:pt x="467818" y="461120"/>
                    </a:lnTo>
                    <a:lnTo>
                      <a:pt x="449524" y="418198"/>
                    </a:lnTo>
                    <a:lnTo>
                      <a:pt x="439939" y="369387"/>
                    </a:lnTo>
                    <a:lnTo>
                      <a:pt x="440502" y="325513"/>
                    </a:lnTo>
                    <a:lnTo>
                      <a:pt x="448682" y="285061"/>
                    </a:lnTo>
                    <a:lnTo>
                      <a:pt x="461947" y="246513"/>
                    </a:lnTo>
                    <a:lnTo>
                      <a:pt x="477765" y="208352"/>
                    </a:lnTo>
                    <a:lnTo>
                      <a:pt x="493605" y="169061"/>
                    </a:lnTo>
                    <a:lnTo>
                      <a:pt x="506936" y="127122"/>
                    </a:lnTo>
                    <a:lnTo>
                      <a:pt x="515227" y="81019"/>
                    </a:lnTo>
                    <a:lnTo>
                      <a:pt x="515945" y="29235"/>
                    </a:lnTo>
                    <a:lnTo>
                      <a:pt x="475980" y="43040"/>
                    </a:lnTo>
                    <a:lnTo>
                      <a:pt x="434140" y="45403"/>
                    </a:lnTo>
                    <a:lnTo>
                      <a:pt x="390961" y="39591"/>
                    </a:lnTo>
                    <a:lnTo>
                      <a:pt x="346979" y="28876"/>
                    </a:lnTo>
                    <a:lnTo>
                      <a:pt x="302729" y="16526"/>
                    </a:lnTo>
                    <a:lnTo>
                      <a:pt x="258747" y="5811"/>
                    </a:lnTo>
                    <a:lnTo>
                      <a:pt x="215569" y="0"/>
                    </a:lnTo>
                    <a:close/>
                  </a:path>
                </a:pathLst>
              </a:custGeom>
              <a:solidFill>
                <a:srgbClr val="FFE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539064" y="6714187"/>
                <a:ext cx="680720" cy="986790"/>
              </a:xfrm>
              <a:custGeom>
                <a:avLst/>
                <a:gdLst/>
                <a:ahLst/>
                <a:cxnLst/>
                <a:rect l="l" t="t" r="r" b="b"/>
                <a:pathLst>
                  <a:path w="680719" h="986790">
                    <a:moveTo>
                      <a:pt x="515945" y="29235"/>
                    </a:moveTo>
                    <a:lnTo>
                      <a:pt x="515227" y="81019"/>
                    </a:lnTo>
                    <a:lnTo>
                      <a:pt x="506936" y="127122"/>
                    </a:lnTo>
                    <a:lnTo>
                      <a:pt x="493605" y="169061"/>
                    </a:lnTo>
                    <a:lnTo>
                      <a:pt x="477765" y="208352"/>
                    </a:lnTo>
                    <a:lnTo>
                      <a:pt x="461947" y="246513"/>
                    </a:lnTo>
                    <a:lnTo>
                      <a:pt x="448682" y="285061"/>
                    </a:lnTo>
                    <a:lnTo>
                      <a:pt x="440502" y="325513"/>
                    </a:lnTo>
                    <a:lnTo>
                      <a:pt x="439939" y="369387"/>
                    </a:lnTo>
                    <a:lnTo>
                      <a:pt x="449524" y="418198"/>
                    </a:lnTo>
                    <a:lnTo>
                      <a:pt x="467818" y="461120"/>
                    </a:lnTo>
                    <a:lnTo>
                      <a:pt x="504346" y="506765"/>
                    </a:lnTo>
                    <a:lnTo>
                      <a:pt x="540500" y="522414"/>
                    </a:lnTo>
                    <a:lnTo>
                      <a:pt x="600527" y="541896"/>
                    </a:lnTo>
                    <a:lnTo>
                      <a:pt x="632978" y="562641"/>
                    </a:lnTo>
                    <a:lnTo>
                      <a:pt x="663786" y="582238"/>
                    </a:lnTo>
                    <a:lnTo>
                      <a:pt x="680516" y="605797"/>
                    </a:lnTo>
                    <a:lnTo>
                      <a:pt x="670733" y="638429"/>
                    </a:lnTo>
                    <a:lnTo>
                      <a:pt x="659568" y="650260"/>
                    </a:lnTo>
                    <a:lnTo>
                      <a:pt x="652148" y="652865"/>
                    </a:lnTo>
                    <a:lnTo>
                      <a:pt x="645149" y="651666"/>
                    </a:lnTo>
                    <a:lnTo>
                      <a:pt x="635249" y="652081"/>
                    </a:lnTo>
                    <a:lnTo>
                      <a:pt x="572500" y="635864"/>
                    </a:lnTo>
                    <a:lnTo>
                      <a:pt x="535903" y="631248"/>
                    </a:lnTo>
                    <a:lnTo>
                      <a:pt x="507983" y="635370"/>
                    </a:lnTo>
                    <a:lnTo>
                      <a:pt x="439608" y="660386"/>
                    </a:lnTo>
                    <a:lnTo>
                      <a:pt x="408973" y="702415"/>
                    </a:lnTo>
                    <a:lnTo>
                      <a:pt x="404833" y="727532"/>
                    </a:lnTo>
                    <a:lnTo>
                      <a:pt x="408792" y="774842"/>
                    </a:lnTo>
                    <a:lnTo>
                      <a:pt x="406493" y="820979"/>
                    </a:lnTo>
                    <a:lnTo>
                      <a:pt x="405418" y="864324"/>
                    </a:lnTo>
                    <a:lnTo>
                      <a:pt x="413050" y="903262"/>
                    </a:lnTo>
                    <a:lnTo>
                      <a:pt x="396636" y="957379"/>
                    </a:lnTo>
                    <a:lnTo>
                      <a:pt x="375997" y="982725"/>
                    </a:lnTo>
                    <a:lnTo>
                      <a:pt x="353315" y="986163"/>
                    </a:lnTo>
                    <a:lnTo>
                      <a:pt x="330769" y="974556"/>
                    </a:lnTo>
                    <a:lnTo>
                      <a:pt x="310540" y="954768"/>
                    </a:lnTo>
                    <a:lnTo>
                      <a:pt x="294809" y="933660"/>
                    </a:lnTo>
                    <a:lnTo>
                      <a:pt x="285757" y="918095"/>
                    </a:lnTo>
                    <a:lnTo>
                      <a:pt x="274517" y="925036"/>
                    </a:lnTo>
                    <a:lnTo>
                      <a:pt x="260473" y="927754"/>
                    </a:lnTo>
                    <a:lnTo>
                      <a:pt x="243993" y="925414"/>
                    </a:lnTo>
                    <a:lnTo>
                      <a:pt x="225445" y="917181"/>
                    </a:lnTo>
                    <a:lnTo>
                      <a:pt x="211887" y="910596"/>
                    </a:lnTo>
                    <a:lnTo>
                      <a:pt x="199675" y="900944"/>
                    </a:lnTo>
                    <a:lnTo>
                      <a:pt x="188442" y="889063"/>
                    </a:lnTo>
                    <a:lnTo>
                      <a:pt x="177820" y="875792"/>
                    </a:lnTo>
                    <a:lnTo>
                      <a:pt x="161639" y="878507"/>
                    </a:lnTo>
                    <a:lnTo>
                      <a:pt x="113876" y="865556"/>
                    </a:lnTo>
                    <a:lnTo>
                      <a:pt x="84789" y="836558"/>
                    </a:lnTo>
                    <a:lnTo>
                      <a:pt x="64104" y="800570"/>
                    </a:lnTo>
                    <a:lnTo>
                      <a:pt x="61069" y="801230"/>
                    </a:lnTo>
                    <a:lnTo>
                      <a:pt x="58123" y="801700"/>
                    </a:lnTo>
                    <a:lnTo>
                      <a:pt x="55265" y="801979"/>
                    </a:lnTo>
                    <a:lnTo>
                      <a:pt x="40968" y="801753"/>
                    </a:lnTo>
                    <a:lnTo>
                      <a:pt x="7081" y="780605"/>
                    </a:lnTo>
                    <a:lnTo>
                      <a:pt x="0" y="748546"/>
                    </a:lnTo>
                    <a:lnTo>
                      <a:pt x="3633" y="734341"/>
                    </a:lnTo>
                    <a:lnTo>
                      <a:pt x="8224" y="720382"/>
                    </a:lnTo>
                    <a:lnTo>
                      <a:pt x="21622" y="675468"/>
                    </a:lnTo>
                    <a:lnTo>
                      <a:pt x="36427" y="630794"/>
                    </a:lnTo>
                    <a:lnTo>
                      <a:pt x="52757" y="586380"/>
                    </a:lnTo>
                    <a:lnTo>
                      <a:pt x="70732" y="542246"/>
                    </a:lnTo>
                    <a:lnTo>
                      <a:pt x="90470" y="498411"/>
                    </a:lnTo>
                    <a:lnTo>
                      <a:pt x="97504" y="447102"/>
                    </a:lnTo>
                    <a:lnTo>
                      <a:pt x="101301" y="396654"/>
                    </a:lnTo>
                    <a:lnTo>
                      <a:pt x="101333" y="347208"/>
                    </a:lnTo>
                    <a:lnTo>
                      <a:pt x="97074" y="298907"/>
                    </a:lnTo>
                    <a:lnTo>
                      <a:pt x="93484" y="251770"/>
                    </a:lnTo>
                    <a:lnTo>
                      <a:pt x="101540" y="204649"/>
                    </a:lnTo>
                    <a:lnTo>
                      <a:pt x="115419" y="157537"/>
                    </a:lnTo>
                    <a:lnTo>
                      <a:pt x="129298" y="110425"/>
                    </a:lnTo>
                    <a:lnTo>
                      <a:pt x="137354" y="63304"/>
                    </a:lnTo>
                    <a:lnTo>
                      <a:pt x="133764" y="16167"/>
                    </a:lnTo>
                    <a:lnTo>
                      <a:pt x="173729" y="2362"/>
                    </a:lnTo>
                    <a:lnTo>
                      <a:pt x="215569" y="0"/>
                    </a:lnTo>
                    <a:lnTo>
                      <a:pt x="258747" y="5811"/>
                    </a:lnTo>
                    <a:lnTo>
                      <a:pt x="302729" y="16526"/>
                    </a:lnTo>
                    <a:lnTo>
                      <a:pt x="346979" y="28876"/>
                    </a:lnTo>
                    <a:lnTo>
                      <a:pt x="390961" y="39591"/>
                    </a:lnTo>
                    <a:lnTo>
                      <a:pt x="434140" y="45403"/>
                    </a:lnTo>
                    <a:lnTo>
                      <a:pt x="475980" y="43040"/>
                    </a:lnTo>
                    <a:lnTo>
                      <a:pt x="515945" y="2923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803402" y="7523311"/>
                <a:ext cx="1905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11759">
                    <a:moveTo>
                      <a:pt x="18682" y="111544"/>
                    </a:moveTo>
                    <a:lnTo>
                      <a:pt x="14626" y="97880"/>
                    </a:lnTo>
                    <a:lnTo>
                      <a:pt x="6419" y="65811"/>
                    </a:lnTo>
                    <a:lnTo>
                      <a:pt x="0" y="28723"/>
                    </a:lnTo>
                    <a:lnTo>
                      <a:pt x="1309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711684" y="7482982"/>
                <a:ext cx="1143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11125">
                    <a:moveTo>
                      <a:pt x="6808" y="110832"/>
                    </a:moveTo>
                    <a:lnTo>
                      <a:pt x="4116" y="99805"/>
                    </a:lnTo>
                    <a:lnTo>
                      <a:pt x="0" y="72189"/>
                    </a:lnTo>
                    <a:lnTo>
                      <a:pt x="395" y="36187"/>
                    </a:lnTo>
                    <a:lnTo>
                      <a:pt x="11241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600343" y="7401511"/>
                <a:ext cx="4826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114300">
                    <a:moveTo>
                      <a:pt x="0" y="113906"/>
                    </a:moveTo>
                    <a:lnTo>
                      <a:pt x="2080" y="100585"/>
                    </a:lnTo>
                    <a:lnTo>
                      <a:pt x="9531" y="68892"/>
                    </a:lnTo>
                    <a:lnTo>
                      <a:pt x="24163" y="31229"/>
                    </a:lnTo>
                    <a:lnTo>
                      <a:pt x="4779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866722" y="7627057"/>
                <a:ext cx="6604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33654">
                    <a:moveTo>
                      <a:pt x="65811" y="0"/>
                    </a:moveTo>
                    <a:lnTo>
                      <a:pt x="58003" y="5990"/>
                    </a:lnTo>
                    <a:lnTo>
                      <a:pt x="39506" y="18756"/>
                    </a:lnTo>
                    <a:lnTo>
                      <a:pt x="17708" y="30491"/>
                    </a:lnTo>
                    <a:lnTo>
                      <a:pt x="0" y="3338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858806" y="7614687"/>
                <a:ext cx="6604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33654">
                    <a:moveTo>
                      <a:pt x="65811" y="0"/>
                    </a:moveTo>
                    <a:lnTo>
                      <a:pt x="58003" y="5990"/>
                    </a:lnTo>
                    <a:lnTo>
                      <a:pt x="39506" y="18756"/>
                    </a:lnTo>
                    <a:lnTo>
                      <a:pt x="17708" y="30491"/>
                    </a:lnTo>
                    <a:lnTo>
                      <a:pt x="0" y="3338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735034" y="7591060"/>
                <a:ext cx="6921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27304">
                    <a:moveTo>
                      <a:pt x="68605" y="27241"/>
                    </a:moveTo>
                    <a:lnTo>
                      <a:pt x="58946" y="25353"/>
                    </a:lnTo>
                    <a:lnTo>
                      <a:pt x="37131" y="19935"/>
                    </a:lnTo>
                    <a:lnTo>
                      <a:pt x="13902" y="11360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739078" y="7576950"/>
                <a:ext cx="6921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27304">
                    <a:moveTo>
                      <a:pt x="68592" y="27228"/>
                    </a:moveTo>
                    <a:lnTo>
                      <a:pt x="58934" y="25340"/>
                    </a:lnTo>
                    <a:lnTo>
                      <a:pt x="37120" y="19924"/>
                    </a:lnTo>
                    <a:lnTo>
                      <a:pt x="13894" y="11353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629380" y="7527975"/>
                <a:ext cx="51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3340">
                    <a:moveTo>
                      <a:pt x="51142" y="53200"/>
                    </a:moveTo>
                    <a:lnTo>
                      <a:pt x="43133" y="47480"/>
                    </a:lnTo>
                    <a:lnTo>
                      <a:pt x="25523" y="33515"/>
                    </a:lnTo>
                    <a:lnTo>
                      <a:pt x="7937" y="16092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638905" y="7516784"/>
                <a:ext cx="514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3340">
                    <a:moveTo>
                      <a:pt x="51142" y="53213"/>
                    </a:moveTo>
                    <a:lnTo>
                      <a:pt x="43133" y="47491"/>
                    </a:lnTo>
                    <a:lnTo>
                      <a:pt x="25523" y="33521"/>
                    </a:lnTo>
                    <a:lnTo>
                      <a:pt x="7937" y="16094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549975" y="7477771"/>
                <a:ext cx="361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28575">
                    <a:moveTo>
                      <a:pt x="35572" y="28066"/>
                    </a:moveTo>
                    <a:lnTo>
                      <a:pt x="30221" y="25260"/>
                    </a:lnTo>
                    <a:lnTo>
                      <a:pt x="18338" y="18243"/>
                    </a:lnTo>
                    <a:lnTo>
                      <a:pt x="6179" y="9121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554831" y="7470171"/>
                <a:ext cx="361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28575">
                    <a:moveTo>
                      <a:pt x="35572" y="28067"/>
                    </a:moveTo>
                    <a:lnTo>
                      <a:pt x="30221" y="25260"/>
                    </a:lnTo>
                    <a:lnTo>
                      <a:pt x="18338" y="18243"/>
                    </a:lnTo>
                    <a:lnTo>
                      <a:pt x="6179" y="9121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524252" y="6628363"/>
                <a:ext cx="605155" cy="173990"/>
              </a:xfrm>
              <a:custGeom>
                <a:avLst/>
                <a:gdLst/>
                <a:ahLst/>
                <a:cxnLst/>
                <a:rect l="l" t="t" r="r" b="b"/>
                <a:pathLst>
                  <a:path w="605155" h="173990">
                    <a:moveTo>
                      <a:pt x="1600" y="0"/>
                    </a:moveTo>
                    <a:lnTo>
                      <a:pt x="0" y="10249"/>
                    </a:lnTo>
                    <a:lnTo>
                      <a:pt x="1485" y="40519"/>
                    </a:lnTo>
                    <a:lnTo>
                      <a:pt x="13569" y="79576"/>
                    </a:lnTo>
                    <a:lnTo>
                      <a:pt x="43764" y="116186"/>
                    </a:lnTo>
                    <a:lnTo>
                      <a:pt x="99581" y="139115"/>
                    </a:lnTo>
                    <a:lnTo>
                      <a:pt x="140781" y="144372"/>
                    </a:lnTo>
                    <a:lnTo>
                      <a:pt x="167232" y="144087"/>
                    </a:lnTo>
                    <a:lnTo>
                      <a:pt x="185601" y="140634"/>
                    </a:lnTo>
                    <a:lnTo>
                      <a:pt x="202557" y="136382"/>
                    </a:lnTo>
                    <a:lnTo>
                      <a:pt x="224769" y="133705"/>
                    </a:lnTo>
                    <a:lnTo>
                      <a:pt x="258904" y="134973"/>
                    </a:lnTo>
                    <a:lnTo>
                      <a:pt x="311633" y="142557"/>
                    </a:lnTo>
                    <a:lnTo>
                      <a:pt x="415405" y="158749"/>
                    </a:lnTo>
                    <a:lnTo>
                      <a:pt x="497542" y="168144"/>
                    </a:lnTo>
                    <a:lnTo>
                      <a:pt x="551570" y="172496"/>
                    </a:lnTo>
                    <a:lnTo>
                      <a:pt x="571018" y="173558"/>
                    </a:lnTo>
                    <a:lnTo>
                      <a:pt x="604850" y="28422"/>
                    </a:lnTo>
                    <a:lnTo>
                      <a:pt x="510743" y="24804"/>
                    </a:lnTo>
                    <a:lnTo>
                      <a:pt x="303625" y="16406"/>
                    </a:lnTo>
                    <a:lnTo>
                      <a:pt x="96308" y="6910"/>
                    </a:ln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524252" y="6628363"/>
                <a:ext cx="605155" cy="173990"/>
              </a:xfrm>
              <a:custGeom>
                <a:avLst/>
                <a:gdLst/>
                <a:ahLst/>
                <a:cxnLst/>
                <a:rect l="l" t="t" r="r" b="b"/>
                <a:pathLst>
                  <a:path w="605155" h="173990">
                    <a:moveTo>
                      <a:pt x="1600" y="0"/>
                    </a:moveTo>
                    <a:lnTo>
                      <a:pt x="0" y="10249"/>
                    </a:lnTo>
                    <a:lnTo>
                      <a:pt x="1485" y="40519"/>
                    </a:lnTo>
                    <a:lnTo>
                      <a:pt x="13569" y="79576"/>
                    </a:lnTo>
                    <a:lnTo>
                      <a:pt x="43764" y="116186"/>
                    </a:lnTo>
                    <a:lnTo>
                      <a:pt x="99581" y="139115"/>
                    </a:lnTo>
                    <a:lnTo>
                      <a:pt x="140781" y="144372"/>
                    </a:lnTo>
                    <a:lnTo>
                      <a:pt x="167232" y="144087"/>
                    </a:lnTo>
                    <a:lnTo>
                      <a:pt x="185601" y="140634"/>
                    </a:lnTo>
                    <a:lnTo>
                      <a:pt x="202557" y="136382"/>
                    </a:lnTo>
                    <a:lnTo>
                      <a:pt x="224769" y="133705"/>
                    </a:lnTo>
                    <a:lnTo>
                      <a:pt x="258904" y="134973"/>
                    </a:lnTo>
                    <a:lnTo>
                      <a:pt x="311633" y="142557"/>
                    </a:lnTo>
                    <a:lnTo>
                      <a:pt x="415405" y="158749"/>
                    </a:lnTo>
                    <a:lnTo>
                      <a:pt x="497542" y="168144"/>
                    </a:lnTo>
                    <a:lnTo>
                      <a:pt x="551570" y="172496"/>
                    </a:lnTo>
                    <a:lnTo>
                      <a:pt x="571018" y="173558"/>
                    </a:lnTo>
                    <a:lnTo>
                      <a:pt x="604850" y="28422"/>
                    </a:lnTo>
                    <a:lnTo>
                      <a:pt x="510743" y="24804"/>
                    </a:lnTo>
                    <a:lnTo>
                      <a:pt x="303625" y="16406"/>
                    </a:lnTo>
                    <a:lnTo>
                      <a:pt x="96308" y="6910"/>
                    </a:lnTo>
                    <a:lnTo>
                      <a:pt x="1600" y="0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579187" y="6905783"/>
                <a:ext cx="985519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985520" h="1053465">
                    <a:moveTo>
                      <a:pt x="820991" y="0"/>
                    </a:moveTo>
                    <a:lnTo>
                      <a:pt x="725387" y="101161"/>
                    </a:lnTo>
                    <a:lnTo>
                      <a:pt x="690011" y="138309"/>
                    </a:lnTo>
                    <a:lnTo>
                      <a:pt x="653426" y="176254"/>
                    </a:lnTo>
                    <a:lnTo>
                      <a:pt x="615957" y="214449"/>
                    </a:lnTo>
                    <a:lnTo>
                      <a:pt x="577931" y="252344"/>
                    </a:lnTo>
                    <a:lnTo>
                      <a:pt x="539675" y="289389"/>
                    </a:lnTo>
                    <a:lnTo>
                      <a:pt x="501516" y="325036"/>
                    </a:lnTo>
                    <a:lnTo>
                      <a:pt x="463780" y="358736"/>
                    </a:lnTo>
                    <a:lnTo>
                      <a:pt x="426793" y="389939"/>
                    </a:lnTo>
                    <a:lnTo>
                      <a:pt x="390882" y="418096"/>
                    </a:lnTo>
                    <a:lnTo>
                      <a:pt x="356374" y="442658"/>
                    </a:lnTo>
                    <a:lnTo>
                      <a:pt x="304878" y="436407"/>
                    </a:lnTo>
                    <a:lnTo>
                      <a:pt x="263460" y="440405"/>
                    </a:lnTo>
                    <a:lnTo>
                      <a:pt x="223651" y="454007"/>
                    </a:lnTo>
                    <a:lnTo>
                      <a:pt x="176979" y="476567"/>
                    </a:lnTo>
                    <a:lnTo>
                      <a:pt x="114973" y="507441"/>
                    </a:lnTo>
                    <a:lnTo>
                      <a:pt x="68013" y="530279"/>
                    </a:lnTo>
                    <a:lnTo>
                      <a:pt x="33069" y="534474"/>
                    </a:lnTo>
                    <a:lnTo>
                      <a:pt x="10333" y="541643"/>
                    </a:lnTo>
                    <a:lnTo>
                      <a:pt x="0" y="573405"/>
                    </a:lnTo>
                    <a:lnTo>
                      <a:pt x="10438" y="596161"/>
                    </a:lnTo>
                    <a:lnTo>
                      <a:pt x="39023" y="606833"/>
                    </a:lnTo>
                    <a:lnTo>
                      <a:pt x="77767" y="613989"/>
                    </a:lnTo>
                    <a:lnTo>
                      <a:pt x="118687" y="626195"/>
                    </a:lnTo>
                    <a:lnTo>
                      <a:pt x="153796" y="652018"/>
                    </a:lnTo>
                    <a:lnTo>
                      <a:pt x="170777" y="684688"/>
                    </a:lnTo>
                    <a:lnTo>
                      <a:pt x="175998" y="710772"/>
                    </a:lnTo>
                    <a:lnTo>
                      <a:pt x="171229" y="733340"/>
                    </a:lnTo>
                    <a:lnTo>
                      <a:pt x="158241" y="755459"/>
                    </a:lnTo>
                    <a:lnTo>
                      <a:pt x="123651" y="789497"/>
                    </a:lnTo>
                    <a:lnTo>
                      <a:pt x="96707" y="823491"/>
                    </a:lnTo>
                    <a:lnTo>
                      <a:pt x="70663" y="854302"/>
                    </a:lnTo>
                    <a:lnTo>
                      <a:pt x="38773" y="878789"/>
                    </a:lnTo>
                    <a:lnTo>
                      <a:pt x="17303" y="929314"/>
                    </a:lnTo>
                    <a:lnTo>
                      <a:pt x="15313" y="962869"/>
                    </a:lnTo>
                    <a:lnTo>
                      <a:pt x="28091" y="982416"/>
                    </a:lnTo>
                    <a:lnTo>
                      <a:pt x="50926" y="990917"/>
                    </a:lnTo>
                    <a:lnTo>
                      <a:pt x="79108" y="991333"/>
                    </a:lnTo>
                    <a:lnTo>
                      <a:pt x="107924" y="986627"/>
                    </a:lnTo>
                    <a:lnTo>
                      <a:pt x="132664" y="979761"/>
                    </a:lnTo>
                    <a:lnTo>
                      <a:pt x="148615" y="973696"/>
                    </a:lnTo>
                    <a:lnTo>
                      <a:pt x="153237" y="987253"/>
                    </a:lnTo>
                    <a:lnTo>
                      <a:pt x="199694" y="1014526"/>
                    </a:lnTo>
                    <a:lnTo>
                      <a:pt x="232438" y="1018708"/>
                    </a:lnTo>
                    <a:lnTo>
                      <a:pt x="250022" y="1016516"/>
                    </a:lnTo>
                    <a:lnTo>
                      <a:pt x="268058" y="1012736"/>
                    </a:lnTo>
                    <a:lnTo>
                      <a:pt x="279722" y="1026166"/>
                    </a:lnTo>
                    <a:lnTo>
                      <a:pt x="293633" y="1037404"/>
                    </a:lnTo>
                    <a:lnTo>
                      <a:pt x="309892" y="1045191"/>
                    </a:lnTo>
                    <a:lnTo>
                      <a:pt x="328599" y="1048270"/>
                    </a:lnTo>
                    <a:lnTo>
                      <a:pt x="351315" y="1048482"/>
                    </a:lnTo>
                    <a:lnTo>
                      <a:pt x="372929" y="1044081"/>
                    </a:lnTo>
                    <a:lnTo>
                      <a:pt x="393990" y="1036767"/>
                    </a:lnTo>
                    <a:lnTo>
                      <a:pt x="415048" y="1028242"/>
                    </a:lnTo>
                    <a:lnTo>
                      <a:pt x="419265" y="1033310"/>
                    </a:lnTo>
                    <a:lnTo>
                      <a:pt x="421474" y="1035519"/>
                    </a:lnTo>
                    <a:lnTo>
                      <a:pt x="433578" y="1045187"/>
                    </a:lnTo>
                    <a:lnTo>
                      <a:pt x="446784" y="1050967"/>
                    </a:lnTo>
                    <a:lnTo>
                      <a:pt x="461092" y="1052859"/>
                    </a:lnTo>
                    <a:lnTo>
                      <a:pt x="476503" y="1050861"/>
                    </a:lnTo>
                    <a:lnTo>
                      <a:pt x="493904" y="1041500"/>
                    </a:lnTo>
                    <a:lnTo>
                      <a:pt x="504531" y="1028941"/>
                    </a:lnTo>
                    <a:lnTo>
                      <a:pt x="511288" y="1014553"/>
                    </a:lnTo>
                    <a:lnTo>
                      <a:pt x="517080" y="999705"/>
                    </a:lnTo>
                    <a:lnTo>
                      <a:pt x="536840" y="952905"/>
                    </a:lnTo>
                    <a:lnTo>
                      <a:pt x="555260" y="905333"/>
                    </a:lnTo>
                    <a:lnTo>
                      <a:pt x="572229" y="856926"/>
                    </a:lnTo>
                    <a:lnTo>
                      <a:pt x="587633" y="807620"/>
                    </a:lnTo>
                    <a:lnTo>
                      <a:pt x="601357" y="757351"/>
                    </a:lnTo>
                    <a:lnTo>
                      <a:pt x="630861" y="709585"/>
                    </a:lnTo>
                    <a:lnTo>
                      <a:pt x="662473" y="664773"/>
                    </a:lnTo>
                    <a:lnTo>
                      <a:pt x="696537" y="623397"/>
                    </a:lnTo>
                    <a:lnTo>
                      <a:pt x="733399" y="585939"/>
                    </a:lnTo>
                    <a:lnTo>
                      <a:pt x="985456" y="396303"/>
                    </a:lnTo>
                    <a:lnTo>
                      <a:pt x="820991" y="0"/>
                    </a:lnTo>
                    <a:close/>
                  </a:path>
                </a:pathLst>
              </a:custGeom>
              <a:solidFill>
                <a:srgbClr val="FFE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579187" y="6905783"/>
                <a:ext cx="985519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985520" h="1053465">
                    <a:moveTo>
                      <a:pt x="820991" y="0"/>
                    </a:moveTo>
                    <a:lnTo>
                      <a:pt x="791204" y="31457"/>
                    </a:lnTo>
                    <a:lnTo>
                      <a:pt x="759227" y="65361"/>
                    </a:lnTo>
                    <a:lnTo>
                      <a:pt x="725387" y="101161"/>
                    </a:lnTo>
                    <a:lnTo>
                      <a:pt x="690011" y="138309"/>
                    </a:lnTo>
                    <a:lnTo>
                      <a:pt x="653426" y="176254"/>
                    </a:lnTo>
                    <a:lnTo>
                      <a:pt x="615957" y="214449"/>
                    </a:lnTo>
                    <a:lnTo>
                      <a:pt x="577931" y="252344"/>
                    </a:lnTo>
                    <a:lnTo>
                      <a:pt x="539675" y="289389"/>
                    </a:lnTo>
                    <a:lnTo>
                      <a:pt x="501516" y="325036"/>
                    </a:lnTo>
                    <a:lnTo>
                      <a:pt x="463780" y="358736"/>
                    </a:lnTo>
                    <a:lnTo>
                      <a:pt x="426793" y="389939"/>
                    </a:lnTo>
                    <a:lnTo>
                      <a:pt x="390882" y="418096"/>
                    </a:lnTo>
                    <a:lnTo>
                      <a:pt x="356374" y="442658"/>
                    </a:lnTo>
                    <a:lnTo>
                      <a:pt x="304878" y="436407"/>
                    </a:lnTo>
                    <a:lnTo>
                      <a:pt x="263460" y="440405"/>
                    </a:lnTo>
                    <a:lnTo>
                      <a:pt x="223651" y="454007"/>
                    </a:lnTo>
                    <a:lnTo>
                      <a:pt x="176979" y="476567"/>
                    </a:lnTo>
                    <a:lnTo>
                      <a:pt x="114973" y="507441"/>
                    </a:lnTo>
                    <a:lnTo>
                      <a:pt x="68013" y="530279"/>
                    </a:lnTo>
                    <a:lnTo>
                      <a:pt x="33069" y="534474"/>
                    </a:lnTo>
                    <a:lnTo>
                      <a:pt x="10333" y="541643"/>
                    </a:lnTo>
                    <a:lnTo>
                      <a:pt x="0" y="573405"/>
                    </a:lnTo>
                    <a:lnTo>
                      <a:pt x="10438" y="596161"/>
                    </a:lnTo>
                    <a:lnTo>
                      <a:pt x="39023" y="606833"/>
                    </a:lnTo>
                    <a:lnTo>
                      <a:pt x="77767" y="613989"/>
                    </a:lnTo>
                    <a:lnTo>
                      <a:pt x="118687" y="626195"/>
                    </a:lnTo>
                    <a:lnTo>
                      <a:pt x="153796" y="652018"/>
                    </a:lnTo>
                    <a:lnTo>
                      <a:pt x="170777" y="684688"/>
                    </a:lnTo>
                    <a:lnTo>
                      <a:pt x="175998" y="710772"/>
                    </a:lnTo>
                    <a:lnTo>
                      <a:pt x="171229" y="733340"/>
                    </a:lnTo>
                    <a:lnTo>
                      <a:pt x="158241" y="755459"/>
                    </a:lnTo>
                    <a:lnTo>
                      <a:pt x="123651" y="789497"/>
                    </a:lnTo>
                    <a:lnTo>
                      <a:pt x="96707" y="823491"/>
                    </a:lnTo>
                    <a:lnTo>
                      <a:pt x="70663" y="854302"/>
                    </a:lnTo>
                    <a:lnTo>
                      <a:pt x="38773" y="878789"/>
                    </a:lnTo>
                    <a:lnTo>
                      <a:pt x="17303" y="929314"/>
                    </a:lnTo>
                    <a:lnTo>
                      <a:pt x="15313" y="962869"/>
                    </a:lnTo>
                    <a:lnTo>
                      <a:pt x="28091" y="982416"/>
                    </a:lnTo>
                    <a:lnTo>
                      <a:pt x="50926" y="990917"/>
                    </a:lnTo>
                    <a:lnTo>
                      <a:pt x="79108" y="991333"/>
                    </a:lnTo>
                    <a:lnTo>
                      <a:pt x="107924" y="986627"/>
                    </a:lnTo>
                    <a:lnTo>
                      <a:pt x="132664" y="979761"/>
                    </a:lnTo>
                    <a:lnTo>
                      <a:pt x="148615" y="973696"/>
                    </a:lnTo>
                    <a:lnTo>
                      <a:pt x="153237" y="987253"/>
                    </a:lnTo>
                    <a:lnTo>
                      <a:pt x="199694" y="1014526"/>
                    </a:lnTo>
                    <a:lnTo>
                      <a:pt x="232438" y="1018708"/>
                    </a:lnTo>
                    <a:lnTo>
                      <a:pt x="250022" y="1016516"/>
                    </a:lnTo>
                    <a:lnTo>
                      <a:pt x="268058" y="1012736"/>
                    </a:lnTo>
                    <a:lnTo>
                      <a:pt x="279722" y="1026166"/>
                    </a:lnTo>
                    <a:lnTo>
                      <a:pt x="293633" y="1037404"/>
                    </a:lnTo>
                    <a:lnTo>
                      <a:pt x="309892" y="1045191"/>
                    </a:lnTo>
                    <a:lnTo>
                      <a:pt x="328599" y="1048270"/>
                    </a:lnTo>
                    <a:lnTo>
                      <a:pt x="351315" y="1048482"/>
                    </a:lnTo>
                    <a:lnTo>
                      <a:pt x="372929" y="1044081"/>
                    </a:lnTo>
                    <a:lnTo>
                      <a:pt x="393990" y="1036767"/>
                    </a:lnTo>
                    <a:lnTo>
                      <a:pt x="415048" y="1028242"/>
                    </a:lnTo>
                    <a:lnTo>
                      <a:pt x="417131" y="1030884"/>
                    </a:lnTo>
                    <a:lnTo>
                      <a:pt x="461092" y="1052859"/>
                    </a:lnTo>
                    <a:lnTo>
                      <a:pt x="476503" y="1050861"/>
                    </a:lnTo>
                    <a:lnTo>
                      <a:pt x="493904" y="1041500"/>
                    </a:lnTo>
                    <a:lnTo>
                      <a:pt x="504531" y="1028941"/>
                    </a:lnTo>
                    <a:lnTo>
                      <a:pt x="511288" y="1014553"/>
                    </a:lnTo>
                    <a:lnTo>
                      <a:pt x="517080" y="999705"/>
                    </a:lnTo>
                    <a:lnTo>
                      <a:pt x="536840" y="952905"/>
                    </a:lnTo>
                    <a:lnTo>
                      <a:pt x="555260" y="905333"/>
                    </a:lnTo>
                    <a:lnTo>
                      <a:pt x="572229" y="856926"/>
                    </a:lnTo>
                    <a:lnTo>
                      <a:pt x="587633" y="807620"/>
                    </a:lnTo>
                    <a:lnTo>
                      <a:pt x="601357" y="757351"/>
                    </a:lnTo>
                    <a:lnTo>
                      <a:pt x="630861" y="709585"/>
                    </a:lnTo>
                    <a:lnTo>
                      <a:pt x="662473" y="664773"/>
                    </a:lnTo>
                    <a:lnTo>
                      <a:pt x="696537" y="623397"/>
                    </a:lnTo>
                    <a:lnTo>
                      <a:pt x="733399" y="585939"/>
                    </a:lnTo>
                    <a:lnTo>
                      <a:pt x="775410" y="554335"/>
                    </a:lnTo>
                    <a:lnTo>
                      <a:pt x="817419" y="522728"/>
                    </a:lnTo>
                    <a:lnTo>
                      <a:pt x="859428" y="491121"/>
                    </a:lnTo>
                    <a:lnTo>
                      <a:pt x="901436" y="459514"/>
                    </a:lnTo>
                    <a:lnTo>
                      <a:pt x="943445" y="427908"/>
                    </a:lnTo>
                    <a:lnTo>
                      <a:pt x="985456" y="396303"/>
                    </a:lnTo>
                    <a:lnTo>
                      <a:pt x="964897" y="346764"/>
                    </a:lnTo>
                    <a:lnTo>
                      <a:pt x="944339" y="297226"/>
                    </a:lnTo>
                    <a:lnTo>
                      <a:pt x="923781" y="247688"/>
                    </a:lnTo>
                    <a:lnTo>
                      <a:pt x="903223" y="198151"/>
                    </a:lnTo>
                    <a:lnTo>
                      <a:pt x="882666" y="148614"/>
                    </a:lnTo>
                    <a:lnTo>
                      <a:pt x="862108" y="99077"/>
                    </a:lnTo>
                    <a:lnTo>
                      <a:pt x="841550" y="49538"/>
                    </a:lnTo>
                    <a:lnTo>
                      <a:pt x="82099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728320" y="7802209"/>
                <a:ext cx="9144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81915">
                    <a:moveTo>
                      <a:pt x="0" y="81305"/>
                    </a:moveTo>
                    <a:lnTo>
                      <a:pt x="12814" y="72673"/>
                    </a:lnTo>
                    <a:lnTo>
                      <a:pt x="41790" y="51511"/>
                    </a:lnTo>
                    <a:lnTo>
                      <a:pt x="72732" y="24919"/>
                    </a:lnTo>
                    <a:lnTo>
                      <a:pt x="9144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843265" y="7824873"/>
                <a:ext cx="73025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95884">
                    <a:moveTo>
                      <a:pt x="0" y="95745"/>
                    </a:moveTo>
                    <a:lnTo>
                      <a:pt x="9855" y="88378"/>
                    </a:lnTo>
                    <a:lnTo>
                      <a:pt x="32340" y="68122"/>
                    </a:lnTo>
                    <a:lnTo>
                      <a:pt x="56835" y="37741"/>
                    </a:lnTo>
                    <a:lnTo>
                      <a:pt x="72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996139" y="7808318"/>
                <a:ext cx="3873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128270">
                    <a:moveTo>
                      <a:pt x="0" y="128206"/>
                    </a:moveTo>
                    <a:lnTo>
                      <a:pt x="7444" y="115630"/>
                    </a:lnTo>
                    <a:lnTo>
                      <a:pt x="23067" y="83986"/>
                    </a:lnTo>
                    <a:lnTo>
                      <a:pt x="36802" y="42401"/>
                    </a:lnTo>
                    <a:lnTo>
                      <a:pt x="38582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641323" y="7800822"/>
                <a:ext cx="32384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73659">
                    <a:moveTo>
                      <a:pt x="0" y="0"/>
                    </a:moveTo>
                    <a:lnTo>
                      <a:pt x="2398" y="10396"/>
                    </a:lnTo>
                    <a:lnTo>
                      <a:pt x="9064" y="33834"/>
                    </a:lnTo>
                    <a:lnTo>
                      <a:pt x="19202" y="58684"/>
                    </a:lnTo>
                    <a:lnTo>
                      <a:pt x="32016" y="7331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656475" y="7795936"/>
                <a:ext cx="32384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73659">
                    <a:moveTo>
                      <a:pt x="0" y="0"/>
                    </a:moveTo>
                    <a:lnTo>
                      <a:pt x="2398" y="10394"/>
                    </a:lnTo>
                    <a:lnTo>
                      <a:pt x="9064" y="33828"/>
                    </a:lnTo>
                    <a:lnTo>
                      <a:pt x="19202" y="58673"/>
                    </a:lnTo>
                    <a:lnTo>
                      <a:pt x="32016" y="7330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755165" y="7882384"/>
                <a:ext cx="7620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24765">
                    <a:moveTo>
                      <a:pt x="0" y="0"/>
                    </a:moveTo>
                    <a:lnTo>
                      <a:pt x="9380" y="5081"/>
                    </a:lnTo>
                    <a:lnTo>
                      <a:pt x="31359" y="15595"/>
                    </a:lnTo>
                    <a:lnTo>
                      <a:pt x="56696" y="24442"/>
                    </a:lnTo>
                    <a:lnTo>
                      <a:pt x="76149" y="2452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2761531" y="7867793"/>
                <a:ext cx="7620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24765">
                    <a:moveTo>
                      <a:pt x="0" y="0"/>
                    </a:moveTo>
                    <a:lnTo>
                      <a:pt x="9380" y="5081"/>
                    </a:lnTo>
                    <a:lnTo>
                      <a:pt x="31359" y="15595"/>
                    </a:lnTo>
                    <a:lnTo>
                      <a:pt x="56696" y="24442"/>
                    </a:lnTo>
                    <a:lnTo>
                      <a:pt x="76149" y="2452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2883733" y="7927003"/>
                <a:ext cx="8001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10795">
                    <a:moveTo>
                      <a:pt x="0" y="9232"/>
                    </a:moveTo>
                    <a:lnTo>
                      <a:pt x="10642" y="9970"/>
                    </a:lnTo>
                    <a:lnTo>
                      <a:pt x="35002" y="10431"/>
                    </a:lnTo>
                    <a:lnTo>
                      <a:pt x="61727" y="7984"/>
                    </a:lnTo>
                    <a:lnTo>
                      <a:pt x="79463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2883477" y="7911083"/>
                <a:ext cx="8001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10795">
                    <a:moveTo>
                      <a:pt x="0" y="9232"/>
                    </a:moveTo>
                    <a:lnTo>
                      <a:pt x="10642" y="9970"/>
                    </a:lnTo>
                    <a:lnTo>
                      <a:pt x="35002" y="10431"/>
                    </a:lnTo>
                    <a:lnTo>
                      <a:pt x="61727" y="7984"/>
                    </a:lnTo>
                    <a:lnTo>
                      <a:pt x="79463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3015118" y="7938720"/>
                <a:ext cx="4953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4445">
                    <a:moveTo>
                      <a:pt x="0" y="0"/>
                    </a:moveTo>
                    <a:lnTo>
                      <a:pt x="6410" y="1341"/>
                    </a:lnTo>
                    <a:lnTo>
                      <a:pt x="21188" y="3665"/>
                    </a:lnTo>
                    <a:lnTo>
                      <a:pt x="37649" y="4420"/>
                    </a:lnTo>
                    <a:lnTo>
                      <a:pt x="49110" y="105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016299" y="7929015"/>
                <a:ext cx="4953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49530" h="4445">
                    <a:moveTo>
                      <a:pt x="0" y="0"/>
                    </a:moveTo>
                    <a:lnTo>
                      <a:pt x="6410" y="1341"/>
                    </a:lnTo>
                    <a:lnTo>
                      <a:pt x="21188" y="3665"/>
                    </a:lnTo>
                    <a:lnTo>
                      <a:pt x="37649" y="4420"/>
                    </a:lnTo>
                    <a:lnTo>
                      <a:pt x="49110" y="105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250860" y="6839339"/>
                <a:ext cx="422275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564515">
                    <a:moveTo>
                      <a:pt x="184200" y="0"/>
                    </a:moveTo>
                    <a:lnTo>
                      <a:pt x="0" y="124777"/>
                    </a:lnTo>
                    <a:lnTo>
                      <a:pt x="10304" y="131183"/>
                    </a:lnTo>
                    <a:lnTo>
                      <a:pt x="33420" y="153743"/>
                    </a:lnTo>
                    <a:lnTo>
                      <a:pt x="57650" y="197472"/>
                    </a:lnTo>
                    <a:lnTo>
                      <a:pt x="71297" y="267385"/>
                    </a:lnTo>
                    <a:lnTo>
                      <a:pt x="68905" y="317339"/>
                    </a:lnTo>
                    <a:lnTo>
                      <a:pt x="60076" y="356068"/>
                    </a:lnTo>
                    <a:lnTo>
                      <a:pt x="51247" y="386216"/>
                    </a:lnTo>
                    <a:lnTo>
                      <a:pt x="48855" y="410422"/>
                    </a:lnTo>
                    <a:lnTo>
                      <a:pt x="59336" y="431328"/>
                    </a:lnTo>
                    <a:lnTo>
                      <a:pt x="89128" y="451573"/>
                    </a:lnTo>
                    <a:lnTo>
                      <a:pt x="145576" y="486761"/>
                    </a:lnTo>
                    <a:lnTo>
                      <a:pt x="188655" y="523622"/>
                    </a:lnTo>
                    <a:lnTo>
                      <a:pt x="216137" y="552684"/>
                    </a:lnTo>
                    <a:lnTo>
                      <a:pt x="225793" y="564476"/>
                    </a:lnTo>
                    <a:lnTo>
                      <a:pt x="421868" y="487235"/>
                    </a:lnTo>
                    <a:lnTo>
                      <a:pt x="184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250860" y="6839339"/>
                <a:ext cx="422275" cy="56451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564515">
                    <a:moveTo>
                      <a:pt x="0" y="124777"/>
                    </a:moveTo>
                    <a:lnTo>
                      <a:pt x="10304" y="131183"/>
                    </a:lnTo>
                    <a:lnTo>
                      <a:pt x="33420" y="153743"/>
                    </a:lnTo>
                    <a:lnTo>
                      <a:pt x="57650" y="197472"/>
                    </a:lnTo>
                    <a:lnTo>
                      <a:pt x="71297" y="267385"/>
                    </a:lnTo>
                    <a:lnTo>
                      <a:pt x="68905" y="317339"/>
                    </a:lnTo>
                    <a:lnTo>
                      <a:pt x="60076" y="356068"/>
                    </a:lnTo>
                    <a:lnTo>
                      <a:pt x="51247" y="386216"/>
                    </a:lnTo>
                    <a:lnTo>
                      <a:pt x="48855" y="410422"/>
                    </a:lnTo>
                    <a:lnTo>
                      <a:pt x="59336" y="431328"/>
                    </a:lnTo>
                    <a:lnTo>
                      <a:pt x="89128" y="451573"/>
                    </a:lnTo>
                    <a:lnTo>
                      <a:pt x="145576" y="486761"/>
                    </a:lnTo>
                    <a:lnTo>
                      <a:pt x="188655" y="523622"/>
                    </a:lnTo>
                    <a:lnTo>
                      <a:pt x="216137" y="552684"/>
                    </a:lnTo>
                    <a:lnTo>
                      <a:pt x="225793" y="564476"/>
                    </a:lnTo>
                    <a:lnTo>
                      <a:pt x="421868" y="487235"/>
                    </a:lnTo>
                    <a:lnTo>
                      <a:pt x="184200" y="0"/>
                    </a:lnTo>
                    <a:lnTo>
                      <a:pt x="0" y="124777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2280979" y="7332426"/>
                <a:ext cx="201930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201930" h="116204">
                    <a:moveTo>
                      <a:pt x="37236" y="0"/>
                    </a:moveTo>
                    <a:lnTo>
                      <a:pt x="0" y="64960"/>
                    </a:lnTo>
                    <a:lnTo>
                      <a:pt x="167297" y="115849"/>
                    </a:lnTo>
                    <a:lnTo>
                      <a:pt x="201510" y="50977"/>
                    </a:lnTo>
                    <a:lnTo>
                      <a:pt x="37236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2280300" y="7322687"/>
                <a:ext cx="4064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74295">
                    <a:moveTo>
                      <a:pt x="40576" y="0"/>
                    </a:moveTo>
                    <a:lnTo>
                      <a:pt x="0" y="7429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2448319" y="7375838"/>
                <a:ext cx="4064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74295">
                    <a:moveTo>
                      <a:pt x="40576" y="0"/>
                    </a:moveTo>
                    <a:lnTo>
                      <a:pt x="0" y="7429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2098473" y="7658392"/>
                <a:ext cx="329650" cy="14336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2450419" y="7400425"/>
                <a:ext cx="12573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25730" h="90804">
                    <a:moveTo>
                      <a:pt x="27025" y="0"/>
                    </a:moveTo>
                    <a:lnTo>
                      <a:pt x="0" y="48641"/>
                    </a:lnTo>
                    <a:lnTo>
                      <a:pt x="125679" y="90538"/>
                    </a:lnTo>
                    <a:lnTo>
                      <a:pt x="125679" y="35128"/>
                    </a:lnTo>
                    <a:lnTo>
                      <a:pt x="27025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2576758" y="7415291"/>
                <a:ext cx="1905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5565">
                    <a:moveTo>
                      <a:pt x="1358" y="0"/>
                    </a:moveTo>
                    <a:lnTo>
                      <a:pt x="0" y="7499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65"/>
            <p:cNvSpPr txBox="1"/>
            <p:nvPr/>
          </p:nvSpPr>
          <p:spPr>
            <a:xfrm>
              <a:off x="235826" y="6342707"/>
              <a:ext cx="5969635" cy="10598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</a:t>
              </a:r>
              <a:r>
                <a:rPr sz="1200" spc="-5" dirty="0">
                  <a:latin typeface="Arial"/>
                  <a:cs typeface="Arial"/>
                </a:rPr>
                <a:t>The drawing below shows another ﬁling technique. Name and describe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2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technique.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350">
                <a:latin typeface="Arial"/>
                <a:cs typeface="Arial"/>
              </a:endParaRPr>
            </a:p>
            <a:p>
              <a:pPr marL="3449954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latin typeface="Arial"/>
                  <a:cs typeface="Arial"/>
                </a:rPr>
                <a:t>TECHNIQUE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900">
                <a:latin typeface="Arial"/>
                <a:cs typeface="Arial"/>
              </a:endParaRPr>
            </a:p>
            <a:p>
              <a:pPr marL="3449954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latin typeface="Arial"/>
                  <a:cs typeface="Arial"/>
                </a:rPr>
                <a:t>DESCRIPTION: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57200" y="8698214"/>
              <a:ext cx="5302250" cy="5441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5. With </a:t>
              </a:r>
              <a:r>
                <a:rPr sz="1200" spc="-5" dirty="0">
                  <a:latin typeface="Arial"/>
                  <a:cs typeface="Arial"/>
                </a:rPr>
                <a:t>the aid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</a:t>
              </a:r>
              <a:r>
                <a:rPr sz="1200" dirty="0">
                  <a:latin typeface="Arial"/>
                  <a:cs typeface="Arial"/>
                </a:rPr>
                <a:t>sketch / </a:t>
              </a:r>
              <a:r>
                <a:rPr sz="1200" spc="-5" dirty="0">
                  <a:latin typeface="Arial"/>
                  <a:cs typeface="Arial"/>
                </a:rPr>
                <a:t>diagram, explain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importance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‘safe</a:t>
              </a:r>
              <a:r>
                <a:rPr sz="1200" spc="1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edge’.</a:t>
              </a:r>
              <a:endParaRPr sz="1200">
                <a:latin typeface="Arial"/>
                <a:cs typeface="Arial"/>
              </a:endParaRPr>
            </a:p>
            <a:p>
              <a:pPr marL="1419860">
                <a:lnSpc>
                  <a:spcPct val="100000"/>
                </a:lnSpc>
                <a:spcBef>
                  <a:spcPts val="1200"/>
                </a:spcBef>
                <a:tabLst>
                  <a:tab pos="4763770" algn="l"/>
                </a:tabLst>
              </a:pPr>
              <a:r>
                <a:rPr sz="1200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</a:t>
              </a:r>
              <a:r>
                <a:rPr sz="1200" u="sng" spc="-5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A</a:t>
              </a:r>
              <a:r>
                <a:rPr sz="12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WING</a:t>
              </a:r>
              <a:r>
                <a:rPr sz="1200" dirty="0">
                  <a:latin typeface="Arial"/>
                  <a:cs typeface="Arial"/>
                </a:rPr>
                <a:t>	</a:t>
              </a:r>
              <a:r>
                <a:rPr sz="1800" u="sng" baseline="2314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NOTES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207771" y="560628"/>
              <a:ext cx="5119370" cy="424180"/>
            </a:xfrm>
            <a:custGeom>
              <a:avLst/>
              <a:gdLst/>
              <a:ahLst/>
              <a:cxnLst/>
              <a:rect l="l" t="t" r="r" b="b"/>
              <a:pathLst>
                <a:path w="5119370" h="424180">
                  <a:moveTo>
                    <a:pt x="0" y="0"/>
                  </a:moveTo>
                  <a:lnTo>
                    <a:pt x="5118950" y="0"/>
                  </a:lnTo>
                  <a:lnTo>
                    <a:pt x="5118950" y="423913"/>
                  </a:lnTo>
                  <a:lnTo>
                    <a:pt x="0" y="42391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97218" y="589836"/>
              <a:ext cx="6116955" cy="665480"/>
            </a:xfrm>
            <a:prstGeom prst="rect">
              <a:avLst/>
            </a:prstGeom>
          </p:spPr>
          <p:txBody>
            <a:bodyPr vert="horz" wrap="square" lIns="0" tIns="26670" rIns="0" bIns="0" rtlCol="0">
              <a:spAutoFit/>
            </a:bodyPr>
            <a:lstStyle/>
            <a:p>
              <a:pPr marL="2465070" marR="51435" indent="-1253490">
                <a:lnSpc>
                  <a:spcPts val="1360"/>
                </a:lnSpc>
                <a:spcBef>
                  <a:spcPts val="210"/>
                </a:spcBef>
              </a:pPr>
              <a:r>
                <a:rPr sz="1800" spc="-7" baseline="-32407" dirty="0">
                  <a:solidFill>
                    <a:srgbClr val="151616"/>
                  </a:solidFill>
                  <a:latin typeface="Arial"/>
                  <a:cs typeface="Arial"/>
                </a:rPr>
                <a:t>HELPFUL </a:t>
              </a:r>
              <a:r>
                <a:rPr sz="1800" baseline="-32407" dirty="0">
                  <a:solidFill>
                    <a:srgbClr val="151616"/>
                  </a:solidFill>
                  <a:latin typeface="Arial"/>
                  <a:cs typeface="Arial"/>
                </a:rPr>
                <a:t>LINKS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https://www.technologystudent.com/equip1/hﬁle1.htm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8"/>
                </a:rPr>
                <a:t>https://www.technologystudent.com/equip1/hﬁle2.htm</a:t>
              </a:r>
              <a:endParaRPr sz="1200">
                <a:latin typeface="Arial"/>
                <a:cs typeface="Arial"/>
              </a:endParaRPr>
            </a:p>
            <a:p>
              <a:pPr marL="25400">
                <a:lnSpc>
                  <a:spcPct val="100000"/>
                </a:lnSpc>
                <a:spcBef>
                  <a:spcPts val="770"/>
                </a:spcBef>
              </a:pPr>
              <a:r>
                <a:rPr sz="1200" dirty="0">
                  <a:latin typeface="Arial"/>
                  <a:cs typeface="Arial"/>
                </a:rPr>
                <a:t>1. A </a:t>
              </a:r>
              <a:r>
                <a:rPr sz="1200" spc="-5" dirty="0">
                  <a:latin typeface="Arial"/>
                  <a:cs typeface="Arial"/>
                </a:rPr>
                <a:t>typical hand ﬁle is shown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labels, as indicated by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8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arrows.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5146700" y="360689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338175" y="375828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6656958" y="360423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 rot="1320000">
              <a:off x="1758129" y="2152391"/>
              <a:ext cx="744831" cy="101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sz="1200" spc="22" baseline="3472" dirty="0">
                  <a:solidFill>
                    <a:srgbClr val="151616"/>
                  </a:solidFill>
                  <a:latin typeface="Arial"/>
                  <a:cs typeface="Arial"/>
                </a:rPr>
                <a:t>V</a:t>
              </a:r>
              <a:r>
                <a:rPr sz="800" spc="15" dirty="0">
                  <a:solidFill>
                    <a:srgbClr val="151616"/>
                  </a:solidFill>
                  <a:latin typeface="Arial"/>
                  <a:cs typeface="Arial"/>
                </a:rPr>
                <a:t>.Ryan </a:t>
              </a:r>
              <a:r>
                <a:rPr sz="800" spc="4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3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043085" y="7409446"/>
              <a:ext cx="580097" cy="2489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7F50365-416F-4DCB-80D6-0B3879508D4C}"/>
              </a:ext>
            </a:extLst>
          </p:cNvPr>
          <p:cNvGrpSpPr/>
          <p:nvPr/>
        </p:nvGrpSpPr>
        <p:grpSpPr>
          <a:xfrm>
            <a:off x="226059" y="99018"/>
            <a:ext cx="7041769" cy="8784107"/>
            <a:chOff x="226059" y="99018"/>
            <a:chExt cx="7041769" cy="8784107"/>
          </a:xfrm>
        </p:grpSpPr>
        <p:grpSp>
          <p:nvGrpSpPr>
            <p:cNvPr id="2" name="object 2"/>
            <p:cNvGrpSpPr/>
            <p:nvPr/>
          </p:nvGrpSpPr>
          <p:grpSpPr>
            <a:xfrm>
              <a:off x="3530346" y="1451880"/>
              <a:ext cx="912494" cy="1011555"/>
              <a:chOff x="3530346" y="1451880"/>
              <a:chExt cx="912494" cy="101155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3531717" y="1453251"/>
                <a:ext cx="909319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909320" h="1009014">
                    <a:moveTo>
                      <a:pt x="909281" y="0"/>
                    </a:moveTo>
                    <a:lnTo>
                      <a:pt x="0" y="0"/>
                    </a:lnTo>
                    <a:lnTo>
                      <a:pt x="0" y="1008481"/>
                    </a:lnTo>
                    <a:lnTo>
                      <a:pt x="909281" y="1008481"/>
                    </a:lnTo>
                    <a:lnTo>
                      <a:pt x="909281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531717" y="1453251"/>
                <a:ext cx="909319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909320" h="1009014">
                    <a:moveTo>
                      <a:pt x="909281" y="0"/>
                    </a:moveTo>
                    <a:lnTo>
                      <a:pt x="0" y="0"/>
                    </a:lnTo>
                    <a:lnTo>
                      <a:pt x="0" y="1008481"/>
                    </a:lnTo>
                    <a:lnTo>
                      <a:pt x="909281" y="1008481"/>
                    </a:lnTo>
                    <a:lnTo>
                      <a:pt x="90928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544930" y="1460692"/>
                <a:ext cx="880744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880745" h="157480">
                    <a:moveTo>
                      <a:pt x="0" y="156982"/>
                    </a:moveTo>
                    <a:lnTo>
                      <a:pt x="880465" y="156982"/>
                    </a:lnTo>
                    <a:lnTo>
                      <a:pt x="880465" y="0"/>
                    </a:lnTo>
                    <a:lnTo>
                      <a:pt x="0" y="0"/>
                    </a:lnTo>
                    <a:lnTo>
                      <a:pt x="0" y="156982"/>
                    </a:lnTo>
                    <a:close/>
                  </a:path>
                </a:pathLst>
              </a:custGeom>
              <a:solidFill>
                <a:srgbClr val="4D4D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544930" y="1617674"/>
                <a:ext cx="880744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880745" h="130175">
                    <a:moveTo>
                      <a:pt x="880465" y="0"/>
                    </a:moveTo>
                    <a:lnTo>
                      <a:pt x="0" y="0"/>
                    </a:lnTo>
                    <a:lnTo>
                      <a:pt x="0" y="129679"/>
                    </a:lnTo>
                    <a:lnTo>
                      <a:pt x="880465" y="129679"/>
                    </a:lnTo>
                    <a:lnTo>
                      <a:pt x="880465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3234134" y="1236744"/>
              <a:ext cx="2132965" cy="2273300"/>
              <a:chOff x="3234134" y="1236744"/>
              <a:chExt cx="2132965" cy="227330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4582363" y="1262770"/>
                <a:ext cx="123189" cy="113347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133475">
                    <a:moveTo>
                      <a:pt x="122859" y="0"/>
                    </a:moveTo>
                    <a:lnTo>
                      <a:pt x="0" y="0"/>
                    </a:lnTo>
                    <a:lnTo>
                      <a:pt x="0" y="1083233"/>
                    </a:lnTo>
                    <a:lnTo>
                      <a:pt x="0" y="1132992"/>
                    </a:lnTo>
                    <a:lnTo>
                      <a:pt x="122859" y="1132992"/>
                    </a:lnTo>
                    <a:lnTo>
                      <a:pt x="122859" y="1083233"/>
                    </a:lnTo>
                    <a:lnTo>
                      <a:pt x="122859" y="0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582368" y="1262761"/>
                <a:ext cx="123189" cy="113347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133475">
                    <a:moveTo>
                      <a:pt x="0" y="0"/>
                    </a:moveTo>
                    <a:lnTo>
                      <a:pt x="122859" y="0"/>
                    </a:lnTo>
                    <a:lnTo>
                      <a:pt x="122859" y="1132992"/>
                    </a:lnTo>
                    <a:lnTo>
                      <a:pt x="0" y="11329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440999" y="1238332"/>
                <a:ext cx="248285" cy="1108075"/>
              </a:xfrm>
              <a:custGeom>
                <a:avLst/>
                <a:gdLst/>
                <a:ahLst/>
                <a:cxnLst/>
                <a:rect l="l" t="t" r="r" b="b"/>
                <a:pathLst>
                  <a:path w="248285" h="1108075">
                    <a:moveTo>
                      <a:pt x="247980" y="0"/>
                    </a:moveTo>
                    <a:lnTo>
                      <a:pt x="0" y="0"/>
                    </a:lnTo>
                    <a:lnTo>
                      <a:pt x="0" y="1107668"/>
                    </a:lnTo>
                    <a:lnTo>
                      <a:pt x="247980" y="1107668"/>
                    </a:lnTo>
                    <a:lnTo>
                      <a:pt x="247980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440999" y="1238332"/>
                <a:ext cx="248285" cy="1108075"/>
              </a:xfrm>
              <a:custGeom>
                <a:avLst/>
                <a:gdLst/>
                <a:ahLst/>
                <a:cxnLst/>
                <a:rect l="l" t="t" r="r" b="b"/>
                <a:pathLst>
                  <a:path w="248285" h="1108075">
                    <a:moveTo>
                      <a:pt x="0" y="0"/>
                    </a:moveTo>
                    <a:lnTo>
                      <a:pt x="247980" y="0"/>
                    </a:lnTo>
                    <a:lnTo>
                      <a:pt x="247980" y="1107668"/>
                    </a:lnTo>
                    <a:lnTo>
                      <a:pt x="0" y="110766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333334" y="2071443"/>
                <a:ext cx="1868170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1868170" h="1091564">
                    <a:moveTo>
                      <a:pt x="1554035" y="0"/>
                    </a:moveTo>
                    <a:lnTo>
                      <a:pt x="330644" y="0"/>
                    </a:lnTo>
                    <a:lnTo>
                      <a:pt x="0" y="1091133"/>
                    </a:lnTo>
                    <a:lnTo>
                      <a:pt x="1868157" y="1091133"/>
                    </a:lnTo>
                    <a:lnTo>
                      <a:pt x="1554035" y="0"/>
                    </a:lnTo>
                    <a:close/>
                  </a:path>
                </a:pathLst>
              </a:custGeom>
              <a:solidFill>
                <a:srgbClr val="B0C2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333334" y="2071443"/>
                <a:ext cx="1868170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1868170" h="1091564">
                    <a:moveTo>
                      <a:pt x="330644" y="0"/>
                    </a:moveTo>
                    <a:lnTo>
                      <a:pt x="1554035" y="0"/>
                    </a:lnTo>
                    <a:lnTo>
                      <a:pt x="1868157" y="1091133"/>
                    </a:lnTo>
                    <a:lnTo>
                      <a:pt x="0" y="1091133"/>
                    </a:lnTo>
                    <a:lnTo>
                      <a:pt x="33064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234134" y="3162581"/>
                <a:ext cx="2132965" cy="347345"/>
              </a:xfrm>
              <a:custGeom>
                <a:avLst/>
                <a:gdLst/>
                <a:ahLst/>
                <a:cxnLst/>
                <a:rect l="l" t="t" r="r" b="b"/>
                <a:pathLst>
                  <a:path w="2132965" h="347345">
                    <a:moveTo>
                      <a:pt x="2132685" y="0"/>
                    </a:moveTo>
                    <a:lnTo>
                      <a:pt x="0" y="0"/>
                    </a:lnTo>
                    <a:lnTo>
                      <a:pt x="0" y="347179"/>
                    </a:lnTo>
                    <a:lnTo>
                      <a:pt x="2132685" y="347179"/>
                    </a:lnTo>
                    <a:lnTo>
                      <a:pt x="2132685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794429" y="2815405"/>
                <a:ext cx="226695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226695" h="309244">
                    <a:moveTo>
                      <a:pt x="226644" y="0"/>
                    </a:moveTo>
                    <a:lnTo>
                      <a:pt x="0" y="0"/>
                    </a:lnTo>
                    <a:lnTo>
                      <a:pt x="0" y="308889"/>
                    </a:lnTo>
                    <a:lnTo>
                      <a:pt x="226644" y="308889"/>
                    </a:lnTo>
                    <a:lnTo>
                      <a:pt x="2266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815723" y="2834953"/>
                <a:ext cx="178663" cy="25902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4794429" y="2815405"/>
              <a:ext cx="226695" cy="309245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2222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75"/>
                </a:spcBef>
              </a:pPr>
              <a:r>
                <a:rPr sz="700" b="1" spc="5" dirty="0">
                  <a:latin typeface="Arial"/>
                  <a:cs typeface="Arial"/>
                </a:rPr>
                <a:t>ON</a:t>
              </a:r>
              <a:endParaRPr sz="700">
                <a:latin typeface="Arial"/>
                <a:cs typeface="Arial"/>
              </a:endParaRPr>
            </a:p>
            <a:p>
              <a:pPr marL="36830">
                <a:lnSpc>
                  <a:spcPct val="100000"/>
                </a:lnSpc>
                <a:spcBef>
                  <a:spcPts val="360"/>
                </a:spcBef>
              </a:pPr>
              <a:r>
                <a:rPr sz="550" b="1" spc="5" dirty="0">
                  <a:latin typeface="Arial"/>
                  <a:cs typeface="Arial"/>
                </a:rPr>
                <a:t>OFF</a:t>
              </a:r>
              <a:endParaRPr sz="55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3004107" y="1239541"/>
              <a:ext cx="3411220" cy="2149475"/>
              <a:chOff x="3004107" y="1239541"/>
              <a:chExt cx="3411220" cy="2149475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4722051" y="1988780"/>
                <a:ext cx="1042035" cy="132715"/>
              </a:xfrm>
              <a:custGeom>
                <a:avLst/>
                <a:gdLst/>
                <a:ahLst/>
                <a:cxnLst/>
                <a:rect l="l" t="t" r="r" b="b"/>
                <a:pathLst>
                  <a:path w="1042035" h="132714">
                    <a:moveTo>
                      <a:pt x="1041539" y="0"/>
                    </a:moveTo>
                    <a:lnTo>
                      <a:pt x="0" y="0"/>
                    </a:lnTo>
                    <a:lnTo>
                      <a:pt x="0" y="132257"/>
                    </a:lnTo>
                    <a:lnTo>
                      <a:pt x="1041539" y="132257"/>
                    </a:lnTo>
                    <a:lnTo>
                      <a:pt x="1041539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722051" y="1988780"/>
                <a:ext cx="1042035" cy="132715"/>
              </a:xfrm>
              <a:custGeom>
                <a:avLst/>
                <a:gdLst/>
                <a:ahLst/>
                <a:cxnLst/>
                <a:rect l="l" t="t" r="r" b="b"/>
                <a:pathLst>
                  <a:path w="1042035" h="132714">
                    <a:moveTo>
                      <a:pt x="0" y="0"/>
                    </a:moveTo>
                    <a:lnTo>
                      <a:pt x="1041539" y="0"/>
                    </a:lnTo>
                    <a:lnTo>
                      <a:pt x="1041539" y="132257"/>
                    </a:lnTo>
                    <a:lnTo>
                      <a:pt x="0" y="13225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4432144" y="2113307"/>
                <a:ext cx="1201420" cy="60007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600075">
                    <a:moveTo>
                      <a:pt x="382283" y="0"/>
                    </a:moveTo>
                    <a:lnTo>
                      <a:pt x="316433" y="59723"/>
                    </a:lnTo>
                    <a:lnTo>
                      <a:pt x="257820" y="115616"/>
                    </a:lnTo>
                    <a:lnTo>
                      <a:pt x="206128" y="167844"/>
                    </a:lnTo>
                    <a:lnTo>
                      <a:pt x="161038" y="216577"/>
                    </a:lnTo>
                    <a:lnTo>
                      <a:pt x="122234" y="261981"/>
                    </a:lnTo>
                    <a:lnTo>
                      <a:pt x="89400" y="304225"/>
                    </a:lnTo>
                    <a:lnTo>
                      <a:pt x="62218" y="343477"/>
                    </a:lnTo>
                    <a:lnTo>
                      <a:pt x="40371" y="379903"/>
                    </a:lnTo>
                    <a:lnTo>
                      <a:pt x="11416" y="444954"/>
                    </a:lnTo>
                    <a:lnTo>
                      <a:pt x="0" y="500718"/>
                    </a:lnTo>
                    <a:lnTo>
                      <a:pt x="76" y="525538"/>
                    </a:lnTo>
                    <a:lnTo>
                      <a:pt x="46841" y="544270"/>
                    </a:lnTo>
                    <a:lnTo>
                      <a:pt x="94370" y="560708"/>
                    </a:lnTo>
                    <a:lnTo>
                      <a:pt x="142746" y="574606"/>
                    </a:lnTo>
                    <a:lnTo>
                      <a:pt x="192050" y="585719"/>
                    </a:lnTo>
                    <a:lnTo>
                      <a:pt x="242365" y="593801"/>
                    </a:lnTo>
                    <a:lnTo>
                      <a:pt x="293772" y="598606"/>
                    </a:lnTo>
                    <a:lnTo>
                      <a:pt x="346354" y="599889"/>
                    </a:lnTo>
                    <a:lnTo>
                      <a:pt x="400191" y="597404"/>
                    </a:lnTo>
                    <a:lnTo>
                      <a:pt x="455367" y="590906"/>
                    </a:lnTo>
                    <a:lnTo>
                      <a:pt x="511962" y="580148"/>
                    </a:lnTo>
                    <a:lnTo>
                      <a:pt x="531041" y="547161"/>
                    </a:lnTo>
                    <a:lnTo>
                      <a:pt x="551739" y="514935"/>
                    </a:lnTo>
                    <a:lnTo>
                      <a:pt x="574271" y="483571"/>
                    </a:lnTo>
                    <a:lnTo>
                      <a:pt x="598848" y="453170"/>
                    </a:lnTo>
                    <a:lnTo>
                      <a:pt x="625683" y="423832"/>
                    </a:lnTo>
                    <a:lnTo>
                      <a:pt x="654989" y="395656"/>
                    </a:lnTo>
                    <a:lnTo>
                      <a:pt x="686979" y="368742"/>
                    </a:lnTo>
                    <a:lnTo>
                      <a:pt x="721866" y="343192"/>
                    </a:lnTo>
                    <a:lnTo>
                      <a:pt x="759862" y="319106"/>
                    </a:lnTo>
                    <a:lnTo>
                      <a:pt x="801181" y="296582"/>
                    </a:lnTo>
                    <a:lnTo>
                      <a:pt x="846034" y="275723"/>
                    </a:lnTo>
                    <a:lnTo>
                      <a:pt x="894636" y="256626"/>
                    </a:lnTo>
                    <a:lnTo>
                      <a:pt x="947197" y="239394"/>
                    </a:lnTo>
                    <a:lnTo>
                      <a:pt x="1003932" y="224126"/>
                    </a:lnTo>
                    <a:lnTo>
                      <a:pt x="1065054" y="210923"/>
                    </a:lnTo>
                    <a:lnTo>
                      <a:pt x="1130774" y="199884"/>
                    </a:lnTo>
                    <a:lnTo>
                      <a:pt x="1201306" y="191109"/>
                    </a:lnTo>
                    <a:lnTo>
                      <a:pt x="1201306" y="6832"/>
                    </a:lnTo>
                    <a:lnTo>
                      <a:pt x="382283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4432144" y="2113307"/>
                <a:ext cx="1201420" cy="60007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600075">
                    <a:moveTo>
                      <a:pt x="382283" y="0"/>
                    </a:moveTo>
                    <a:lnTo>
                      <a:pt x="316433" y="59723"/>
                    </a:lnTo>
                    <a:lnTo>
                      <a:pt x="257820" y="115616"/>
                    </a:lnTo>
                    <a:lnTo>
                      <a:pt x="206128" y="167844"/>
                    </a:lnTo>
                    <a:lnTo>
                      <a:pt x="161038" y="216577"/>
                    </a:lnTo>
                    <a:lnTo>
                      <a:pt x="122234" y="261981"/>
                    </a:lnTo>
                    <a:lnTo>
                      <a:pt x="89400" y="304225"/>
                    </a:lnTo>
                    <a:lnTo>
                      <a:pt x="62218" y="343477"/>
                    </a:lnTo>
                    <a:lnTo>
                      <a:pt x="40371" y="379903"/>
                    </a:lnTo>
                    <a:lnTo>
                      <a:pt x="11416" y="444954"/>
                    </a:lnTo>
                    <a:lnTo>
                      <a:pt x="0" y="500718"/>
                    </a:lnTo>
                    <a:lnTo>
                      <a:pt x="76" y="525538"/>
                    </a:lnTo>
                    <a:lnTo>
                      <a:pt x="46841" y="544270"/>
                    </a:lnTo>
                    <a:lnTo>
                      <a:pt x="94370" y="560708"/>
                    </a:lnTo>
                    <a:lnTo>
                      <a:pt x="142746" y="574606"/>
                    </a:lnTo>
                    <a:lnTo>
                      <a:pt x="192050" y="585719"/>
                    </a:lnTo>
                    <a:lnTo>
                      <a:pt x="242365" y="593801"/>
                    </a:lnTo>
                    <a:lnTo>
                      <a:pt x="293772" y="598606"/>
                    </a:lnTo>
                    <a:lnTo>
                      <a:pt x="346354" y="599889"/>
                    </a:lnTo>
                    <a:lnTo>
                      <a:pt x="400191" y="597404"/>
                    </a:lnTo>
                    <a:lnTo>
                      <a:pt x="455367" y="590906"/>
                    </a:lnTo>
                    <a:lnTo>
                      <a:pt x="511962" y="580148"/>
                    </a:lnTo>
                    <a:lnTo>
                      <a:pt x="531041" y="547161"/>
                    </a:lnTo>
                    <a:lnTo>
                      <a:pt x="551739" y="514935"/>
                    </a:lnTo>
                    <a:lnTo>
                      <a:pt x="574271" y="483571"/>
                    </a:lnTo>
                    <a:lnTo>
                      <a:pt x="598848" y="453170"/>
                    </a:lnTo>
                    <a:lnTo>
                      <a:pt x="625683" y="423832"/>
                    </a:lnTo>
                    <a:lnTo>
                      <a:pt x="654989" y="395656"/>
                    </a:lnTo>
                    <a:lnTo>
                      <a:pt x="686979" y="368742"/>
                    </a:lnTo>
                    <a:lnTo>
                      <a:pt x="721866" y="343192"/>
                    </a:lnTo>
                    <a:lnTo>
                      <a:pt x="759862" y="319106"/>
                    </a:lnTo>
                    <a:lnTo>
                      <a:pt x="801181" y="296582"/>
                    </a:lnTo>
                    <a:lnTo>
                      <a:pt x="846034" y="275723"/>
                    </a:lnTo>
                    <a:lnTo>
                      <a:pt x="894636" y="256626"/>
                    </a:lnTo>
                    <a:lnTo>
                      <a:pt x="947197" y="239394"/>
                    </a:lnTo>
                    <a:lnTo>
                      <a:pt x="1003932" y="224126"/>
                    </a:lnTo>
                    <a:lnTo>
                      <a:pt x="1065054" y="210923"/>
                    </a:lnTo>
                    <a:lnTo>
                      <a:pt x="1130774" y="199884"/>
                    </a:lnTo>
                    <a:lnTo>
                      <a:pt x="1201306" y="191109"/>
                    </a:lnTo>
                    <a:lnTo>
                      <a:pt x="1201306" y="145037"/>
                    </a:lnTo>
                    <a:lnTo>
                      <a:pt x="1201306" y="98966"/>
                    </a:lnTo>
                    <a:lnTo>
                      <a:pt x="1201306" y="52897"/>
                    </a:lnTo>
                    <a:lnTo>
                      <a:pt x="1201306" y="6832"/>
                    </a:lnTo>
                    <a:lnTo>
                      <a:pt x="1150118" y="6404"/>
                    </a:lnTo>
                    <a:lnTo>
                      <a:pt x="1098930" y="5976"/>
                    </a:lnTo>
                    <a:lnTo>
                      <a:pt x="1047742" y="5549"/>
                    </a:lnTo>
                    <a:lnTo>
                      <a:pt x="996554" y="5122"/>
                    </a:lnTo>
                    <a:lnTo>
                      <a:pt x="945366" y="4695"/>
                    </a:lnTo>
                    <a:lnTo>
                      <a:pt x="894177" y="4268"/>
                    </a:lnTo>
                    <a:lnTo>
                      <a:pt x="842988" y="3842"/>
                    </a:lnTo>
                    <a:lnTo>
                      <a:pt x="791799" y="3416"/>
                    </a:lnTo>
                    <a:lnTo>
                      <a:pt x="740610" y="2990"/>
                    </a:lnTo>
                    <a:lnTo>
                      <a:pt x="689420" y="2563"/>
                    </a:lnTo>
                    <a:lnTo>
                      <a:pt x="638231" y="2137"/>
                    </a:lnTo>
                    <a:lnTo>
                      <a:pt x="587041" y="1710"/>
                    </a:lnTo>
                    <a:lnTo>
                      <a:pt x="535852" y="1283"/>
                    </a:lnTo>
                    <a:lnTo>
                      <a:pt x="484662" y="856"/>
                    </a:lnTo>
                    <a:lnTo>
                      <a:pt x="433472" y="428"/>
                    </a:lnTo>
                    <a:lnTo>
                      <a:pt x="38228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4604489" y="2388252"/>
                <a:ext cx="403225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160019">
                    <a:moveTo>
                      <a:pt x="34510" y="0"/>
                    </a:moveTo>
                    <a:lnTo>
                      <a:pt x="19639" y="5855"/>
                    </a:lnTo>
                    <a:lnTo>
                      <a:pt x="7433" y="17990"/>
                    </a:lnTo>
                    <a:lnTo>
                      <a:pt x="229" y="33641"/>
                    </a:lnTo>
                    <a:lnTo>
                      <a:pt x="0" y="49107"/>
                    </a:lnTo>
                    <a:lnTo>
                      <a:pt x="6079" y="62519"/>
                    </a:lnTo>
                    <a:lnTo>
                      <a:pt x="72976" y="104475"/>
                    </a:lnTo>
                    <a:lnTo>
                      <a:pt x="116510" y="122363"/>
                    </a:lnTo>
                    <a:lnTo>
                      <a:pt x="161288" y="136784"/>
                    </a:lnTo>
                    <a:lnTo>
                      <a:pt x="207308" y="147739"/>
                    </a:lnTo>
                    <a:lnTo>
                      <a:pt x="254572" y="155229"/>
                    </a:lnTo>
                    <a:lnTo>
                      <a:pt x="303080" y="159254"/>
                    </a:lnTo>
                    <a:lnTo>
                      <a:pt x="352832" y="159816"/>
                    </a:lnTo>
                    <a:lnTo>
                      <a:pt x="369359" y="157931"/>
                    </a:lnTo>
                    <a:lnTo>
                      <a:pt x="384082" y="152642"/>
                    </a:lnTo>
                    <a:lnTo>
                      <a:pt x="395550" y="143326"/>
                    </a:lnTo>
                    <a:lnTo>
                      <a:pt x="402311" y="129361"/>
                    </a:lnTo>
                    <a:lnTo>
                      <a:pt x="402936" y="112202"/>
                    </a:lnTo>
                    <a:lnTo>
                      <a:pt x="397515" y="95968"/>
                    </a:lnTo>
                    <a:lnTo>
                      <a:pt x="386882" y="84061"/>
                    </a:lnTo>
                    <a:lnTo>
                      <a:pt x="374198" y="80530"/>
                    </a:lnTo>
                    <a:lnTo>
                      <a:pt x="324281" y="80530"/>
                    </a:lnTo>
                    <a:lnTo>
                      <a:pt x="277166" y="77671"/>
                    </a:lnTo>
                    <a:lnTo>
                      <a:pt x="230554" y="71088"/>
                    </a:lnTo>
                    <a:lnTo>
                      <a:pt x="184473" y="60565"/>
                    </a:lnTo>
                    <a:lnTo>
                      <a:pt x="138953" y="45885"/>
                    </a:lnTo>
                    <a:lnTo>
                      <a:pt x="94022" y="26831"/>
                    </a:lnTo>
                    <a:lnTo>
                      <a:pt x="49708" y="3187"/>
                    </a:lnTo>
                    <a:lnTo>
                      <a:pt x="34510" y="0"/>
                    </a:lnTo>
                    <a:close/>
                  </a:path>
                  <a:path w="403225" h="160019">
                    <a:moveTo>
                      <a:pt x="371869" y="79882"/>
                    </a:moveTo>
                    <a:lnTo>
                      <a:pt x="324281" y="80530"/>
                    </a:lnTo>
                    <a:lnTo>
                      <a:pt x="374198" y="80530"/>
                    </a:lnTo>
                    <a:lnTo>
                      <a:pt x="371869" y="798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604489" y="2388252"/>
                <a:ext cx="403225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160019">
                    <a:moveTo>
                      <a:pt x="49708" y="3187"/>
                    </a:moveTo>
                    <a:lnTo>
                      <a:pt x="94022" y="26831"/>
                    </a:lnTo>
                    <a:lnTo>
                      <a:pt x="138953" y="45885"/>
                    </a:lnTo>
                    <a:lnTo>
                      <a:pt x="184473" y="60565"/>
                    </a:lnTo>
                    <a:lnTo>
                      <a:pt x="230554" y="71088"/>
                    </a:lnTo>
                    <a:lnTo>
                      <a:pt x="277166" y="77671"/>
                    </a:lnTo>
                    <a:lnTo>
                      <a:pt x="324281" y="80530"/>
                    </a:lnTo>
                    <a:lnTo>
                      <a:pt x="371869" y="79882"/>
                    </a:lnTo>
                    <a:lnTo>
                      <a:pt x="386882" y="84061"/>
                    </a:lnTo>
                    <a:lnTo>
                      <a:pt x="397515" y="95968"/>
                    </a:lnTo>
                    <a:lnTo>
                      <a:pt x="402936" y="112202"/>
                    </a:lnTo>
                    <a:lnTo>
                      <a:pt x="402311" y="129361"/>
                    </a:lnTo>
                    <a:lnTo>
                      <a:pt x="395550" y="143326"/>
                    </a:lnTo>
                    <a:lnTo>
                      <a:pt x="384082" y="152642"/>
                    </a:lnTo>
                    <a:lnTo>
                      <a:pt x="369359" y="157931"/>
                    </a:lnTo>
                    <a:lnTo>
                      <a:pt x="352832" y="159816"/>
                    </a:lnTo>
                    <a:lnTo>
                      <a:pt x="303080" y="159254"/>
                    </a:lnTo>
                    <a:lnTo>
                      <a:pt x="254572" y="155229"/>
                    </a:lnTo>
                    <a:lnTo>
                      <a:pt x="207308" y="147739"/>
                    </a:lnTo>
                    <a:lnTo>
                      <a:pt x="161288" y="136784"/>
                    </a:lnTo>
                    <a:lnTo>
                      <a:pt x="116510" y="122363"/>
                    </a:lnTo>
                    <a:lnTo>
                      <a:pt x="72976" y="104475"/>
                    </a:lnTo>
                    <a:lnTo>
                      <a:pt x="30684" y="83120"/>
                    </a:lnTo>
                    <a:lnTo>
                      <a:pt x="0" y="49107"/>
                    </a:lnTo>
                    <a:lnTo>
                      <a:pt x="229" y="33641"/>
                    </a:lnTo>
                    <a:lnTo>
                      <a:pt x="7433" y="17990"/>
                    </a:lnTo>
                    <a:lnTo>
                      <a:pt x="19639" y="5855"/>
                    </a:lnTo>
                    <a:lnTo>
                      <a:pt x="34510" y="0"/>
                    </a:lnTo>
                    <a:lnTo>
                      <a:pt x="49708" y="318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651803" y="2386400"/>
                <a:ext cx="196481" cy="20253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752853" y="1868332"/>
                <a:ext cx="122491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224914" h="113030">
                    <a:moveTo>
                      <a:pt x="1224775" y="0"/>
                    </a:moveTo>
                    <a:lnTo>
                      <a:pt x="0" y="0"/>
                    </a:lnTo>
                    <a:lnTo>
                      <a:pt x="0" y="112483"/>
                    </a:lnTo>
                    <a:lnTo>
                      <a:pt x="1224775" y="112483"/>
                    </a:lnTo>
                    <a:lnTo>
                      <a:pt x="1224775" y="0"/>
                    </a:lnTo>
                    <a:close/>
                  </a:path>
                </a:pathLst>
              </a:custGeom>
              <a:solidFill>
                <a:srgbClr val="6633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752853" y="1868332"/>
                <a:ext cx="122491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224914" h="113030">
                    <a:moveTo>
                      <a:pt x="0" y="0"/>
                    </a:moveTo>
                    <a:lnTo>
                      <a:pt x="1224775" y="0"/>
                    </a:lnTo>
                    <a:lnTo>
                      <a:pt x="1224775" y="112483"/>
                    </a:lnTo>
                    <a:lnTo>
                      <a:pt x="0" y="1124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678047" y="2843149"/>
                <a:ext cx="274955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274954" h="274955">
                    <a:moveTo>
                      <a:pt x="137477" y="0"/>
                    </a:moveTo>
                    <a:lnTo>
                      <a:pt x="94031" y="7010"/>
                    </a:lnTo>
                    <a:lnTo>
                      <a:pt x="56293" y="26530"/>
                    </a:lnTo>
                    <a:lnTo>
                      <a:pt x="26530" y="56293"/>
                    </a:lnTo>
                    <a:lnTo>
                      <a:pt x="7010" y="94031"/>
                    </a:lnTo>
                    <a:lnTo>
                      <a:pt x="0" y="137477"/>
                    </a:lnTo>
                    <a:lnTo>
                      <a:pt x="7010" y="180928"/>
                    </a:lnTo>
                    <a:lnTo>
                      <a:pt x="26530" y="218667"/>
                    </a:lnTo>
                    <a:lnTo>
                      <a:pt x="56293" y="248428"/>
                    </a:lnTo>
                    <a:lnTo>
                      <a:pt x="94031" y="267945"/>
                    </a:lnTo>
                    <a:lnTo>
                      <a:pt x="137477" y="274955"/>
                    </a:lnTo>
                    <a:lnTo>
                      <a:pt x="180923" y="267945"/>
                    </a:lnTo>
                    <a:lnTo>
                      <a:pt x="218661" y="248428"/>
                    </a:lnTo>
                    <a:lnTo>
                      <a:pt x="248424" y="218667"/>
                    </a:lnTo>
                    <a:lnTo>
                      <a:pt x="267944" y="180928"/>
                    </a:lnTo>
                    <a:lnTo>
                      <a:pt x="274954" y="137477"/>
                    </a:lnTo>
                    <a:lnTo>
                      <a:pt x="267944" y="94031"/>
                    </a:lnTo>
                    <a:lnTo>
                      <a:pt x="248424" y="56293"/>
                    </a:lnTo>
                    <a:lnTo>
                      <a:pt x="218661" y="26530"/>
                    </a:lnTo>
                    <a:lnTo>
                      <a:pt x="180923" y="7010"/>
                    </a:lnTo>
                    <a:lnTo>
                      <a:pt x="13747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678047" y="2843149"/>
                <a:ext cx="274955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274954" h="274955">
                    <a:moveTo>
                      <a:pt x="137477" y="0"/>
                    </a:moveTo>
                    <a:lnTo>
                      <a:pt x="180923" y="7010"/>
                    </a:lnTo>
                    <a:lnTo>
                      <a:pt x="218661" y="26530"/>
                    </a:lnTo>
                    <a:lnTo>
                      <a:pt x="248424" y="56293"/>
                    </a:lnTo>
                    <a:lnTo>
                      <a:pt x="267944" y="94031"/>
                    </a:lnTo>
                    <a:lnTo>
                      <a:pt x="274954" y="137477"/>
                    </a:lnTo>
                    <a:lnTo>
                      <a:pt x="267944" y="180928"/>
                    </a:lnTo>
                    <a:lnTo>
                      <a:pt x="248424" y="218667"/>
                    </a:lnTo>
                    <a:lnTo>
                      <a:pt x="218661" y="248428"/>
                    </a:lnTo>
                    <a:lnTo>
                      <a:pt x="180923" y="267945"/>
                    </a:lnTo>
                    <a:lnTo>
                      <a:pt x="137477" y="274955"/>
                    </a:lnTo>
                    <a:lnTo>
                      <a:pt x="94031" y="267945"/>
                    </a:lnTo>
                    <a:lnTo>
                      <a:pt x="56293" y="248428"/>
                    </a:lnTo>
                    <a:lnTo>
                      <a:pt x="26530" y="218667"/>
                    </a:lnTo>
                    <a:lnTo>
                      <a:pt x="7010" y="180928"/>
                    </a:lnTo>
                    <a:lnTo>
                      <a:pt x="0" y="137477"/>
                    </a:lnTo>
                    <a:lnTo>
                      <a:pt x="7010" y="94031"/>
                    </a:lnTo>
                    <a:lnTo>
                      <a:pt x="26530" y="56293"/>
                    </a:lnTo>
                    <a:lnTo>
                      <a:pt x="56293" y="26530"/>
                    </a:lnTo>
                    <a:lnTo>
                      <a:pt x="94031" y="7010"/>
                    </a:lnTo>
                    <a:lnTo>
                      <a:pt x="13747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701669" y="2866776"/>
                <a:ext cx="227711" cy="22769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004096" y="1239542"/>
                <a:ext cx="3411220" cy="2150110"/>
              </a:xfrm>
              <a:custGeom>
                <a:avLst/>
                <a:gdLst/>
                <a:ahLst/>
                <a:cxnLst/>
                <a:rect l="l" t="t" r="r" b="b"/>
                <a:pathLst>
                  <a:path w="3411220" h="2150110">
                    <a:moveTo>
                      <a:pt x="669112" y="629259"/>
                    </a:moveTo>
                    <a:lnTo>
                      <a:pt x="618058" y="591629"/>
                    </a:lnTo>
                    <a:lnTo>
                      <a:pt x="614235" y="620344"/>
                    </a:lnTo>
                    <a:lnTo>
                      <a:pt x="1193" y="538734"/>
                    </a:lnTo>
                    <a:lnTo>
                      <a:pt x="0" y="547649"/>
                    </a:lnTo>
                    <a:lnTo>
                      <a:pt x="613054" y="629259"/>
                    </a:lnTo>
                    <a:lnTo>
                      <a:pt x="618363" y="629259"/>
                    </a:lnTo>
                    <a:lnTo>
                      <a:pt x="669112" y="629259"/>
                    </a:lnTo>
                    <a:close/>
                  </a:path>
                  <a:path w="3411220" h="2150110">
                    <a:moveTo>
                      <a:pt x="673938" y="632828"/>
                    </a:moveTo>
                    <a:lnTo>
                      <a:pt x="670052" y="629958"/>
                    </a:lnTo>
                    <a:lnTo>
                      <a:pt x="618274" y="629958"/>
                    </a:lnTo>
                    <a:lnTo>
                      <a:pt x="612952" y="629958"/>
                    </a:lnTo>
                    <a:lnTo>
                      <a:pt x="609219" y="657974"/>
                    </a:lnTo>
                    <a:lnTo>
                      <a:pt x="673938" y="632828"/>
                    </a:lnTo>
                    <a:close/>
                  </a:path>
                  <a:path w="3411220" h="2150110">
                    <a:moveTo>
                      <a:pt x="811415" y="1766100"/>
                    </a:moveTo>
                    <a:lnTo>
                      <a:pt x="800239" y="1754898"/>
                    </a:lnTo>
                    <a:lnTo>
                      <a:pt x="762355" y="1716963"/>
                    </a:lnTo>
                    <a:lnTo>
                      <a:pt x="754265" y="1744776"/>
                    </a:lnTo>
                    <a:lnTo>
                      <a:pt x="125298" y="1561807"/>
                    </a:lnTo>
                    <a:lnTo>
                      <a:pt x="122783" y="1570443"/>
                    </a:lnTo>
                    <a:lnTo>
                      <a:pt x="751751" y="1753412"/>
                    </a:lnTo>
                    <a:lnTo>
                      <a:pt x="743661" y="1781225"/>
                    </a:lnTo>
                    <a:lnTo>
                      <a:pt x="811415" y="1766100"/>
                    </a:lnTo>
                    <a:close/>
                  </a:path>
                  <a:path w="3411220" h="2150110">
                    <a:moveTo>
                      <a:pt x="2313394" y="7810"/>
                    </a:moveTo>
                    <a:lnTo>
                      <a:pt x="2308910" y="0"/>
                    </a:lnTo>
                    <a:lnTo>
                      <a:pt x="1774253" y="307149"/>
                    </a:lnTo>
                    <a:lnTo>
                      <a:pt x="1759839" y="282028"/>
                    </a:lnTo>
                    <a:lnTo>
                      <a:pt x="1723758" y="341337"/>
                    </a:lnTo>
                    <a:lnTo>
                      <a:pt x="1793176" y="340055"/>
                    </a:lnTo>
                    <a:lnTo>
                      <a:pt x="1780260" y="317576"/>
                    </a:lnTo>
                    <a:lnTo>
                      <a:pt x="1778749" y="314947"/>
                    </a:lnTo>
                    <a:lnTo>
                      <a:pt x="2313394" y="7810"/>
                    </a:lnTo>
                    <a:close/>
                  </a:path>
                  <a:path w="3411220" h="2150110">
                    <a:moveTo>
                      <a:pt x="2686088" y="2111527"/>
                    </a:moveTo>
                    <a:lnTo>
                      <a:pt x="2109406" y="2111527"/>
                    </a:lnTo>
                    <a:lnTo>
                      <a:pt x="2109406" y="2082571"/>
                    </a:lnTo>
                    <a:lnTo>
                      <a:pt x="2048573" y="2116023"/>
                    </a:lnTo>
                    <a:lnTo>
                      <a:pt x="2109406" y="2149487"/>
                    </a:lnTo>
                    <a:lnTo>
                      <a:pt x="2109406" y="2120531"/>
                    </a:lnTo>
                    <a:lnTo>
                      <a:pt x="2686088" y="2120531"/>
                    </a:lnTo>
                    <a:lnTo>
                      <a:pt x="2686088" y="2111527"/>
                    </a:lnTo>
                    <a:close/>
                  </a:path>
                  <a:path w="3411220" h="2150110">
                    <a:moveTo>
                      <a:pt x="2736075" y="1711604"/>
                    </a:moveTo>
                    <a:lnTo>
                      <a:pt x="2172017" y="1711604"/>
                    </a:lnTo>
                    <a:lnTo>
                      <a:pt x="2172017" y="1682648"/>
                    </a:lnTo>
                    <a:lnTo>
                      <a:pt x="2111184" y="1716100"/>
                    </a:lnTo>
                    <a:lnTo>
                      <a:pt x="2172017" y="1749564"/>
                    </a:lnTo>
                    <a:lnTo>
                      <a:pt x="2172017" y="1720608"/>
                    </a:lnTo>
                    <a:lnTo>
                      <a:pt x="2736075" y="1720608"/>
                    </a:lnTo>
                    <a:lnTo>
                      <a:pt x="2736075" y="1711604"/>
                    </a:lnTo>
                    <a:close/>
                  </a:path>
                  <a:path w="3411220" h="2150110">
                    <a:moveTo>
                      <a:pt x="3349802" y="408127"/>
                    </a:moveTo>
                    <a:lnTo>
                      <a:pt x="3347123" y="399542"/>
                    </a:lnTo>
                    <a:lnTo>
                      <a:pt x="2567825" y="643801"/>
                    </a:lnTo>
                    <a:lnTo>
                      <a:pt x="2559164" y="616153"/>
                    </a:lnTo>
                    <a:lnTo>
                      <a:pt x="2511120" y="666280"/>
                    </a:lnTo>
                    <a:lnTo>
                      <a:pt x="2579179" y="680021"/>
                    </a:lnTo>
                    <a:lnTo>
                      <a:pt x="2571013" y="653961"/>
                    </a:lnTo>
                    <a:lnTo>
                      <a:pt x="2570518" y="652386"/>
                    </a:lnTo>
                    <a:lnTo>
                      <a:pt x="3349802" y="408127"/>
                    </a:lnTo>
                    <a:close/>
                  </a:path>
                  <a:path w="3411220" h="2150110">
                    <a:moveTo>
                      <a:pt x="3410940" y="811758"/>
                    </a:moveTo>
                    <a:lnTo>
                      <a:pt x="2646921" y="811758"/>
                    </a:lnTo>
                    <a:lnTo>
                      <a:pt x="2646921" y="782789"/>
                    </a:lnTo>
                    <a:lnTo>
                      <a:pt x="2586088" y="816254"/>
                    </a:lnTo>
                    <a:lnTo>
                      <a:pt x="2646921" y="849718"/>
                    </a:lnTo>
                    <a:lnTo>
                      <a:pt x="2646921" y="820762"/>
                    </a:lnTo>
                    <a:lnTo>
                      <a:pt x="3410940" y="820762"/>
                    </a:lnTo>
                    <a:lnTo>
                      <a:pt x="3410940" y="81175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338175" y="99018"/>
              <a:ext cx="4598035" cy="447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40305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DISK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SANDER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10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33819" y="1028366"/>
              <a:ext cx="2600960" cy="39687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>
                <a:lnSpc>
                  <a:spcPct val="102899"/>
                </a:lnSpc>
                <a:spcBef>
                  <a:spcPts val="55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labels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the disk </a:t>
              </a:r>
              <a:r>
                <a:rPr sz="1200" spc="-15" dirty="0">
                  <a:latin typeface="Arial"/>
                  <a:cs typeface="Arial"/>
                </a:rPr>
                <a:t>sander, </a:t>
              </a:r>
              <a:r>
                <a:rPr sz="1200" spc="-5" dirty="0">
                  <a:latin typeface="Arial"/>
                  <a:cs typeface="Arial"/>
                </a:rPr>
                <a:t>shown</a:t>
              </a:r>
              <a:r>
                <a:rPr sz="1200" spc="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opposite.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26059" y="3652364"/>
              <a:ext cx="52781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List safety </a:t>
              </a:r>
              <a:r>
                <a:rPr sz="1200" spc="-5" dirty="0">
                  <a:latin typeface="Arial"/>
                  <a:cs typeface="Arial"/>
                </a:rPr>
                <a:t>precautions </a:t>
              </a:r>
              <a:r>
                <a:rPr sz="1200" dirty="0">
                  <a:latin typeface="Arial"/>
                  <a:cs typeface="Arial"/>
                </a:rPr>
                <a:t>that </a:t>
              </a:r>
              <a:r>
                <a:rPr sz="1200" spc="-5" dirty="0">
                  <a:latin typeface="Arial"/>
                  <a:cs typeface="Arial"/>
                </a:rPr>
                <a:t>need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be applied when using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disk</a:t>
              </a:r>
              <a:r>
                <a:rPr sz="1200" spc="1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sander?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229908" y="5713638"/>
              <a:ext cx="468439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Draw a simple version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disk Sander and identify all </a:t>
              </a:r>
              <a:r>
                <a:rPr sz="1200" dirty="0">
                  <a:latin typeface="Arial"/>
                  <a:cs typeface="Arial"/>
                </a:rPr>
                <a:t>its</a:t>
              </a:r>
              <a:r>
                <a:rPr sz="1200" spc="19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dangers.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08025" y="8674846"/>
              <a:ext cx="62687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Why </a:t>
              </a:r>
              <a:r>
                <a:rPr sz="1200" spc="-5" dirty="0">
                  <a:latin typeface="Arial"/>
                  <a:cs typeface="Arial"/>
                </a:rPr>
                <a:t>is </a:t>
              </a:r>
              <a:r>
                <a:rPr sz="1200" dirty="0">
                  <a:latin typeface="Arial"/>
                  <a:cs typeface="Arial"/>
                </a:rPr>
                <a:t>it </a:t>
              </a:r>
              <a:r>
                <a:rPr sz="1200" spc="-5" dirty="0">
                  <a:latin typeface="Arial"/>
                  <a:cs typeface="Arial"/>
                </a:rPr>
                <a:t>important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wear a </a:t>
              </a:r>
              <a:r>
                <a:rPr sz="1200" dirty="0">
                  <a:latin typeface="Arial"/>
                  <a:cs typeface="Arial"/>
                </a:rPr>
                <a:t>dust mask </a:t>
              </a:r>
              <a:r>
                <a:rPr sz="1200" spc="-5" dirty="0">
                  <a:latin typeface="Arial"/>
                  <a:cs typeface="Arial"/>
                </a:rPr>
                <a:t>and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extraction, </a:t>
              </a:r>
              <a:r>
                <a:rPr sz="1200" spc="-5" dirty="0">
                  <a:latin typeface="Arial"/>
                  <a:cs typeface="Arial"/>
                </a:rPr>
                <a:t>when using a sanding</a:t>
              </a:r>
              <a:r>
                <a:rPr sz="1200" spc="15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disk?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207771" y="596627"/>
              <a:ext cx="5454015" cy="313055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55244" rIns="0" bIns="0" rtlCol="0">
              <a:spAutoFit/>
            </a:bodyPr>
            <a:lstStyle/>
            <a:p>
              <a:pPr marL="141605">
                <a:lnSpc>
                  <a:spcPct val="100000"/>
                </a:lnSpc>
                <a:spcBef>
                  <a:spcPts val="434"/>
                </a:spcBef>
                <a:tabLst>
                  <a:tab pos="135064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https://www.technologystudent.com/equip_ﬂsh/disker2.html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146700" y="400288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656958" y="400034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3234134" y="3162581"/>
              <a:ext cx="2132965" cy="347345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117475" rIns="0" bIns="0" rtlCol="0">
              <a:spAutoFit/>
            </a:bodyPr>
            <a:lstStyle/>
            <a:p>
              <a:pPr marL="255904">
                <a:lnSpc>
                  <a:spcPct val="100000"/>
                </a:lnSpc>
                <a:spcBef>
                  <a:spcPts val="925"/>
                </a:spcBef>
              </a:pPr>
              <a:r>
                <a:rPr sz="800" spc="-15" dirty="0">
                  <a:solidFill>
                    <a:srgbClr val="676767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676767"/>
                  </a:solidFill>
                  <a:latin typeface="Arial"/>
                  <a:cs typeface="Arial"/>
                </a:rPr>
                <a:t>©</a:t>
              </a:r>
              <a:r>
                <a:rPr sz="800" spc="1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676767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8904" y="2342592"/>
            <a:ext cx="2990850" cy="1313180"/>
            <a:chOff x="4128904" y="2342592"/>
            <a:chExt cx="2990850" cy="1313180"/>
          </a:xfrm>
        </p:grpSpPr>
        <p:sp>
          <p:nvSpPr>
            <p:cNvPr id="3" name="object 3"/>
            <p:cNvSpPr/>
            <p:nvPr/>
          </p:nvSpPr>
          <p:spPr>
            <a:xfrm>
              <a:off x="4182828" y="2426547"/>
              <a:ext cx="2267585" cy="1216660"/>
            </a:xfrm>
            <a:custGeom>
              <a:avLst/>
              <a:gdLst/>
              <a:ahLst/>
              <a:cxnLst/>
              <a:rect l="l" t="t" r="r" b="b"/>
              <a:pathLst>
                <a:path w="2267585" h="1216660">
                  <a:moveTo>
                    <a:pt x="0" y="0"/>
                  </a:moveTo>
                  <a:lnTo>
                    <a:pt x="2267309" y="0"/>
                  </a:lnTo>
                  <a:lnTo>
                    <a:pt x="2267309" y="1216238"/>
                  </a:lnTo>
                  <a:lnTo>
                    <a:pt x="0" y="1216238"/>
                  </a:lnTo>
                  <a:lnTo>
                    <a:pt x="0" y="0"/>
                  </a:lnTo>
                  <a:close/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1254" y="3000701"/>
              <a:ext cx="2253615" cy="40640"/>
            </a:xfrm>
            <a:custGeom>
              <a:avLst/>
              <a:gdLst/>
              <a:ahLst/>
              <a:cxnLst/>
              <a:rect l="l" t="t" r="r" b="b"/>
              <a:pathLst>
                <a:path w="2253615" h="40639">
                  <a:moveTo>
                    <a:pt x="70053" y="0"/>
                  </a:moveTo>
                  <a:lnTo>
                    <a:pt x="0" y="0"/>
                  </a:lnTo>
                  <a:lnTo>
                    <a:pt x="0" y="40563"/>
                  </a:lnTo>
                  <a:lnTo>
                    <a:pt x="70053" y="40563"/>
                  </a:lnTo>
                  <a:lnTo>
                    <a:pt x="70053" y="0"/>
                  </a:lnTo>
                  <a:close/>
                </a:path>
                <a:path w="2253615" h="40639">
                  <a:moveTo>
                    <a:pt x="2253081" y="0"/>
                  </a:moveTo>
                  <a:lnTo>
                    <a:pt x="2183015" y="0"/>
                  </a:lnTo>
                  <a:lnTo>
                    <a:pt x="2183015" y="40563"/>
                  </a:lnTo>
                  <a:lnTo>
                    <a:pt x="2253081" y="40563"/>
                  </a:lnTo>
                  <a:lnTo>
                    <a:pt x="2253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0276" y="2343963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89">
                  <a:moveTo>
                    <a:pt x="2364905" y="0"/>
                  </a:moveTo>
                  <a:lnTo>
                    <a:pt x="0" y="0"/>
                  </a:lnTo>
                  <a:lnTo>
                    <a:pt x="0" y="262768"/>
                  </a:lnTo>
                  <a:lnTo>
                    <a:pt x="2364905" y="262768"/>
                  </a:lnTo>
                  <a:lnTo>
                    <a:pt x="236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276" y="2343963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89">
                  <a:moveTo>
                    <a:pt x="0" y="0"/>
                  </a:moveTo>
                  <a:lnTo>
                    <a:pt x="2364905" y="0"/>
                  </a:lnTo>
                  <a:lnTo>
                    <a:pt x="2364905" y="262768"/>
                  </a:lnTo>
                  <a:lnTo>
                    <a:pt x="0" y="26276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2828" y="3365003"/>
              <a:ext cx="2267585" cy="45085"/>
            </a:xfrm>
            <a:custGeom>
              <a:avLst/>
              <a:gdLst/>
              <a:ahLst/>
              <a:cxnLst/>
              <a:rect l="l" t="t" r="r" b="b"/>
              <a:pathLst>
                <a:path w="2267585" h="45085">
                  <a:moveTo>
                    <a:pt x="2267309" y="0"/>
                  </a:moveTo>
                  <a:lnTo>
                    <a:pt x="0" y="0"/>
                  </a:lnTo>
                  <a:lnTo>
                    <a:pt x="0" y="45046"/>
                  </a:lnTo>
                  <a:lnTo>
                    <a:pt x="2267309" y="45046"/>
                  </a:lnTo>
                  <a:lnTo>
                    <a:pt x="226730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138" y="3207343"/>
              <a:ext cx="555625" cy="180340"/>
            </a:xfrm>
            <a:custGeom>
              <a:avLst/>
              <a:gdLst/>
              <a:ahLst/>
              <a:cxnLst/>
              <a:rect l="l" t="t" r="r" b="b"/>
              <a:pathLst>
                <a:path w="555625" h="180339">
                  <a:moveTo>
                    <a:pt x="0" y="180183"/>
                  </a:moveTo>
                  <a:lnTo>
                    <a:pt x="60999" y="173731"/>
                  </a:lnTo>
                  <a:lnTo>
                    <a:pt x="200829" y="156721"/>
                  </a:lnTo>
                  <a:lnTo>
                    <a:pt x="354737" y="132673"/>
                  </a:lnTo>
                  <a:lnTo>
                    <a:pt x="457969" y="105106"/>
                  </a:lnTo>
                  <a:lnTo>
                    <a:pt x="504889" y="72847"/>
                  </a:lnTo>
                  <a:lnTo>
                    <a:pt x="534917" y="38476"/>
                  </a:lnTo>
                  <a:lnTo>
                    <a:pt x="550870" y="11144"/>
                  </a:lnTo>
                  <a:lnTo>
                    <a:pt x="555562" y="0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44273" y="3100863"/>
              <a:ext cx="175413" cy="1754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23410" y="3769951"/>
            <a:ext cx="1956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16700"/>
              </a:lnSpc>
              <a:spcBef>
                <a:spcPts val="100"/>
              </a:spcBef>
              <a:tabLst>
                <a:tab pos="1258570" algn="l"/>
              </a:tabLst>
            </a:pPr>
            <a:r>
              <a:rPr sz="1200" dirty="0">
                <a:latin typeface="Arial"/>
                <a:cs typeface="Arial"/>
              </a:rPr>
              <a:t>THE MOULD IS </a:t>
            </a:r>
            <a:r>
              <a:rPr sz="1200" spc="-5" dirty="0">
                <a:latin typeface="Arial"/>
                <a:cs typeface="Arial"/>
              </a:rPr>
              <a:t>PLACED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 THE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200" dirty="0">
                <a:latin typeface="Arial"/>
                <a:cs typeface="Arial"/>
              </a:rPr>
              <a:t>FORMER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71961" y="7658953"/>
            <a:ext cx="2368550" cy="1313180"/>
            <a:chOff x="4271961" y="7658953"/>
            <a:chExt cx="2368550" cy="1313180"/>
          </a:xfrm>
        </p:grpSpPr>
        <p:sp>
          <p:nvSpPr>
            <p:cNvPr id="12" name="object 12"/>
            <p:cNvSpPr/>
            <p:nvPr/>
          </p:nvSpPr>
          <p:spPr>
            <a:xfrm>
              <a:off x="4326102" y="7743125"/>
              <a:ext cx="2267585" cy="1216660"/>
            </a:xfrm>
            <a:custGeom>
              <a:avLst/>
              <a:gdLst/>
              <a:ahLst/>
              <a:cxnLst/>
              <a:rect l="l" t="t" r="r" b="b"/>
              <a:pathLst>
                <a:path w="2267584" h="1216659">
                  <a:moveTo>
                    <a:pt x="0" y="0"/>
                  </a:moveTo>
                  <a:lnTo>
                    <a:pt x="2267304" y="0"/>
                  </a:lnTo>
                  <a:lnTo>
                    <a:pt x="2267304" y="1216238"/>
                  </a:lnTo>
                  <a:lnTo>
                    <a:pt x="0" y="1216238"/>
                  </a:lnTo>
                  <a:lnTo>
                    <a:pt x="0" y="0"/>
                  </a:lnTo>
                  <a:close/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34523" y="8317278"/>
              <a:ext cx="2253615" cy="40640"/>
            </a:xfrm>
            <a:custGeom>
              <a:avLst/>
              <a:gdLst/>
              <a:ahLst/>
              <a:cxnLst/>
              <a:rect l="l" t="t" r="r" b="b"/>
              <a:pathLst>
                <a:path w="2253615" h="40640">
                  <a:moveTo>
                    <a:pt x="70065" y="0"/>
                  </a:moveTo>
                  <a:lnTo>
                    <a:pt x="0" y="0"/>
                  </a:lnTo>
                  <a:lnTo>
                    <a:pt x="0" y="40563"/>
                  </a:lnTo>
                  <a:lnTo>
                    <a:pt x="70065" y="40563"/>
                  </a:lnTo>
                  <a:lnTo>
                    <a:pt x="70065" y="0"/>
                  </a:lnTo>
                  <a:close/>
                </a:path>
                <a:path w="2253615" h="40640">
                  <a:moveTo>
                    <a:pt x="2253081" y="0"/>
                  </a:moveTo>
                  <a:lnTo>
                    <a:pt x="2183028" y="0"/>
                  </a:lnTo>
                  <a:lnTo>
                    <a:pt x="2183028" y="40563"/>
                  </a:lnTo>
                  <a:lnTo>
                    <a:pt x="2253081" y="40563"/>
                  </a:lnTo>
                  <a:lnTo>
                    <a:pt x="2253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3548" y="7660540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90">
                  <a:moveTo>
                    <a:pt x="2364901" y="0"/>
                  </a:moveTo>
                  <a:lnTo>
                    <a:pt x="0" y="0"/>
                  </a:lnTo>
                  <a:lnTo>
                    <a:pt x="0" y="262768"/>
                  </a:lnTo>
                  <a:lnTo>
                    <a:pt x="2364901" y="262768"/>
                  </a:lnTo>
                  <a:lnTo>
                    <a:pt x="2364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73548" y="7660540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90">
                  <a:moveTo>
                    <a:pt x="0" y="0"/>
                  </a:moveTo>
                  <a:lnTo>
                    <a:pt x="2364901" y="0"/>
                  </a:lnTo>
                  <a:lnTo>
                    <a:pt x="2364901" y="262768"/>
                  </a:lnTo>
                  <a:lnTo>
                    <a:pt x="0" y="26276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38803" y="7717124"/>
            <a:ext cx="2242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HEATER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8425" y="9162591"/>
            <a:ext cx="243713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799"/>
              </a:lnSpc>
              <a:spcBef>
                <a:spcPts val="100"/>
              </a:spcBef>
              <a:tabLst>
                <a:tab pos="1800860" algn="l"/>
              </a:tabLst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 IS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 THE AREA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BELOW THE PLASTIC 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MOULD.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2357" y="7884856"/>
            <a:ext cx="2936875" cy="938530"/>
            <a:chOff x="4322357" y="7884856"/>
            <a:chExt cx="2936875" cy="938530"/>
          </a:xfrm>
        </p:grpSpPr>
        <p:sp>
          <p:nvSpPr>
            <p:cNvPr id="19" name="object 19"/>
            <p:cNvSpPr/>
            <p:nvPr/>
          </p:nvSpPr>
          <p:spPr>
            <a:xfrm>
              <a:off x="4900439" y="8141785"/>
              <a:ext cx="968493" cy="217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00442" y="8141789"/>
              <a:ext cx="969010" cy="217804"/>
            </a:xfrm>
            <a:custGeom>
              <a:avLst/>
              <a:gdLst/>
              <a:ahLst/>
              <a:cxnLst/>
              <a:rect l="l" t="t" r="r" b="b"/>
              <a:pathLst>
                <a:path w="969010" h="217804">
                  <a:moveTo>
                    <a:pt x="65879" y="0"/>
                  </a:moveTo>
                  <a:lnTo>
                    <a:pt x="900831" y="0"/>
                  </a:lnTo>
                  <a:lnTo>
                    <a:pt x="968490" y="217723"/>
                  </a:lnTo>
                  <a:lnTo>
                    <a:pt x="0" y="217723"/>
                  </a:lnTo>
                  <a:lnTo>
                    <a:pt x="6587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22357" y="8367018"/>
              <a:ext cx="2267585" cy="45085"/>
            </a:xfrm>
            <a:custGeom>
              <a:avLst/>
              <a:gdLst/>
              <a:ahLst/>
              <a:cxnLst/>
              <a:rect l="l" t="t" r="r" b="b"/>
              <a:pathLst>
                <a:path w="2267584" h="45084">
                  <a:moveTo>
                    <a:pt x="2267305" y="0"/>
                  </a:moveTo>
                  <a:lnTo>
                    <a:pt x="0" y="0"/>
                  </a:lnTo>
                  <a:lnTo>
                    <a:pt x="0" y="45046"/>
                  </a:lnTo>
                  <a:lnTo>
                    <a:pt x="2267305" y="45046"/>
                  </a:lnTo>
                  <a:lnTo>
                    <a:pt x="226730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9663" y="8209356"/>
              <a:ext cx="555625" cy="180340"/>
            </a:xfrm>
            <a:custGeom>
              <a:avLst/>
              <a:gdLst/>
              <a:ahLst/>
              <a:cxnLst/>
              <a:rect l="l" t="t" r="r" b="b"/>
              <a:pathLst>
                <a:path w="555625" h="180340">
                  <a:moveTo>
                    <a:pt x="0" y="180183"/>
                  </a:moveTo>
                  <a:lnTo>
                    <a:pt x="60999" y="173732"/>
                  </a:lnTo>
                  <a:lnTo>
                    <a:pt x="200830" y="156722"/>
                  </a:lnTo>
                  <a:lnTo>
                    <a:pt x="354735" y="132675"/>
                  </a:lnTo>
                  <a:lnTo>
                    <a:pt x="457963" y="105109"/>
                  </a:lnTo>
                  <a:lnTo>
                    <a:pt x="504888" y="72849"/>
                  </a:lnTo>
                  <a:lnTo>
                    <a:pt x="534918" y="38477"/>
                  </a:lnTo>
                  <a:lnTo>
                    <a:pt x="550871" y="11144"/>
                  </a:lnTo>
                  <a:lnTo>
                    <a:pt x="555562" y="0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3795" y="8102880"/>
              <a:ext cx="175420" cy="175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6845" y="7884856"/>
              <a:ext cx="70430" cy="1795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5719" y="8682688"/>
              <a:ext cx="290830" cy="125095"/>
            </a:xfrm>
            <a:custGeom>
              <a:avLst/>
              <a:gdLst/>
              <a:ahLst/>
              <a:cxnLst/>
              <a:rect l="l" t="t" r="r" b="b"/>
              <a:pathLst>
                <a:path w="290829" h="125095">
                  <a:moveTo>
                    <a:pt x="290606" y="0"/>
                  </a:moveTo>
                  <a:lnTo>
                    <a:pt x="0" y="0"/>
                  </a:lnTo>
                  <a:lnTo>
                    <a:pt x="0" y="124546"/>
                  </a:lnTo>
                  <a:lnTo>
                    <a:pt x="290606" y="124546"/>
                  </a:lnTo>
                  <a:lnTo>
                    <a:pt x="290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25719" y="8682688"/>
              <a:ext cx="290830" cy="125095"/>
            </a:xfrm>
            <a:custGeom>
              <a:avLst/>
              <a:gdLst/>
              <a:ahLst/>
              <a:cxnLst/>
              <a:rect l="l" t="t" r="r" b="b"/>
              <a:pathLst>
                <a:path w="290829" h="125095">
                  <a:moveTo>
                    <a:pt x="0" y="0"/>
                  </a:moveTo>
                  <a:lnTo>
                    <a:pt x="290606" y="0"/>
                  </a:lnTo>
                  <a:lnTo>
                    <a:pt x="290606" y="124546"/>
                  </a:lnTo>
                  <a:lnTo>
                    <a:pt x="0" y="124546"/>
                  </a:lnTo>
                  <a:lnTo>
                    <a:pt x="0" y="0"/>
                  </a:lnTo>
                  <a:close/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10211" y="8674229"/>
              <a:ext cx="319405" cy="136525"/>
            </a:xfrm>
            <a:custGeom>
              <a:avLst/>
              <a:gdLst/>
              <a:ahLst/>
              <a:cxnLst/>
              <a:rect l="l" t="t" r="r" b="b"/>
              <a:pathLst>
                <a:path w="319404" h="136525">
                  <a:moveTo>
                    <a:pt x="0" y="0"/>
                  </a:moveTo>
                  <a:lnTo>
                    <a:pt x="318804" y="0"/>
                  </a:lnTo>
                </a:path>
                <a:path w="319404" h="136525">
                  <a:moveTo>
                    <a:pt x="0" y="136137"/>
                  </a:moveTo>
                  <a:lnTo>
                    <a:pt x="318804" y="136137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77976" y="7727285"/>
            <a:ext cx="2368550" cy="1313180"/>
            <a:chOff x="577976" y="7727285"/>
            <a:chExt cx="2368550" cy="1313180"/>
          </a:xfrm>
        </p:grpSpPr>
        <p:sp>
          <p:nvSpPr>
            <p:cNvPr id="29" name="object 29"/>
            <p:cNvSpPr/>
            <p:nvPr/>
          </p:nvSpPr>
          <p:spPr>
            <a:xfrm>
              <a:off x="632113" y="7811456"/>
              <a:ext cx="2267585" cy="1216660"/>
            </a:xfrm>
            <a:custGeom>
              <a:avLst/>
              <a:gdLst/>
              <a:ahLst/>
              <a:cxnLst/>
              <a:rect l="l" t="t" r="r" b="b"/>
              <a:pathLst>
                <a:path w="2267585" h="1216659">
                  <a:moveTo>
                    <a:pt x="0" y="0"/>
                  </a:moveTo>
                  <a:lnTo>
                    <a:pt x="2267311" y="0"/>
                  </a:lnTo>
                  <a:lnTo>
                    <a:pt x="2267311" y="1216238"/>
                  </a:lnTo>
                  <a:lnTo>
                    <a:pt x="0" y="1216238"/>
                  </a:lnTo>
                  <a:lnTo>
                    <a:pt x="0" y="0"/>
                  </a:lnTo>
                  <a:close/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0537" y="8385616"/>
              <a:ext cx="2253615" cy="40640"/>
            </a:xfrm>
            <a:custGeom>
              <a:avLst/>
              <a:gdLst/>
              <a:ahLst/>
              <a:cxnLst/>
              <a:rect l="l" t="t" r="r" b="b"/>
              <a:pathLst>
                <a:path w="2253615" h="40640">
                  <a:moveTo>
                    <a:pt x="70053" y="0"/>
                  </a:moveTo>
                  <a:lnTo>
                    <a:pt x="0" y="0"/>
                  </a:lnTo>
                  <a:lnTo>
                    <a:pt x="0" y="40551"/>
                  </a:lnTo>
                  <a:lnTo>
                    <a:pt x="70053" y="40551"/>
                  </a:lnTo>
                  <a:lnTo>
                    <a:pt x="70053" y="0"/>
                  </a:lnTo>
                  <a:close/>
                </a:path>
                <a:path w="2253615" h="40640">
                  <a:moveTo>
                    <a:pt x="2253081" y="0"/>
                  </a:moveTo>
                  <a:lnTo>
                    <a:pt x="2183015" y="0"/>
                  </a:lnTo>
                  <a:lnTo>
                    <a:pt x="2183015" y="40551"/>
                  </a:lnTo>
                  <a:lnTo>
                    <a:pt x="2253081" y="40551"/>
                  </a:lnTo>
                  <a:lnTo>
                    <a:pt x="2253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9564" y="7728873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90">
                  <a:moveTo>
                    <a:pt x="2364903" y="0"/>
                  </a:moveTo>
                  <a:lnTo>
                    <a:pt x="0" y="0"/>
                  </a:lnTo>
                  <a:lnTo>
                    <a:pt x="0" y="262766"/>
                  </a:lnTo>
                  <a:lnTo>
                    <a:pt x="2364903" y="262766"/>
                  </a:lnTo>
                  <a:lnTo>
                    <a:pt x="236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564" y="7728873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90">
                  <a:moveTo>
                    <a:pt x="0" y="0"/>
                  </a:moveTo>
                  <a:lnTo>
                    <a:pt x="2364903" y="0"/>
                  </a:lnTo>
                  <a:lnTo>
                    <a:pt x="2364903" y="262766"/>
                  </a:lnTo>
                  <a:lnTo>
                    <a:pt x="0" y="2627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4813" y="7777596"/>
            <a:ext cx="2242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501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HEATER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2113" y="8485772"/>
            <a:ext cx="2936875" cy="309245"/>
            <a:chOff x="632113" y="8485772"/>
            <a:chExt cx="2936875" cy="309245"/>
          </a:xfrm>
        </p:grpSpPr>
        <p:sp>
          <p:nvSpPr>
            <p:cNvPr id="35" name="object 35"/>
            <p:cNvSpPr/>
            <p:nvPr/>
          </p:nvSpPr>
          <p:spPr>
            <a:xfrm>
              <a:off x="1210204" y="8524677"/>
              <a:ext cx="968490" cy="217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0204" y="8524681"/>
              <a:ext cx="969010" cy="217804"/>
            </a:xfrm>
            <a:custGeom>
              <a:avLst/>
              <a:gdLst/>
              <a:ahLst/>
              <a:cxnLst/>
              <a:rect l="l" t="t" r="r" b="b"/>
              <a:pathLst>
                <a:path w="969010" h="217804">
                  <a:moveTo>
                    <a:pt x="65879" y="0"/>
                  </a:moveTo>
                  <a:lnTo>
                    <a:pt x="900828" y="0"/>
                  </a:lnTo>
                  <a:lnTo>
                    <a:pt x="968482" y="217723"/>
                  </a:lnTo>
                  <a:lnTo>
                    <a:pt x="0" y="217723"/>
                  </a:lnTo>
                  <a:lnTo>
                    <a:pt x="6587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113" y="8749912"/>
              <a:ext cx="2267585" cy="45085"/>
            </a:xfrm>
            <a:custGeom>
              <a:avLst/>
              <a:gdLst/>
              <a:ahLst/>
              <a:cxnLst/>
              <a:rect l="l" t="t" r="r" b="b"/>
              <a:pathLst>
                <a:path w="2267585" h="45084">
                  <a:moveTo>
                    <a:pt x="2267311" y="0"/>
                  </a:moveTo>
                  <a:lnTo>
                    <a:pt x="0" y="0"/>
                  </a:lnTo>
                  <a:lnTo>
                    <a:pt x="0" y="45045"/>
                  </a:lnTo>
                  <a:lnTo>
                    <a:pt x="2267311" y="45045"/>
                  </a:lnTo>
                  <a:lnTo>
                    <a:pt x="226731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99425" y="8592249"/>
              <a:ext cx="555625" cy="180340"/>
            </a:xfrm>
            <a:custGeom>
              <a:avLst/>
              <a:gdLst/>
              <a:ahLst/>
              <a:cxnLst/>
              <a:rect l="l" t="t" r="r" b="b"/>
              <a:pathLst>
                <a:path w="555625" h="180340">
                  <a:moveTo>
                    <a:pt x="0" y="180183"/>
                  </a:moveTo>
                  <a:lnTo>
                    <a:pt x="60999" y="173732"/>
                  </a:lnTo>
                  <a:lnTo>
                    <a:pt x="200829" y="156722"/>
                  </a:lnTo>
                  <a:lnTo>
                    <a:pt x="354734" y="132675"/>
                  </a:lnTo>
                  <a:lnTo>
                    <a:pt x="457963" y="105109"/>
                  </a:lnTo>
                  <a:lnTo>
                    <a:pt x="504885" y="72850"/>
                  </a:lnTo>
                  <a:lnTo>
                    <a:pt x="534916" y="38478"/>
                  </a:lnTo>
                  <a:lnTo>
                    <a:pt x="550870" y="11144"/>
                  </a:lnTo>
                  <a:lnTo>
                    <a:pt x="555562" y="0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93554" y="8485772"/>
              <a:ext cx="175417" cy="1754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4638" y="9230914"/>
            <a:ext cx="2991485" cy="43815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  <a:tabLst>
                <a:tab pos="2964815" algn="l"/>
              </a:tabLst>
            </a:pPr>
            <a:r>
              <a:rPr sz="1200" dirty="0">
                <a:latin typeface="Arial"/>
                <a:cs typeface="Arial"/>
              </a:rPr>
              <a:t>THE PLASTIC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BECOMES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R="26670" algn="ctr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WHEN </a:t>
            </a:r>
            <a:r>
              <a:rPr sz="1200" spc="-15" dirty="0">
                <a:latin typeface="Arial"/>
                <a:cs typeface="Arial"/>
              </a:rPr>
              <a:t>HEATED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185460" y="4909391"/>
            <a:ext cx="2365375" cy="262890"/>
          </a:xfrm>
          <a:custGeom>
            <a:avLst/>
            <a:gdLst/>
            <a:ahLst/>
            <a:cxnLst/>
            <a:rect l="l" t="t" r="r" b="b"/>
            <a:pathLst>
              <a:path w="2365375" h="262889">
                <a:moveTo>
                  <a:pt x="2364905" y="0"/>
                </a:moveTo>
                <a:lnTo>
                  <a:pt x="0" y="0"/>
                </a:lnTo>
                <a:lnTo>
                  <a:pt x="0" y="262768"/>
                </a:lnTo>
                <a:lnTo>
                  <a:pt x="2364905" y="262768"/>
                </a:lnTo>
                <a:lnTo>
                  <a:pt x="2364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6099" y="5705197"/>
            <a:ext cx="968489" cy="21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16097" y="5705200"/>
            <a:ext cx="969010" cy="217804"/>
          </a:xfrm>
          <a:custGeom>
            <a:avLst/>
            <a:gdLst/>
            <a:ahLst/>
            <a:cxnLst/>
            <a:rect l="l" t="t" r="r" b="b"/>
            <a:pathLst>
              <a:path w="969010" h="217804">
                <a:moveTo>
                  <a:pt x="65879" y="0"/>
                </a:moveTo>
                <a:lnTo>
                  <a:pt x="900831" y="0"/>
                </a:lnTo>
                <a:lnTo>
                  <a:pt x="968486" y="217721"/>
                </a:lnTo>
                <a:lnTo>
                  <a:pt x="0" y="217721"/>
                </a:lnTo>
                <a:lnTo>
                  <a:pt x="6587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883263" y="6381687"/>
            <a:ext cx="3063240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080" indent="-356235">
              <a:lnSpc>
                <a:spcPct val="112799"/>
              </a:lnSpc>
              <a:spcBef>
                <a:spcPts val="100"/>
              </a:spcBef>
              <a:tabLst>
                <a:tab pos="1952625" algn="l"/>
              </a:tabLst>
            </a:pPr>
            <a:r>
              <a:rPr sz="1200" dirty="0">
                <a:latin typeface="Arial"/>
                <a:cs typeface="Arial"/>
              </a:rPr>
              <a:t>THE ELECTRIC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TURNED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 </a:t>
            </a:r>
            <a:r>
              <a:rPr sz="1200" spc="-15" dirty="0">
                <a:latin typeface="Arial"/>
                <a:cs typeface="Arial"/>
              </a:rPr>
              <a:t>TO WARM </a:t>
            </a:r>
            <a:r>
              <a:rPr sz="1200" spc="-5" dirty="0">
                <a:latin typeface="Arial"/>
                <a:cs typeface="Arial"/>
              </a:rPr>
              <a:t>THE PLASTIC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SHEET.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92617" y="5666292"/>
            <a:ext cx="682625" cy="299720"/>
            <a:chOff x="6492617" y="5666292"/>
            <a:chExt cx="682625" cy="299720"/>
          </a:xfrm>
        </p:grpSpPr>
        <p:sp>
          <p:nvSpPr>
            <p:cNvPr id="46" name="object 46"/>
            <p:cNvSpPr/>
            <p:nvPr/>
          </p:nvSpPr>
          <p:spPr>
            <a:xfrm>
              <a:off x="6505318" y="5772769"/>
              <a:ext cx="555625" cy="180340"/>
            </a:xfrm>
            <a:custGeom>
              <a:avLst/>
              <a:gdLst/>
              <a:ahLst/>
              <a:cxnLst/>
              <a:rect l="l" t="t" r="r" b="b"/>
              <a:pathLst>
                <a:path w="555625" h="180339">
                  <a:moveTo>
                    <a:pt x="0" y="180183"/>
                  </a:moveTo>
                  <a:lnTo>
                    <a:pt x="60999" y="173732"/>
                  </a:lnTo>
                  <a:lnTo>
                    <a:pt x="200830" y="156722"/>
                  </a:lnTo>
                  <a:lnTo>
                    <a:pt x="354735" y="132675"/>
                  </a:lnTo>
                  <a:lnTo>
                    <a:pt x="457963" y="105109"/>
                  </a:lnTo>
                  <a:lnTo>
                    <a:pt x="504888" y="72848"/>
                  </a:lnTo>
                  <a:lnTo>
                    <a:pt x="534918" y="38476"/>
                  </a:lnTo>
                  <a:lnTo>
                    <a:pt x="550871" y="11144"/>
                  </a:lnTo>
                  <a:lnTo>
                    <a:pt x="555562" y="0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99451" y="5666292"/>
              <a:ext cx="175421" cy="1754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225313" y="4908020"/>
          <a:ext cx="2267585" cy="129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768">
                <a:tc>
                  <a:txBody>
                    <a:bodyPr/>
                    <a:lstStyle/>
                    <a:p>
                      <a:pPr marL="727710">
                        <a:lnSpc>
                          <a:spcPts val="1355"/>
                        </a:lnSpc>
                        <a:spcBef>
                          <a:spcPts val="61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HEATER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333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59">
                <a:tc>
                  <a:txBody>
                    <a:bodyPr/>
                    <a:lstStyle/>
                    <a:p>
                      <a:pPr marL="71247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800" spc="-15" dirty="0">
                          <a:solidFill>
                            <a:srgbClr val="D9D9DA"/>
                          </a:solidFill>
                          <a:latin typeface="Arial"/>
                          <a:cs typeface="Arial"/>
                        </a:rPr>
                        <a:t>V.Ryan </a:t>
                      </a:r>
                      <a:r>
                        <a:rPr sz="800" dirty="0">
                          <a:solidFill>
                            <a:srgbClr val="D9D9DA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sz="800" spc="10" dirty="0">
                          <a:solidFill>
                            <a:srgbClr val="D9D9D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D9D9DA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333333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97102" y="4844293"/>
            <a:ext cx="2368550" cy="1313180"/>
            <a:chOff x="497102" y="4844293"/>
            <a:chExt cx="2368550" cy="1313180"/>
          </a:xfrm>
        </p:grpSpPr>
        <p:sp>
          <p:nvSpPr>
            <p:cNvPr id="50" name="object 50"/>
            <p:cNvSpPr/>
            <p:nvPr/>
          </p:nvSpPr>
          <p:spPr>
            <a:xfrm>
              <a:off x="551242" y="4928464"/>
              <a:ext cx="2267585" cy="1216660"/>
            </a:xfrm>
            <a:custGeom>
              <a:avLst/>
              <a:gdLst/>
              <a:ahLst/>
              <a:cxnLst/>
              <a:rect l="l" t="t" r="r" b="b"/>
              <a:pathLst>
                <a:path w="2267585" h="1216660">
                  <a:moveTo>
                    <a:pt x="0" y="0"/>
                  </a:moveTo>
                  <a:lnTo>
                    <a:pt x="2267301" y="0"/>
                  </a:lnTo>
                  <a:lnTo>
                    <a:pt x="2267301" y="1216235"/>
                  </a:lnTo>
                  <a:lnTo>
                    <a:pt x="0" y="1216235"/>
                  </a:lnTo>
                  <a:lnTo>
                    <a:pt x="0" y="0"/>
                  </a:lnTo>
                  <a:close/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663" y="5502614"/>
              <a:ext cx="2253615" cy="40640"/>
            </a:xfrm>
            <a:custGeom>
              <a:avLst/>
              <a:gdLst/>
              <a:ahLst/>
              <a:cxnLst/>
              <a:rect l="l" t="t" r="r" b="b"/>
              <a:pathLst>
                <a:path w="2253615" h="40639">
                  <a:moveTo>
                    <a:pt x="70065" y="0"/>
                  </a:moveTo>
                  <a:lnTo>
                    <a:pt x="0" y="0"/>
                  </a:lnTo>
                  <a:lnTo>
                    <a:pt x="0" y="40563"/>
                  </a:lnTo>
                  <a:lnTo>
                    <a:pt x="70065" y="40563"/>
                  </a:lnTo>
                  <a:lnTo>
                    <a:pt x="70065" y="0"/>
                  </a:lnTo>
                  <a:close/>
                </a:path>
                <a:path w="2253615" h="40639">
                  <a:moveTo>
                    <a:pt x="2253081" y="0"/>
                  </a:moveTo>
                  <a:lnTo>
                    <a:pt x="2183015" y="0"/>
                  </a:lnTo>
                  <a:lnTo>
                    <a:pt x="2183015" y="40563"/>
                  </a:lnTo>
                  <a:lnTo>
                    <a:pt x="2253081" y="40563"/>
                  </a:lnTo>
                  <a:lnTo>
                    <a:pt x="2253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8689" y="4845881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89">
                  <a:moveTo>
                    <a:pt x="2364901" y="0"/>
                  </a:moveTo>
                  <a:lnTo>
                    <a:pt x="0" y="0"/>
                  </a:lnTo>
                  <a:lnTo>
                    <a:pt x="0" y="262766"/>
                  </a:lnTo>
                  <a:lnTo>
                    <a:pt x="2364901" y="262766"/>
                  </a:lnTo>
                  <a:lnTo>
                    <a:pt x="2364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8689" y="4845881"/>
              <a:ext cx="2365375" cy="262890"/>
            </a:xfrm>
            <a:custGeom>
              <a:avLst/>
              <a:gdLst/>
              <a:ahLst/>
              <a:cxnLst/>
              <a:rect l="l" t="t" r="r" b="b"/>
              <a:pathLst>
                <a:path w="2365375" h="262889">
                  <a:moveTo>
                    <a:pt x="0" y="0"/>
                  </a:moveTo>
                  <a:lnTo>
                    <a:pt x="2364901" y="0"/>
                  </a:lnTo>
                  <a:lnTo>
                    <a:pt x="2364901" y="262766"/>
                  </a:lnTo>
                  <a:lnTo>
                    <a:pt x="0" y="2627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63942" y="4898881"/>
            <a:ext cx="2242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501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HEATER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51242" y="5593258"/>
            <a:ext cx="2936875" cy="318770"/>
            <a:chOff x="551242" y="5593258"/>
            <a:chExt cx="2936875" cy="318770"/>
          </a:xfrm>
        </p:grpSpPr>
        <p:sp>
          <p:nvSpPr>
            <p:cNvPr id="56" name="object 56"/>
            <p:cNvSpPr/>
            <p:nvPr/>
          </p:nvSpPr>
          <p:spPr>
            <a:xfrm>
              <a:off x="1129328" y="5641686"/>
              <a:ext cx="968489" cy="2177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29327" y="5641690"/>
              <a:ext cx="969010" cy="217804"/>
            </a:xfrm>
            <a:custGeom>
              <a:avLst/>
              <a:gdLst/>
              <a:ahLst/>
              <a:cxnLst/>
              <a:rect l="l" t="t" r="r" b="b"/>
              <a:pathLst>
                <a:path w="969010" h="217804">
                  <a:moveTo>
                    <a:pt x="65879" y="0"/>
                  </a:moveTo>
                  <a:lnTo>
                    <a:pt x="900831" y="0"/>
                  </a:lnTo>
                  <a:lnTo>
                    <a:pt x="968490" y="217719"/>
                  </a:lnTo>
                  <a:lnTo>
                    <a:pt x="0" y="217719"/>
                  </a:lnTo>
                  <a:lnTo>
                    <a:pt x="6587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242" y="5866919"/>
              <a:ext cx="2267585" cy="45085"/>
            </a:xfrm>
            <a:custGeom>
              <a:avLst/>
              <a:gdLst/>
              <a:ahLst/>
              <a:cxnLst/>
              <a:rect l="l" t="t" r="r" b="b"/>
              <a:pathLst>
                <a:path w="2267585" h="45085">
                  <a:moveTo>
                    <a:pt x="2267301" y="0"/>
                  </a:moveTo>
                  <a:lnTo>
                    <a:pt x="0" y="0"/>
                  </a:lnTo>
                  <a:lnTo>
                    <a:pt x="0" y="45043"/>
                  </a:lnTo>
                  <a:lnTo>
                    <a:pt x="2267301" y="45043"/>
                  </a:lnTo>
                  <a:lnTo>
                    <a:pt x="22673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18543" y="5709257"/>
              <a:ext cx="555625" cy="180340"/>
            </a:xfrm>
            <a:custGeom>
              <a:avLst/>
              <a:gdLst/>
              <a:ahLst/>
              <a:cxnLst/>
              <a:rect l="l" t="t" r="r" b="b"/>
              <a:pathLst>
                <a:path w="555625" h="180339">
                  <a:moveTo>
                    <a:pt x="0" y="180183"/>
                  </a:moveTo>
                  <a:lnTo>
                    <a:pt x="61000" y="173731"/>
                  </a:lnTo>
                  <a:lnTo>
                    <a:pt x="200831" y="156722"/>
                  </a:lnTo>
                  <a:lnTo>
                    <a:pt x="354739" y="132673"/>
                  </a:lnTo>
                  <a:lnTo>
                    <a:pt x="457967" y="105105"/>
                  </a:lnTo>
                  <a:lnTo>
                    <a:pt x="504891" y="72846"/>
                  </a:lnTo>
                  <a:lnTo>
                    <a:pt x="534922" y="38476"/>
                  </a:lnTo>
                  <a:lnTo>
                    <a:pt x="550874" y="11144"/>
                  </a:lnTo>
                  <a:lnTo>
                    <a:pt x="555566" y="0"/>
                  </a:lnTo>
                </a:path>
              </a:pathLst>
            </a:custGeom>
            <a:ln w="25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12680" y="5593258"/>
              <a:ext cx="175417" cy="1754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33314" y="6292580"/>
            <a:ext cx="277622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799"/>
              </a:lnSpc>
              <a:spcBef>
                <a:spcPts val="100"/>
              </a:spcBef>
              <a:tabLst>
                <a:tab pos="809625" algn="l"/>
                <a:tab pos="261366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SHEET IS </a:t>
            </a:r>
            <a:r>
              <a:rPr sz="1200" spc="-5" dirty="0">
                <a:latin typeface="Arial"/>
                <a:cs typeface="Arial"/>
              </a:rPr>
              <a:t>PLACED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  THE MOULD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200" spc="-30" dirty="0">
                <a:latin typeface="Arial"/>
                <a:cs typeface="Arial"/>
              </a:rPr>
              <a:t>SECURELY.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45687" y="2344791"/>
            <a:ext cx="1401814" cy="10937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43861" y="1233983"/>
            <a:ext cx="6471920" cy="13735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Arial"/>
                <a:cs typeface="Arial"/>
              </a:rPr>
              <a:t>Complete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sequence drawing below by adding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missing words and </a:t>
            </a:r>
            <a:r>
              <a:rPr sz="1200" dirty="0">
                <a:latin typeface="Arial"/>
                <a:cs typeface="Arial"/>
              </a:rPr>
              <a:t>parts of </a:t>
            </a:r>
            <a:r>
              <a:rPr sz="1200" spc="-5" dirty="0">
                <a:latin typeface="Arial"/>
                <a:cs typeface="Arial"/>
              </a:rPr>
              <a:t>each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diagram.</a:t>
            </a:r>
            <a:endParaRPr sz="1200">
              <a:latin typeface="Arial"/>
              <a:cs typeface="Arial"/>
            </a:endParaRPr>
          </a:p>
          <a:p>
            <a:pPr marL="169545" algn="ctr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Arial"/>
                <a:cs typeface="Arial"/>
              </a:rPr>
              <a:t>Add colour 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shade.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812165">
              <a:lnSpc>
                <a:spcPct val="100000"/>
              </a:lnSpc>
              <a:tabLst>
                <a:tab pos="4508500" algn="l"/>
              </a:tabLst>
            </a:pPr>
            <a:r>
              <a:rPr sz="1200" dirty="0">
                <a:latin typeface="Arial"/>
                <a:cs typeface="Arial"/>
              </a:rPr>
              <a:t>1.	2.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417639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HEATER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5613" y="3725703"/>
            <a:ext cx="2407920" cy="5029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540"/>
              </a:spcBef>
              <a:tabLst>
                <a:tab pos="2367915" algn="l"/>
              </a:tabLst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SUITABLE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CAREFULLY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MANUFACTURED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53042" y="165096"/>
            <a:ext cx="4277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SEQUENCE 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DRAWING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VACUUM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FORMING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25230" y="4505911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01463" y="4525127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20274" y="7325477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35233" y="7249279"/>
            <a:ext cx="15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98842" y="864900"/>
            <a:ext cx="5344160" cy="31305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60"/>
              </a:spcBef>
              <a:tabLst>
                <a:tab pos="1350645" algn="l"/>
              </a:tabLst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sz="1800" spc="-7" baseline="2314" dirty="0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https://www.technologystudent.com/equip1/vacform1.htm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57105" y="482950"/>
            <a:ext cx="21209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12"/>
              </a:rPr>
              <a:t>www.technologystudent.com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  <a:hlinkClick r:id="rId12"/>
              </a:rPr>
              <a:t>©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 </a:t>
            </a:r>
            <a:r>
              <a:rPr sz="650" spc="5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5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151616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8585" y="498088"/>
            <a:ext cx="45980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9360" algn="l"/>
              </a:tabLst>
            </a:pP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WORLD </a:t>
            </a:r>
            <a:r>
              <a:rPr sz="650" spc="35" dirty="0">
                <a:solidFill>
                  <a:srgbClr val="151616"/>
                </a:solidFill>
                <a:latin typeface="Arial"/>
                <a:cs typeface="Arial"/>
              </a:rPr>
              <a:t>ASSOCIATION OF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5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151616"/>
                </a:solidFill>
                <a:latin typeface="Arial"/>
                <a:cs typeface="Arial"/>
              </a:rPr>
              <a:t>TEACHERS	</a:t>
            </a:r>
            <a:r>
              <a:rPr sz="650" spc="15" dirty="0">
                <a:solidFill>
                  <a:srgbClr val="151616"/>
                </a:solidFill>
                <a:latin typeface="Arial"/>
                <a:cs typeface="Arial"/>
                <a:hlinkClick r:id="rId1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96A631C-A0AA-489A-9171-73A142F05EB0}"/>
              </a:ext>
            </a:extLst>
          </p:cNvPr>
          <p:cNvGrpSpPr/>
          <p:nvPr/>
        </p:nvGrpSpPr>
        <p:grpSpPr>
          <a:xfrm>
            <a:off x="350881" y="75136"/>
            <a:ext cx="7036374" cy="10336201"/>
            <a:chOff x="350881" y="75136"/>
            <a:chExt cx="7036374" cy="10336201"/>
          </a:xfrm>
        </p:grpSpPr>
        <p:sp>
          <p:nvSpPr>
            <p:cNvPr id="2" name="object 2"/>
            <p:cNvSpPr txBox="1"/>
            <p:nvPr/>
          </p:nvSpPr>
          <p:spPr>
            <a:xfrm>
              <a:off x="350881" y="75136"/>
              <a:ext cx="4618990" cy="471170"/>
            </a:xfrm>
            <a:prstGeom prst="rect">
              <a:avLst/>
            </a:prstGeom>
          </p:spPr>
          <p:txBody>
            <a:bodyPr vert="horz" wrap="square" lIns="0" tIns="80010" rIns="0" bIns="0" rtlCol="0">
              <a:spAutoFit/>
            </a:bodyPr>
            <a:lstStyle/>
            <a:p>
              <a:pPr marL="2671445">
                <a:lnSpc>
                  <a:spcPct val="100000"/>
                </a:lnSpc>
                <a:spcBef>
                  <a:spcPts val="63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STRIP</a:t>
              </a:r>
              <a:r>
                <a:rPr sz="1600" b="1" u="sng" spc="-10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HEATER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6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383205" y="3795905"/>
              <a:ext cx="7004050" cy="1548130"/>
              <a:chOff x="383205" y="3795905"/>
              <a:chExt cx="7004050" cy="154813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84577" y="3797276"/>
                <a:ext cx="238887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388870" h="1544954">
                    <a:moveTo>
                      <a:pt x="0" y="0"/>
                    </a:moveTo>
                    <a:lnTo>
                      <a:pt x="2388332" y="0"/>
                    </a:lnTo>
                    <a:lnTo>
                      <a:pt x="2388332" y="1544792"/>
                    </a:lnTo>
                    <a:lnTo>
                      <a:pt x="0" y="15447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223614" y="3797276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223614" y="3797276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13871" y="4135471"/>
                <a:ext cx="1181735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181735" h="690245">
                    <a:moveTo>
                      <a:pt x="808649" y="0"/>
                    </a:moveTo>
                    <a:lnTo>
                      <a:pt x="0" y="0"/>
                    </a:lnTo>
                    <a:lnTo>
                      <a:pt x="372610" y="689734"/>
                    </a:lnTo>
                    <a:lnTo>
                      <a:pt x="1181261" y="689734"/>
                    </a:lnTo>
                    <a:lnTo>
                      <a:pt x="808649" y="0"/>
                    </a:lnTo>
                    <a:close/>
                  </a:path>
                </a:pathLst>
              </a:custGeom>
              <a:solidFill>
                <a:srgbClr val="99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13871" y="4135471"/>
                <a:ext cx="1181735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1181735" h="690245">
                    <a:moveTo>
                      <a:pt x="0" y="0"/>
                    </a:moveTo>
                    <a:lnTo>
                      <a:pt x="808649" y="0"/>
                    </a:lnTo>
                    <a:lnTo>
                      <a:pt x="1181261" y="689734"/>
                    </a:lnTo>
                    <a:lnTo>
                      <a:pt x="372610" y="68973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886481" y="4825205"/>
                <a:ext cx="80899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808989" h="41275">
                    <a:moveTo>
                      <a:pt x="808650" y="0"/>
                    </a:moveTo>
                    <a:lnTo>
                      <a:pt x="0" y="0"/>
                    </a:lnTo>
                    <a:lnTo>
                      <a:pt x="0" y="41083"/>
                    </a:lnTo>
                    <a:lnTo>
                      <a:pt x="808650" y="41083"/>
                    </a:lnTo>
                    <a:lnTo>
                      <a:pt x="808650" y="0"/>
                    </a:lnTo>
                    <a:close/>
                  </a:path>
                </a:pathLst>
              </a:custGeom>
              <a:solidFill>
                <a:srgbClr val="99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886481" y="4825205"/>
                <a:ext cx="80899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808989" h="41275">
                    <a:moveTo>
                      <a:pt x="0" y="0"/>
                    </a:moveTo>
                    <a:lnTo>
                      <a:pt x="808650" y="0"/>
                    </a:lnTo>
                    <a:lnTo>
                      <a:pt x="808650" y="41083"/>
                    </a:lnTo>
                    <a:lnTo>
                      <a:pt x="0" y="41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14165" y="4135471"/>
                <a:ext cx="372110" cy="730885"/>
              </a:xfrm>
              <a:custGeom>
                <a:avLst/>
                <a:gdLst/>
                <a:ahLst/>
                <a:cxnLst/>
                <a:rect l="l" t="t" r="r" b="b"/>
                <a:pathLst>
                  <a:path w="372109" h="730885">
                    <a:moveTo>
                      <a:pt x="0" y="0"/>
                    </a:moveTo>
                    <a:lnTo>
                      <a:pt x="288" y="44862"/>
                    </a:lnTo>
                    <a:lnTo>
                      <a:pt x="372024" y="730464"/>
                    </a:lnTo>
                    <a:lnTo>
                      <a:pt x="372024" y="694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14165" y="4115023"/>
                <a:ext cx="1595120" cy="751205"/>
              </a:xfrm>
              <a:custGeom>
                <a:avLst/>
                <a:gdLst/>
                <a:ahLst/>
                <a:cxnLst/>
                <a:rect l="l" t="t" r="r" b="b"/>
                <a:pathLst>
                  <a:path w="1595120" h="751204">
                    <a:moveTo>
                      <a:pt x="288" y="65311"/>
                    </a:moveTo>
                    <a:lnTo>
                      <a:pt x="0" y="20448"/>
                    </a:lnTo>
                    <a:lnTo>
                      <a:pt x="372024" y="715078"/>
                    </a:lnTo>
                    <a:lnTo>
                      <a:pt x="372024" y="750912"/>
                    </a:lnTo>
                    <a:lnTo>
                      <a:pt x="288" y="65311"/>
                    </a:lnTo>
                    <a:close/>
                  </a:path>
                  <a:path w="1595120" h="751204">
                    <a:moveTo>
                      <a:pt x="974020" y="223113"/>
                    </a:moveTo>
                    <a:lnTo>
                      <a:pt x="1545490" y="0"/>
                    </a:lnTo>
                    <a:lnTo>
                      <a:pt x="1594519" y="125592"/>
                    </a:lnTo>
                    <a:lnTo>
                      <a:pt x="1023470" y="34852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383170" y="4336531"/>
                <a:ext cx="160168" cy="12851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688284" y="4146732"/>
                <a:ext cx="1409700" cy="30607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306070">
                    <a:moveTo>
                      <a:pt x="811241" y="223141"/>
                    </a:moveTo>
                    <a:lnTo>
                      <a:pt x="1382806" y="0"/>
                    </a:lnTo>
                  </a:path>
                  <a:path w="1409700" h="306070">
                    <a:moveTo>
                      <a:pt x="837961" y="291592"/>
                    </a:moveTo>
                    <a:lnTo>
                      <a:pt x="1409529" y="68442"/>
                    </a:lnTo>
                  </a:path>
                  <a:path w="1409700" h="306070">
                    <a:moveTo>
                      <a:pt x="634236" y="305855"/>
                    </a:moveTo>
                    <a:lnTo>
                      <a:pt x="0" y="30585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521425" y="3061476"/>
              <a:ext cx="6664959" cy="436880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marL="41275" algn="ctr">
                <a:lnSpc>
                  <a:spcPct val="100000"/>
                </a:lnSpc>
                <a:spcBef>
                  <a:spcPts val="275"/>
                </a:spcBef>
              </a:pPr>
              <a:r>
                <a:rPr sz="1200" spc="-5" dirty="0">
                  <a:latin typeface="Arial"/>
                  <a:cs typeface="Arial"/>
                </a:rPr>
                <a:t>Draw a series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small diagrams, representing </a:t>
              </a:r>
              <a:r>
                <a:rPr sz="1200" dirty="0">
                  <a:latin typeface="Arial"/>
                  <a:cs typeface="Arial"/>
                </a:rPr>
                <a:t>the stages of </a:t>
              </a:r>
              <a:r>
                <a:rPr sz="1200" spc="-5" dirty="0">
                  <a:latin typeface="Arial"/>
                  <a:cs typeface="Arial"/>
                </a:rPr>
                <a:t>vacuum</a:t>
              </a:r>
              <a:r>
                <a:rPr sz="1200" spc="-17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forming,</a:t>
              </a:r>
              <a:endParaRPr sz="1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180"/>
                </a:spcBef>
              </a:pPr>
              <a:r>
                <a:rPr sz="1200" spc="-5" dirty="0">
                  <a:latin typeface="Arial"/>
                  <a:cs typeface="Arial"/>
                </a:rPr>
                <a:t>Add an explanation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each stage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right hand side. </a:t>
              </a:r>
              <a:r>
                <a:rPr sz="1200" dirty="0">
                  <a:latin typeface="Arial"/>
                  <a:cs typeface="Arial"/>
                </a:rPr>
                <a:t>The ﬁrst </a:t>
              </a:r>
              <a:r>
                <a:rPr sz="1200" spc="-5" dirty="0">
                  <a:latin typeface="Arial"/>
                  <a:cs typeface="Arial"/>
                </a:rPr>
                <a:t>stage has already been</a:t>
              </a:r>
              <a:r>
                <a:rPr sz="1200" spc="26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included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223615" y="3797276"/>
              <a:ext cx="5162550" cy="1544955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2350">
                <a:latin typeface="Times New Roman"/>
                <a:cs typeface="Times New Roman"/>
              </a:endParaRPr>
            </a:p>
            <a:p>
              <a:pPr marL="105410" marR="28575">
                <a:lnSpc>
                  <a:spcPts val="1340"/>
                </a:lnSpc>
              </a:pPr>
              <a:r>
                <a:rPr sz="1200" i="1" spc="-20" dirty="0">
                  <a:latin typeface="Arial"/>
                  <a:cs typeface="Arial"/>
                </a:rPr>
                <a:t>STAGE </a:t>
              </a:r>
              <a:r>
                <a:rPr sz="1200" i="1" dirty="0">
                  <a:latin typeface="Arial"/>
                  <a:cs typeface="Arial"/>
                </a:rPr>
                <a:t>ONE: The </a:t>
              </a:r>
              <a:r>
                <a:rPr sz="1200" i="1" spc="-5" dirty="0">
                  <a:latin typeface="Arial"/>
                  <a:cs typeface="Arial"/>
                </a:rPr>
                <a:t>position </a:t>
              </a:r>
              <a:r>
                <a:rPr sz="1200" i="1" dirty="0">
                  <a:latin typeface="Arial"/>
                  <a:cs typeface="Arial"/>
                </a:rPr>
                <a:t>of the </a:t>
              </a:r>
              <a:r>
                <a:rPr sz="1200" i="1" spc="-5" dirty="0">
                  <a:latin typeface="Arial"/>
                  <a:cs typeface="Arial"/>
                </a:rPr>
                <a:t>fold is marked with a china-graph pencil.  With </a:t>
              </a:r>
              <a:r>
                <a:rPr sz="1200" i="1" dirty="0">
                  <a:latin typeface="Arial"/>
                  <a:cs typeface="Arial"/>
                </a:rPr>
                <a:t>this type of </a:t>
              </a:r>
              <a:r>
                <a:rPr sz="1200" i="1" spc="-5" dirty="0">
                  <a:latin typeface="Arial"/>
                  <a:cs typeface="Arial"/>
                </a:rPr>
                <a:t>pencil </a:t>
              </a:r>
              <a:r>
                <a:rPr sz="1200" i="1" dirty="0">
                  <a:latin typeface="Arial"/>
                  <a:cs typeface="Arial"/>
                </a:rPr>
                <a:t>the </a:t>
              </a:r>
              <a:r>
                <a:rPr sz="1200" i="1" spc="-5" dirty="0">
                  <a:latin typeface="Arial"/>
                  <a:cs typeface="Arial"/>
                </a:rPr>
                <a:t>line can be removed easily</a:t>
              </a:r>
              <a:r>
                <a:rPr sz="1200" i="1" spc="45" dirty="0">
                  <a:latin typeface="Arial"/>
                  <a:cs typeface="Arial"/>
                </a:rPr>
                <a:t> </a:t>
              </a:r>
              <a:r>
                <a:rPr sz="1200" i="1" spc="-10" dirty="0">
                  <a:latin typeface="Arial"/>
                  <a:cs typeface="Arial"/>
                </a:rPr>
                <a:t>later.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159401" y="400287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669656" y="400025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340312" y="673735"/>
              <a:ext cx="10744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9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07771" y="601336"/>
              <a:ext cx="5344160" cy="466725"/>
            </a:xfrm>
            <a:custGeom>
              <a:avLst/>
              <a:gdLst/>
              <a:ahLst/>
              <a:cxnLst/>
              <a:rect l="l" t="t" r="r" b="b"/>
              <a:pathLst>
                <a:path w="5344159" h="466725">
                  <a:moveTo>
                    <a:pt x="0" y="0"/>
                  </a:moveTo>
                  <a:lnTo>
                    <a:pt x="5344116" y="0"/>
                  </a:lnTo>
                  <a:lnTo>
                    <a:pt x="5344116" y="466591"/>
                  </a:lnTo>
                  <a:lnTo>
                    <a:pt x="0" y="46659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2564909" y="588465"/>
              <a:ext cx="3773804" cy="4451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5720" marR="5080" indent="-46355">
                <a:lnSpc>
                  <a:spcPct val="114599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5"/>
                </a:rPr>
                <a:t>https://www.technologystudent.com/equip1/stques1.htm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https://www.technologystudent.com/joints/desk17.htm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1564270" y="1282456"/>
              <a:ext cx="4502150" cy="1356995"/>
              <a:chOff x="1564270" y="1282456"/>
              <a:chExt cx="4502150" cy="135699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1564270" y="1282456"/>
                <a:ext cx="4501811" cy="135663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3304702" y="1576030"/>
                <a:ext cx="116586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165860" h="374650">
                    <a:moveTo>
                      <a:pt x="1165233" y="0"/>
                    </a:moveTo>
                    <a:lnTo>
                      <a:pt x="822330" y="0"/>
                    </a:lnTo>
                    <a:lnTo>
                      <a:pt x="0" y="374651"/>
                    </a:lnTo>
                    <a:lnTo>
                      <a:pt x="342903" y="374651"/>
                    </a:lnTo>
                    <a:lnTo>
                      <a:pt x="1165233" y="0"/>
                    </a:lnTo>
                    <a:close/>
                  </a:path>
                </a:pathLst>
              </a:custGeom>
              <a:solidFill>
                <a:srgbClr val="00A3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" name="object 25"/>
            <p:cNvGrpSpPr/>
            <p:nvPr/>
          </p:nvGrpSpPr>
          <p:grpSpPr>
            <a:xfrm>
              <a:off x="383205" y="5510405"/>
              <a:ext cx="7004050" cy="1548130"/>
              <a:chOff x="383205" y="5510405"/>
              <a:chExt cx="7004050" cy="154813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384577" y="5511776"/>
                <a:ext cx="238887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388870" h="1544954">
                    <a:moveTo>
                      <a:pt x="0" y="0"/>
                    </a:moveTo>
                    <a:lnTo>
                      <a:pt x="2388332" y="0"/>
                    </a:lnTo>
                    <a:lnTo>
                      <a:pt x="2388332" y="1544792"/>
                    </a:lnTo>
                    <a:lnTo>
                      <a:pt x="0" y="15447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223614" y="5511776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223614" y="5511776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29"/>
            <p:cNvGrpSpPr/>
            <p:nvPr/>
          </p:nvGrpSpPr>
          <p:grpSpPr>
            <a:xfrm>
              <a:off x="383205" y="7205857"/>
              <a:ext cx="7004050" cy="1548130"/>
              <a:chOff x="383205" y="7205857"/>
              <a:chExt cx="7004050" cy="154813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384577" y="7207229"/>
                <a:ext cx="238887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388870" h="1544954">
                    <a:moveTo>
                      <a:pt x="0" y="0"/>
                    </a:moveTo>
                    <a:lnTo>
                      <a:pt x="2388332" y="0"/>
                    </a:lnTo>
                    <a:lnTo>
                      <a:pt x="2388332" y="1544792"/>
                    </a:lnTo>
                    <a:lnTo>
                      <a:pt x="0" y="15447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2223614" y="7207229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223614" y="7207229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33"/>
            <p:cNvGrpSpPr/>
            <p:nvPr/>
          </p:nvGrpSpPr>
          <p:grpSpPr>
            <a:xfrm>
              <a:off x="383205" y="8863207"/>
              <a:ext cx="7004050" cy="1548130"/>
              <a:chOff x="383205" y="8863207"/>
              <a:chExt cx="7004050" cy="154813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384577" y="8864579"/>
                <a:ext cx="238887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2388870" h="1544954">
                    <a:moveTo>
                      <a:pt x="0" y="0"/>
                    </a:moveTo>
                    <a:lnTo>
                      <a:pt x="2388332" y="0"/>
                    </a:lnTo>
                    <a:lnTo>
                      <a:pt x="2388332" y="1544792"/>
                    </a:lnTo>
                    <a:lnTo>
                      <a:pt x="0" y="15447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223614" y="8864579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223614" y="8864579"/>
                <a:ext cx="5162550" cy="1544955"/>
              </a:xfrm>
              <a:custGeom>
                <a:avLst/>
                <a:gdLst/>
                <a:ahLst/>
                <a:cxnLst/>
                <a:rect l="l" t="t" r="r" b="b"/>
                <a:pathLst>
                  <a:path w="5162550" h="1544954">
                    <a:moveTo>
                      <a:pt x="5161921" y="0"/>
                    </a:moveTo>
                    <a:lnTo>
                      <a:pt x="0" y="0"/>
                    </a:lnTo>
                    <a:lnTo>
                      <a:pt x="0" y="1544792"/>
                    </a:lnTo>
                    <a:lnTo>
                      <a:pt x="5161921" y="1544792"/>
                    </a:lnTo>
                    <a:lnTo>
                      <a:pt x="5161921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EE1EFD86-BA2C-443E-BBC3-DDC82B08AEA3}"/>
              </a:ext>
            </a:extLst>
          </p:cNvPr>
          <p:cNvGrpSpPr/>
          <p:nvPr/>
        </p:nvGrpSpPr>
        <p:grpSpPr>
          <a:xfrm>
            <a:off x="244386" y="45971"/>
            <a:ext cx="7256780" cy="9396472"/>
            <a:chOff x="244386" y="45971"/>
            <a:chExt cx="7256780" cy="9396472"/>
          </a:xfrm>
        </p:grpSpPr>
        <p:sp>
          <p:nvSpPr>
            <p:cNvPr id="2" name="object 2"/>
            <p:cNvSpPr txBox="1"/>
            <p:nvPr/>
          </p:nvSpPr>
          <p:spPr>
            <a:xfrm>
              <a:off x="244386" y="885568"/>
              <a:ext cx="72567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The </a:t>
              </a:r>
              <a:r>
                <a:rPr sz="1200" dirty="0">
                  <a:latin typeface="Arial"/>
                  <a:cs typeface="Arial"/>
                </a:rPr>
                <a:t>Fretsaw </a:t>
              </a:r>
              <a:r>
                <a:rPr sz="1200" spc="-5" dirty="0">
                  <a:latin typeface="Arial"/>
                  <a:cs typeface="Arial"/>
                </a:rPr>
                <a:t>is a general workshop machine. </a:t>
              </a: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materials can be </a:t>
              </a:r>
              <a:r>
                <a:rPr sz="1200" dirty="0">
                  <a:latin typeface="Arial"/>
                  <a:cs typeface="Arial"/>
                </a:rPr>
                <a:t>cut </a:t>
              </a:r>
              <a:r>
                <a:rPr sz="1200" spc="-5" dirty="0">
                  <a:latin typeface="Arial"/>
                  <a:cs typeface="Arial"/>
                </a:rPr>
                <a:t>and shaped using </a:t>
              </a:r>
              <a:r>
                <a:rPr sz="1200" dirty="0">
                  <a:latin typeface="Arial"/>
                  <a:cs typeface="Arial"/>
                </a:rPr>
                <a:t>this</a:t>
              </a:r>
              <a:r>
                <a:rPr sz="1200" spc="2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machine?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1906409" y="2963347"/>
              <a:ext cx="4178300" cy="2035810"/>
              <a:chOff x="1906409" y="2963347"/>
              <a:chExt cx="4178300" cy="203581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967633" y="4134066"/>
                <a:ext cx="268795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687954" h="114300">
                    <a:moveTo>
                      <a:pt x="2687485" y="0"/>
                    </a:moveTo>
                    <a:lnTo>
                      <a:pt x="0" y="0"/>
                    </a:lnTo>
                    <a:lnTo>
                      <a:pt x="0" y="113880"/>
                    </a:lnTo>
                    <a:lnTo>
                      <a:pt x="2687485" y="113880"/>
                    </a:lnTo>
                    <a:lnTo>
                      <a:pt x="2687485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967633" y="4134066"/>
                <a:ext cx="268795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687954" h="114300">
                    <a:moveTo>
                      <a:pt x="0" y="0"/>
                    </a:moveTo>
                    <a:lnTo>
                      <a:pt x="2687485" y="0"/>
                    </a:lnTo>
                    <a:lnTo>
                      <a:pt x="2687485" y="113880"/>
                    </a:lnTo>
                    <a:lnTo>
                      <a:pt x="0" y="11388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907997" y="2985782"/>
                <a:ext cx="4175125" cy="2011680"/>
              </a:xfrm>
              <a:custGeom>
                <a:avLst/>
                <a:gdLst/>
                <a:ahLst/>
                <a:cxnLst/>
                <a:rect l="l" t="t" r="r" b="b"/>
                <a:pathLst>
                  <a:path w="4175125" h="2011679">
                    <a:moveTo>
                      <a:pt x="3483533" y="0"/>
                    </a:moveTo>
                    <a:lnTo>
                      <a:pt x="522731" y="0"/>
                    </a:lnTo>
                    <a:lnTo>
                      <a:pt x="522731" y="465264"/>
                    </a:lnTo>
                    <a:lnTo>
                      <a:pt x="2762313" y="465264"/>
                    </a:lnTo>
                    <a:lnTo>
                      <a:pt x="2788705" y="465469"/>
                    </a:lnTo>
                    <a:lnTo>
                      <a:pt x="2853705" y="470808"/>
                    </a:lnTo>
                    <a:lnTo>
                      <a:pt x="2923357" y="490931"/>
                    </a:lnTo>
                    <a:lnTo>
                      <a:pt x="2983699" y="535695"/>
                    </a:lnTo>
                    <a:lnTo>
                      <a:pt x="3006016" y="570397"/>
                    </a:lnTo>
                    <a:lnTo>
                      <a:pt x="3020769" y="614955"/>
                    </a:lnTo>
                    <a:lnTo>
                      <a:pt x="3026214" y="670601"/>
                    </a:lnTo>
                    <a:lnTo>
                      <a:pt x="3020606" y="738568"/>
                    </a:lnTo>
                    <a:lnTo>
                      <a:pt x="3020606" y="1264259"/>
                    </a:lnTo>
                    <a:lnTo>
                      <a:pt x="127965" y="1262164"/>
                    </a:lnTo>
                    <a:lnTo>
                      <a:pt x="127965" y="1846770"/>
                    </a:lnTo>
                    <a:lnTo>
                      <a:pt x="44107" y="1846770"/>
                    </a:lnTo>
                    <a:lnTo>
                      <a:pt x="0" y="2011400"/>
                    </a:lnTo>
                    <a:lnTo>
                      <a:pt x="4175112" y="2011400"/>
                    </a:lnTo>
                    <a:lnTo>
                      <a:pt x="4130840" y="1846186"/>
                    </a:lnTo>
                    <a:lnTo>
                      <a:pt x="4030141" y="1846186"/>
                    </a:lnTo>
                    <a:lnTo>
                      <a:pt x="4027220" y="1562430"/>
                    </a:lnTo>
                    <a:lnTo>
                      <a:pt x="3695649" y="1387843"/>
                    </a:lnTo>
                    <a:lnTo>
                      <a:pt x="3696106" y="1140688"/>
                    </a:lnTo>
                    <a:lnTo>
                      <a:pt x="4030141" y="1140688"/>
                    </a:lnTo>
                    <a:lnTo>
                      <a:pt x="4030141" y="548538"/>
                    </a:lnTo>
                    <a:lnTo>
                      <a:pt x="4027510" y="498377"/>
                    </a:lnTo>
                    <a:lnTo>
                      <a:pt x="4021604" y="450201"/>
                    </a:lnTo>
                    <a:lnTo>
                      <a:pt x="4012489" y="404075"/>
                    </a:lnTo>
                    <a:lnTo>
                      <a:pt x="4000230" y="360068"/>
                    </a:lnTo>
                    <a:lnTo>
                      <a:pt x="3984893" y="318248"/>
                    </a:lnTo>
                    <a:lnTo>
                      <a:pt x="3966543" y="278680"/>
                    </a:lnTo>
                    <a:lnTo>
                      <a:pt x="3945245" y="241433"/>
                    </a:lnTo>
                    <a:lnTo>
                      <a:pt x="3921065" y="206575"/>
                    </a:lnTo>
                    <a:lnTo>
                      <a:pt x="3894068" y="174171"/>
                    </a:lnTo>
                    <a:lnTo>
                      <a:pt x="3864319" y="144291"/>
                    </a:lnTo>
                    <a:lnTo>
                      <a:pt x="3831884" y="117000"/>
                    </a:lnTo>
                    <a:lnTo>
                      <a:pt x="3796828" y="92367"/>
                    </a:lnTo>
                    <a:lnTo>
                      <a:pt x="3759216" y="70459"/>
                    </a:lnTo>
                    <a:lnTo>
                      <a:pt x="3719114" y="51342"/>
                    </a:lnTo>
                    <a:lnTo>
                      <a:pt x="3676586" y="35085"/>
                    </a:lnTo>
                    <a:lnTo>
                      <a:pt x="3631699" y="21755"/>
                    </a:lnTo>
                    <a:lnTo>
                      <a:pt x="3584518" y="11419"/>
                    </a:lnTo>
                    <a:lnTo>
                      <a:pt x="3535107" y="4145"/>
                    </a:lnTo>
                    <a:lnTo>
                      <a:pt x="3483533" y="0"/>
                    </a:lnTo>
                    <a:close/>
                  </a:path>
                </a:pathLst>
              </a:custGeom>
              <a:solidFill>
                <a:srgbClr val="E0F2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907997" y="2985782"/>
                <a:ext cx="4175125" cy="2011680"/>
              </a:xfrm>
              <a:custGeom>
                <a:avLst/>
                <a:gdLst/>
                <a:ahLst/>
                <a:cxnLst/>
                <a:rect l="l" t="t" r="r" b="b"/>
                <a:pathLst>
                  <a:path w="4175125" h="2011679">
                    <a:moveTo>
                      <a:pt x="127965" y="1262164"/>
                    </a:moveTo>
                    <a:lnTo>
                      <a:pt x="127965" y="1846770"/>
                    </a:lnTo>
                    <a:lnTo>
                      <a:pt x="44107" y="1846770"/>
                    </a:lnTo>
                    <a:lnTo>
                      <a:pt x="0" y="2011400"/>
                    </a:lnTo>
                    <a:lnTo>
                      <a:pt x="4175112" y="2011400"/>
                    </a:lnTo>
                    <a:lnTo>
                      <a:pt x="4130840" y="1846186"/>
                    </a:lnTo>
                    <a:lnTo>
                      <a:pt x="4030141" y="1846186"/>
                    </a:lnTo>
                    <a:lnTo>
                      <a:pt x="4027220" y="1562430"/>
                    </a:lnTo>
                    <a:lnTo>
                      <a:pt x="3695649" y="1387843"/>
                    </a:lnTo>
                    <a:lnTo>
                      <a:pt x="3696106" y="1140688"/>
                    </a:lnTo>
                    <a:lnTo>
                      <a:pt x="4030141" y="1140688"/>
                    </a:lnTo>
                    <a:lnTo>
                      <a:pt x="4030141" y="548538"/>
                    </a:lnTo>
                    <a:lnTo>
                      <a:pt x="4027510" y="498377"/>
                    </a:lnTo>
                    <a:lnTo>
                      <a:pt x="4021604" y="450201"/>
                    </a:lnTo>
                    <a:lnTo>
                      <a:pt x="4012489" y="404075"/>
                    </a:lnTo>
                    <a:lnTo>
                      <a:pt x="4000230" y="360068"/>
                    </a:lnTo>
                    <a:lnTo>
                      <a:pt x="3984893" y="318248"/>
                    </a:lnTo>
                    <a:lnTo>
                      <a:pt x="3966543" y="278680"/>
                    </a:lnTo>
                    <a:lnTo>
                      <a:pt x="3945245" y="241433"/>
                    </a:lnTo>
                    <a:lnTo>
                      <a:pt x="3921065" y="206575"/>
                    </a:lnTo>
                    <a:lnTo>
                      <a:pt x="3894068" y="174171"/>
                    </a:lnTo>
                    <a:lnTo>
                      <a:pt x="3864319" y="144291"/>
                    </a:lnTo>
                    <a:lnTo>
                      <a:pt x="3831884" y="117000"/>
                    </a:lnTo>
                    <a:lnTo>
                      <a:pt x="3796828" y="92367"/>
                    </a:lnTo>
                    <a:lnTo>
                      <a:pt x="3759216" y="70459"/>
                    </a:lnTo>
                    <a:lnTo>
                      <a:pt x="3719114" y="51342"/>
                    </a:lnTo>
                    <a:lnTo>
                      <a:pt x="3676586" y="35085"/>
                    </a:lnTo>
                    <a:lnTo>
                      <a:pt x="3631699" y="21755"/>
                    </a:lnTo>
                    <a:lnTo>
                      <a:pt x="3584518" y="11419"/>
                    </a:lnTo>
                    <a:lnTo>
                      <a:pt x="3535107" y="4145"/>
                    </a:lnTo>
                    <a:lnTo>
                      <a:pt x="3483533" y="0"/>
                    </a:lnTo>
                    <a:lnTo>
                      <a:pt x="522731" y="0"/>
                    </a:lnTo>
                    <a:lnTo>
                      <a:pt x="522731" y="465264"/>
                    </a:lnTo>
                    <a:lnTo>
                      <a:pt x="2762313" y="465264"/>
                    </a:lnTo>
                    <a:lnTo>
                      <a:pt x="2788705" y="465469"/>
                    </a:lnTo>
                    <a:lnTo>
                      <a:pt x="2853705" y="470808"/>
                    </a:lnTo>
                    <a:lnTo>
                      <a:pt x="2923357" y="490931"/>
                    </a:lnTo>
                    <a:lnTo>
                      <a:pt x="2983699" y="535695"/>
                    </a:lnTo>
                    <a:lnTo>
                      <a:pt x="3006016" y="570397"/>
                    </a:lnTo>
                    <a:lnTo>
                      <a:pt x="3020769" y="614955"/>
                    </a:lnTo>
                    <a:lnTo>
                      <a:pt x="3026214" y="670601"/>
                    </a:lnTo>
                    <a:lnTo>
                      <a:pt x="3020606" y="738568"/>
                    </a:lnTo>
                    <a:lnTo>
                      <a:pt x="3020606" y="1064768"/>
                    </a:lnTo>
                    <a:lnTo>
                      <a:pt x="3020606" y="1264259"/>
                    </a:lnTo>
                    <a:lnTo>
                      <a:pt x="127965" y="126216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013184" y="4832513"/>
                <a:ext cx="3955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55415">
                    <a:moveTo>
                      <a:pt x="0" y="0"/>
                    </a:moveTo>
                    <a:lnTo>
                      <a:pt x="3955326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453507" y="3450809"/>
                <a:ext cx="30480" cy="683260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683260">
                    <a:moveTo>
                      <a:pt x="30365" y="0"/>
                    </a:moveTo>
                    <a:lnTo>
                      <a:pt x="0" y="0"/>
                    </a:lnTo>
                    <a:lnTo>
                      <a:pt x="6604" y="32816"/>
                    </a:lnTo>
                    <a:lnTo>
                      <a:pt x="0" y="66802"/>
                    </a:lnTo>
                    <a:lnTo>
                      <a:pt x="7251" y="100850"/>
                    </a:lnTo>
                    <a:lnTo>
                      <a:pt x="0" y="137350"/>
                    </a:lnTo>
                    <a:lnTo>
                      <a:pt x="9232" y="175247"/>
                    </a:lnTo>
                    <a:lnTo>
                      <a:pt x="0" y="209181"/>
                    </a:lnTo>
                    <a:lnTo>
                      <a:pt x="10553" y="254203"/>
                    </a:lnTo>
                    <a:lnTo>
                      <a:pt x="0" y="289064"/>
                    </a:lnTo>
                    <a:lnTo>
                      <a:pt x="10553" y="335661"/>
                    </a:lnTo>
                    <a:lnTo>
                      <a:pt x="0" y="369430"/>
                    </a:lnTo>
                    <a:lnTo>
                      <a:pt x="11214" y="409206"/>
                    </a:lnTo>
                    <a:lnTo>
                      <a:pt x="0" y="438784"/>
                    </a:lnTo>
                    <a:lnTo>
                      <a:pt x="11214" y="482892"/>
                    </a:lnTo>
                    <a:lnTo>
                      <a:pt x="0" y="512025"/>
                    </a:lnTo>
                    <a:lnTo>
                      <a:pt x="11214" y="551192"/>
                    </a:lnTo>
                    <a:lnTo>
                      <a:pt x="0" y="581355"/>
                    </a:lnTo>
                    <a:lnTo>
                      <a:pt x="12534" y="626541"/>
                    </a:lnTo>
                    <a:lnTo>
                      <a:pt x="0" y="651967"/>
                    </a:lnTo>
                    <a:lnTo>
                      <a:pt x="0" y="683260"/>
                    </a:lnTo>
                    <a:lnTo>
                      <a:pt x="30365" y="683260"/>
                    </a:lnTo>
                    <a:lnTo>
                      <a:pt x="30365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453507" y="3450809"/>
                <a:ext cx="30480" cy="683260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683260">
                    <a:moveTo>
                      <a:pt x="0" y="0"/>
                    </a:moveTo>
                    <a:lnTo>
                      <a:pt x="30365" y="0"/>
                    </a:lnTo>
                    <a:lnTo>
                      <a:pt x="30365" y="683260"/>
                    </a:lnTo>
                    <a:lnTo>
                      <a:pt x="0" y="683260"/>
                    </a:lnTo>
                    <a:lnTo>
                      <a:pt x="0" y="651967"/>
                    </a:lnTo>
                    <a:lnTo>
                      <a:pt x="12534" y="626541"/>
                    </a:lnTo>
                    <a:lnTo>
                      <a:pt x="0" y="581355"/>
                    </a:lnTo>
                    <a:lnTo>
                      <a:pt x="11214" y="551192"/>
                    </a:lnTo>
                    <a:lnTo>
                      <a:pt x="0" y="512025"/>
                    </a:lnTo>
                    <a:lnTo>
                      <a:pt x="11214" y="482892"/>
                    </a:lnTo>
                    <a:lnTo>
                      <a:pt x="0" y="438784"/>
                    </a:lnTo>
                    <a:lnTo>
                      <a:pt x="11214" y="409206"/>
                    </a:lnTo>
                    <a:lnTo>
                      <a:pt x="0" y="369430"/>
                    </a:lnTo>
                    <a:lnTo>
                      <a:pt x="10553" y="335661"/>
                    </a:lnTo>
                    <a:lnTo>
                      <a:pt x="0" y="289064"/>
                    </a:lnTo>
                    <a:lnTo>
                      <a:pt x="10553" y="254203"/>
                    </a:lnTo>
                    <a:lnTo>
                      <a:pt x="0" y="209181"/>
                    </a:lnTo>
                    <a:lnTo>
                      <a:pt x="9232" y="175247"/>
                    </a:lnTo>
                    <a:lnTo>
                      <a:pt x="0" y="137350"/>
                    </a:lnTo>
                    <a:lnTo>
                      <a:pt x="7251" y="100850"/>
                    </a:lnTo>
                    <a:lnTo>
                      <a:pt x="0" y="66802"/>
                    </a:lnTo>
                    <a:lnTo>
                      <a:pt x="6604" y="3281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202979" y="2964935"/>
                <a:ext cx="531495" cy="1108710"/>
              </a:xfrm>
              <a:custGeom>
                <a:avLst/>
                <a:gdLst/>
                <a:ahLst/>
                <a:cxnLst/>
                <a:rect l="l" t="t" r="r" b="b"/>
                <a:pathLst>
                  <a:path w="531494" h="1108710">
                    <a:moveTo>
                      <a:pt x="531418" y="0"/>
                    </a:moveTo>
                    <a:lnTo>
                      <a:pt x="0" y="0"/>
                    </a:lnTo>
                    <a:lnTo>
                      <a:pt x="0" y="1108405"/>
                    </a:lnTo>
                    <a:lnTo>
                      <a:pt x="394779" y="1108405"/>
                    </a:lnTo>
                    <a:lnTo>
                      <a:pt x="394779" y="705345"/>
                    </a:lnTo>
                    <a:lnTo>
                      <a:pt x="531418" y="597382"/>
                    </a:lnTo>
                    <a:lnTo>
                      <a:pt x="531418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430735" y="2985782"/>
                <a:ext cx="30416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465454">
                    <a:moveTo>
                      <a:pt x="303669" y="0"/>
                    </a:moveTo>
                    <a:lnTo>
                      <a:pt x="0" y="0"/>
                    </a:lnTo>
                    <a:lnTo>
                      <a:pt x="0" y="465264"/>
                    </a:lnTo>
                    <a:lnTo>
                      <a:pt x="303669" y="465264"/>
                    </a:lnTo>
                    <a:lnTo>
                      <a:pt x="303669" y="0"/>
                    </a:lnTo>
                    <a:close/>
                  </a:path>
                </a:pathLst>
              </a:custGeom>
              <a:solidFill>
                <a:srgbClr val="C7D9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430735" y="2985782"/>
                <a:ext cx="30416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465454">
                    <a:moveTo>
                      <a:pt x="303669" y="0"/>
                    </a:moveTo>
                    <a:lnTo>
                      <a:pt x="0" y="0"/>
                    </a:lnTo>
                    <a:lnTo>
                      <a:pt x="0" y="465264"/>
                    </a:lnTo>
                    <a:lnTo>
                      <a:pt x="303669" y="46526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453507" y="3450809"/>
                <a:ext cx="30480" cy="622935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622935">
                    <a:moveTo>
                      <a:pt x="30365" y="0"/>
                    </a:moveTo>
                    <a:lnTo>
                      <a:pt x="0" y="0"/>
                    </a:lnTo>
                    <a:lnTo>
                      <a:pt x="6604" y="32816"/>
                    </a:lnTo>
                    <a:lnTo>
                      <a:pt x="0" y="66802"/>
                    </a:lnTo>
                    <a:lnTo>
                      <a:pt x="7251" y="100850"/>
                    </a:lnTo>
                    <a:lnTo>
                      <a:pt x="0" y="137350"/>
                    </a:lnTo>
                    <a:lnTo>
                      <a:pt x="9232" y="175247"/>
                    </a:lnTo>
                    <a:lnTo>
                      <a:pt x="0" y="209181"/>
                    </a:lnTo>
                    <a:lnTo>
                      <a:pt x="10553" y="254203"/>
                    </a:lnTo>
                    <a:lnTo>
                      <a:pt x="0" y="289064"/>
                    </a:lnTo>
                    <a:lnTo>
                      <a:pt x="10553" y="335661"/>
                    </a:lnTo>
                    <a:lnTo>
                      <a:pt x="0" y="369430"/>
                    </a:lnTo>
                    <a:lnTo>
                      <a:pt x="11214" y="409206"/>
                    </a:lnTo>
                    <a:lnTo>
                      <a:pt x="0" y="438784"/>
                    </a:lnTo>
                    <a:lnTo>
                      <a:pt x="11214" y="482892"/>
                    </a:lnTo>
                    <a:lnTo>
                      <a:pt x="0" y="512025"/>
                    </a:lnTo>
                    <a:lnTo>
                      <a:pt x="11214" y="551192"/>
                    </a:lnTo>
                    <a:lnTo>
                      <a:pt x="0" y="581355"/>
                    </a:lnTo>
                    <a:lnTo>
                      <a:pt x="11417" y="622528"/>
                    </a:lnTo>
                    <a:lnTo>
                      <a:pt x="30365" y="622528"/>
                    </a:lnTo>
                    <a:lnTo>
                      <a:pt x="30365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453507" y="3450809"/>
                <a:ext cx="30480" cy="622935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622935">
                    <a:moveTo>
                      <a:pt x="0" y="0"/>
                    </a:moveTo>
                    <a:lnTo>
                      <a:pt x="30365" y="0"/>
                    </a:lnTo>
                    <a:lnTo>
                      <a:pt x="30365" y="622528"/>
                    </a:lnTo>
                  </a:path>
                  <a:path w="30480" h="622935">
                    <a:moveTo>
                      <a:pt x="11417" y="622528"/>
                    </a:moveTo>
                    <a:lnTo>
                      <a:pt x="0" y="581355"/>
                    </a:lnTo>
                    <a:lnTo>
                      <a:pt x="11214" y="551192"/>
                    </a:lnTo>
                    <a:lnTo>
                      <a:pt x="0" y="512025"/>
                    </a:lnTo>
                    <a:lnTo>
                      <a:pt x="11214" y="482892"/>
                    </a:lnTo>
                    <a:lnTo>
                      <a:pt x="0" y="438784"/>
                    </a:lnTo>
                    <a:lnTo>
                      <a:pt x="11214" y="409206"/>
                    </a:lnTo>
                    <a:lnTo>
                      <a:pt x="0" y="369430"/>
                    </a:lnTo>
                    <a:lnTo>
                      <a:pt x="10553" y="335661"/>
                    </a:lnTo>
                    <a:lnTo>
                      <a:pt x="0" y="289064"/>
                    </a:lnTo>
                    <a:lnTo>
                      <a:pt x="10553" y="254203"/>
                    </a:lnTo>
                    <a:lnTo>
                      <a:pt x="0" y="209181"/>
                    </a:lnTo>
                    <a:lnTo>
                      <a:pt x="9232" y="175247"/>
                    </a:lnTo>
                    <a:lnTo>
                      <a:pt x="0" y="137350"/>
                    </a:lnTo>
                    <a:lnTo>
                      <a:pt x="7251" y="100850"/>
                    </a:lnTo>
                    <a:lnTo>
                      <a:pt x="0" y="66802"/>
                    </a:lnTo>
                    <a:lnTo>
                      <a:pt x="6604" y="32816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202979" y="2964935"/>
                <a:ext cx="531495" cy="1108710"/>
              </a:xfrm>
              <a:custGeom>
                <a:avLst/>
                <a:gdLst/>
                <a:ahLst/>
                <a:cxnLst/>
                <a:rect l="l" t="t" r="r" b="b"/>
                <a:pathLst>
                  <a:path w="531494" h="1108710">
                    <a:moveTo>
                      <a:pt x="0" y="0"/>
                    </a:moveTo>
                    <a:lnTo>
                      <a:pt x="531418" y="0"/>
                    </a:lnTo>
                    <a:lnTo>
                      <a:pt x="531418" y="597382"/>
                    </a:lnTo>
                    <a:lnTo>
                      <a:pt x="394779" y="705345"/>
                    </a:lnTo>
                    <a:lnTo>
                      <a:pt x="394779" y="1108405"/>
                    </a:lnTo>
                    <a:lnTo>
                      <a:pt x="0" y="110840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558423" y="3024295"/>
                <a:ext cx="124206" cy="12421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224925" y="4386017"/>
                <a:ext cx="27241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370839">
                    <a:moveTo>
                      <a:pt x="271907" y="0"/>
                    </a:moveTo>
                    <a:lnTo>
                      <a:pt x="0" y="0"/>
                    </a:lnTo>
                    <a:lnTo>
                      <a:pt x="0" y="370573"/>
                    </a:lnTo>
                    <a:lnTo>
                      <a:pt x="271907" y="370573"/>
                    </a:lnTo>
                    <a:lnTo>
                      <a:pt x="2719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24925" y="4386017"/>
                <a:ext cx="27241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370839">
                    <a:moveTo>
                      <a:pt x="0" y="0"/>
                    </a:moveTo>
                    <a:lnTo>
                      <a:pt x="271907" y="0"/>
                    </a:lnTo>
                    <a:lnTo>
                      <a:pt x="271907" y="370573"/>
                    </a:lnTo>
                    <a:lnTo>
                      <a:pt x="0" y="37057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252116" y="4411112"/>
                <a:ext cx="211454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140970">
                    <a:moveTo>
                      <a:pt x="0" y="0"/>
                    </a:moveTo>
                    <a:lnTo>
                      <a:pt x="211061" y="0"/>
                    </a:lnTo>
                    <a:lnTo>
                      <a:pt x="211061" y="140703"/>
                    </a:lnTo>
                    <a:lnTo>
                      <a:pt x="0" y="14070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252116" y="4577872"/>
                <a:ext cx="211454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140970">
                    <a:moveTo>
                      <a:pt x="0" y="0"/>
                    </a:moveTo>
                    <a:lnTo>
                      <a:pt x="211061" y="0"/>
                    </a:lnTo>
                    <a:lnTo>
                      <a:pt x="211061" y="140703"/>
                    </a:lnTo>
                    <a:lnTo>
                      <a:pt x="0" y="14070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2239892" y="4399936"/>
              <a:ext cx="238760" cy="163830"/>
            </a:xfrm>
            <a:prstGeom prst="rect">
              <a:avLst/>
            </a:prstGeom>
            <a:solidFill>
              <a:srgbClr val="91F28A"/>
            </a:solidFill>
          </p:spPr>
          <p:txBody>
            <a:bodyPr vert="horz" wrap="square" lIns="0" tIns="11430" rIns="0" bIns="0" rtlCol="0">
              <a:spAutoFit/>
            </a:bodyPr>
            <a:lstStyle/>
            <a:p>
              <a:pPr marL="30480">
                <a:lnSpc>
                  <a:spcPct val="100000"/>
                </a:lnSpc>
                <a:spcBef>
                  <a:spcPts val="90"/>
                </a:spcBef>
              </a:pPr>
              <a:r>
                <a:rPr sz="850" b="1" dirty="0">
                  <a:latin typeface="Arial"/>
                  <a:cs typeface="Arial"/>
                </a:rPr>
                <a:t>ON</a:t>
              </a:r>
              <a:endParaRPr sz="85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239892" y="4566215"/>
              <a:ext cx="251460" cy="170180"/>
            </a:xfrm>
            <a:prstGeom prst="rect">
              <a:avLst/>
            </a:prstGeom>
            <a:solidFill>
              <a:srgbClr val="FF0000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7305">
                <a:lnSpc>
                  <a:spcPct val="100000"/>
                </a:lnSpc>
                <a:spcBef>
                  <a:spcPts val="105"/>
                </a:spcBef>
              </a:pPr>
              <a:r>
                <a:rPr sz="850" b="1" dirty="0">
                  <a:latin typeface="Arial"/>
                  <a:cs typeface="Arial"/>
                </a:rPr>
                <a:t>OFF</a:t>
              </a:r>
              <a:endParaRPr sz="850">
                <a:latin typeface="Arial"/>
                <a:cs typeface="Arial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1149380" y="2726770"/>
              <a:ext cx="5738495" cy="1910080"/>
              <a:chOff x="1149380" y="2726770"/>
              <a:chExt cx="5738495" cy="191008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5731157" y="4113360"/>
                <a:ext cx="118455" cy="20571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646631" y="4279561"/>
                <a:ext cx="28892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288925" h="62864">
                    <a:moveTo>
                      <a:pt x="288785" y="0"/>
                    </a:moveTo>
                    <a:lnTo>
                      <a:pt x="0" y="0"/>
                    </a:lnTo>
                    <a:lnTo>
                      <a:pt x="0" y="62661"/>
                    </a:lnTo>
                    <a:lnTo>
                      <a:pt x="288785" y="62661"/>
                    </a:lnTo>
                    <a:lnTo>
                      <a:pt x="288785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5646631" y="4279561"/>
                <a:ext cx="28892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288925" h="62864">
                    <a:moveTo>
                      <a:pt x="0" y="0"/>
                    </a:moveTo>
                    <a:lnTo>
                      <a:pt x="288785" y="0"/>
                    </a:lnTo>
                    <a:lnTo>
                      <a:pt x="288785" y="62661"/>
                    </a:lnTo>
                    <a:lnTo>
                      <a:pt x="0" y="6266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5731157" y="4146737"/>
                <a:ext cx="194983" cy="1957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149375" y="2726775"/>
                <a:ext cx="5738495" cy="1910080"/>
              </a:xfrm>
              <a:custGeom>
                <a:avLst/>
                <a:gdLst/>
                <a:ahLst/>
                <a:cxnLst/>
                <a:rect l="l" t="t" r="r" b="b"/>
                <a:pathLst>
                  <a:path w="5738495" h="1910079">
                    <a:moveTo>
                      <a:pt x="782955" y="1356258"/>
                    </a:moveTo>
                    <a:lnTo>
                      <a:pt x="760056" y="1325156"/>
                    </a:lnTo>
                    <a:lnTo>
                      <a:pt x="730999" y="1285697"/>
                    </a:lnTo>
                    <a:lnTo>
                      <a:pt x="714552" y="1317891"/>
                    </a:lnTo>
                    <a:lnTo>
                      <a:pt x="281012" y="1096289"/>
                    </a:lnTo>
                    <a:lnTo>
                      <a:pt x="278244" y="1101699"/>
                    </a:lnTo>
                    <a:lnTo>
                      <a:pt x="711784" y="1323289"/>
                    </a:lnTo>
                    <a:lnTo>
                      <a:pt x="695337" y="1355496"/>
                    </a:lnTo>
                    <a:lnTo>
                      <a:pt x="782955" y="1356258"/>
                    </a:lnTo>
                    <a:close/>
                  </a:path>
                  <a:path w="5738495" h="1910079">
                    <a:moveTo>
                      <a:pt x="996480" y="1870773"/>
                    </a:moveTo>
                    <a:lnTo>
                      <a:pt x="990409" y="1867738"/>
                    </a:lnTo>
                    <a:lnTo>
                      <a:pt x="918108" y="1831606"/>
                    </a:lnTo>
                    <a:lnTo>
                      <a:pt x="918108" y="1867738"/>
                    </a:lnTo>
                    <a:lnTo>
                      <a:pt x="0" y="1867738"/>
                    </a:lnTo>
                    <a:lnTo>
                      <a:pt x="0" y="1873821"/>
                    </a:lnTo>
                    <a:lnTo>
                      <a:pt x="918108" y="1873821"/>
                    </a:lnTo>
                    <a:lnTo>
                      <a:pt x="918108" y="1909978"/>
                    </a:lnTo>
                    <a:lnTo>
                      <a:pt x="990384" y="1873821"/>
                    </a:lnTo>
                    <a:lnTo>
                      <a:pt x="996480" y="1870773"/>
                    </a:lnTo>
                    <a:close/>
                  </a:path>
                  <a:path w="5738495" h="1910079">
                    <a:moveTo>
                      <a:pt x="1011301" y="404329"/>
                    </a:moveTo>
                    <a:lnTo>
                      <a:pt x="995172" y="353009"/>
                    </a:lnTo>
                    <a:lnTo>
                      <a:pt x="985050" y="320751"/>
                    </a:lnTo>
                    <a:lnTo>
                      <a:pt x="959053" y="345833"/>
                    </a:lnTo>
                    <a:lnTo>
                      <a:pt x="713397" y="91414"/>
                    </a:lnTo>
                    <a:lnTo>
                      <a:pt x="709015" y="95618"/>
                    </a:lnTo>
                    <a:lnTo>
                      <a:pt x="954684" y="350062"/>
                    </a:lnTo>
                    <a:lnTo>
                      <a:pt x="928674" y="375183"/>
                    </a:lnTo>
                    <a:lnTo>
                      <a:pt x="1011301" y="404329"/>
                    </a:lnTo>
                    <a:close/>
                  </a:path>
                  <a:path w="5738495" h="1910079">
                    <a:moveTo>
                      <a:pt x="3524389" y="5689"/>
                    </a:moveTo>
                    <a:lnTo>
                      <a:pt x="3522281" y="0"/>
                    </a:lnTo>
                    <a:lnTo>
                      <a:pt x="2969272" y="207378"/>
                    </a:lnTo>
                    <a:lnTo>
                      <a:pt x="2956585" y="173507"/>
                    </a:lnTo>
                    <a:lnTo>
                      <a:pt x="2896959" y="237731"/>
                    </a:lnTo>
                    <a:lnTo>
                      <a:pt x="2984093" y="246900"/>
                    </a:lnTo>
                    <a:lnTo>
                      <a:pt x="2971952" y="214503"/>
                    </a:lnTo>
                    <a:lnTo>
                      <a:pt x="2971406" y="213067"/>
                    </a:lnTo>
                    <a:lnTo>
                      <a:pt x="3524389" y="5689"/>
                    </a:lnTo>
                    <a:close/>
                  </a:path>
                  <a:path w="5738495" h="1910079">
                    <a:moveTo>
                      <a:pt x="5737999" y="1576920"/>
                    </a:moveTo>
                    <a:lnTo>
                      <a:pt x="4966233" y="1576920"/>
                    </a:lnTo>
                    <a:lnTo>
                      <a:pt x="4966233" y="1540764"/>
                    </a:lnTo>
                    <a:lnTo>
                      <a:pt x="4887861" y="1579968"/>
                    </a:lnTo>
                    <a:lnTo>
                      <a:pt x="4966233" y="1619135"/>
                    </a:lnTo>
                    <a:lnTo>
                      <a:pt x="4966233" y="1583016"/>
                    </a:lnTo>
                    <a:lnTo>
                      <a:pt x="5737999" y="1583016"/>
                    </a:lnTo>
                    <a:lnTo>
                      <a:pt x="5737999" y="157692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376676" y="3417893"/>
                <a:ext cx="1007110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246379">
                    <a:moveTo>
                      <a:pt x="0" y="0"/>
                    </a:moveTo>
                    <a:lnTo>
                      <a:pt x="1006665" y="24607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2297898" y="3607305"/>
                <a:ext cx="857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76200">
                    <a:moveTo>
                      <a:pt x="18618" y="0"/>
                    </a:moveTo>
                    <a:lnTo>
                      <a:pt x="0" y="76136"/>
                    </a:lnTo>
                    <a:lnTo>
                      <a:pt x="85445" y="56667"/>
                    </a:lnTo>
                    <a:lnTo>
                      <a:pt x="1861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1833918" y="5201028"/>
              <a:ext cx="360616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Describe how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machine can be operated</a:t>
              </a:r>
              <a:r>
                <a:rPr sz="1200" spc="8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safely.</a:t>
              </a:r>
              <a:endParaRPr sz="1200">
                <a:latin typeface="Arial"/>
                <a:cs typeface="Arial"/>
              </a:endParaRPr>
            </a:p>
          </p:txBody>
        </p:sp>
        <p:grpSp>
          <p:nvGrpSpPr>
            <p:cNvPr id="33" name="object 33"/>
            <p:cNvGrpSpPr/>
            <p:nvPr/>
          </p:nvGrpSpPr>
          <p:grpSpPr>
            <a:xfrm>
              <a:off x="1860759" y="7030184"/>
              <a:ext cx="4365625" cy="2290445"/>
              <a:chOff x="1860759" y="7030184"/>
              <a:chExt cx="4365625" cy="2290445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2203286" y="8475066"/>
                <a:ext cx="262636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626360" h="111759">
                    <a:moveTo>
                      <a:pt x="2626017" y="0"/>
                    </a:moveTo>
                    <a:lnTo>
                      <a:pt x="0" y="0"/>
                    </a:lnTo>
                    <a:lnTo>
                      <a:pt x="0" y="111277"/>
                    </a:lnTo>
                    <a:lnTo>
                      <a:pt x="2626017" y="111277"/>
                    </a:lnTo>
                    <a:lnTo>
                      <a:pt x="2626017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203286" y="8475066"/>
                <a:ext cx="262636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626360" h="111759">
                    <a:moveTo>
                      <a:pt x="0" y="0"/>
                    </a:moveTo>
                    <a:lnTo>
                      <a:pt x="2626017" y="0"/>
                    </a:lnTo>
                    <a:lnTo>
                      <a:pt x="2626017" y="111277"/>
                    </a:lnTo>
                    <a:lnTo>
                      <a:pt x="0" y="11127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145008" y="7353041"/>
                <a:ext cx="4079875" cy="1965960"/>
              </a:xfrm>
              <a:custGeom>
                <a:avLst/>
                <a:gdLst/>
                <a:ahLst/>
                <a:cxnLst/>
                <a:rect l="l" t="t" r="r" b="b"/>
                <a:pathLst>
                  <a:path w="4079875" h="1965959">
                    <a:moveTo>
                      <a:pt x="3403854" y="0"/>
                    </a:moveTo>
                    <a:lnTo>
                      <a:pt x="510794" y="0"/>
                    </a:lnTo>
                    <a:lnTo>
                      <a:pt x="510794" y="454634"/>
                    </a:lnTo>
                    <a:lnTo>
                      <a:pt x="2699143" y="454634"/>
                    </a:lnTo>
                    <a:lnTo>
                      <a:pt x="2724929" y="454835"/>
                    </a:lnTo>
                    <a:lnTo>
                      <a:pt x="2788439" y="460051"/>
                    </a:lnTo>
                    <a:lnTo>
                      <a:pt x="2856497" y="479714"/>
                    </a:lnTo>
                    <a:lnTo>
                      <a:pt x="2915461" y="523455"/>
                    </a:lnTo>
                    <a:lnTo>
                      <a:pt x="2937269" y="557363"/>
                    </a:lnTo>
                    <a:lnTo>
                      <a:pt x="2951686" y="600903"/>
                    </a:lnTo>
                    <a:lnTo>
                      <a:pt x="2957009" y="655277"/>
                    </a:lnTo>
                    <a:lnTo>
                      <a:pt x="2951530" y="721690"/>
                    </a:lnTo>
                    <a:lnTo>
                      <a:pt x="2951530" y="1235341"/>
                    </a:lnTo>
                    <a:lnTo>
                      <a:pt x="125044" y="1233297"/>
                    </a:lnTo>
                    <a:lnTo>
                      <a:pt x="125044" y="1804543"/>
                    </a:lnTo>
                    <a:lnTo>
                      <a:pt x="43103" y="1804543"/>
                    </a:lnTo>
                    <a:lnTo>
                      <a:pt x="0" y="1965401"/>
                    </a:lnTo>
                    <a:lnTo>
                      <a:pt x="4079621" y="1965401"/>
                    </a:lnTo>
                    <a:lnTo>
                      <a:pt x="4036364" y="1803958"/>
                    </a:lnTo>
                    <a:lnTo>
                      <a:pt x="3937965" y="1803958"/>
                    </a:lnTo>
                    <a:lnTo>
                      <a:pt x="3935107" y="1526692"/>
                    </a:lnTo>
                    <a:lnTo>
                      <a:pt x="3611130" y="1356106"/>
                    </a:lnTo>
                    <a:lnTo>
                      <a:pt x="3611562" y="1114602"/>
                    </a:lnTo>
                    <a:lnTo>
                      <a:pt x="3937965" y="1114615"/>
                    </a:lnTo>
                    <a:lnTo>
                      <a:pt x="3937965" y="535990"/>
                    </a:lnTo>
                    <a:lnTo>
                      <a:pt x="3935156" y="484312"/>
                    </a:lnTo>
                    <a:lnTo>
                      <a:pt x="3928786" y="434797"/>
                    </a:lnTo>
                    <a:lnTo>
                      <a:pt x="3918931" y="387523"/>
                    </a:lnTo>
                    <a:lnTo>
                      <a:pt x="3905665" y="342568"/>
                    </a:lnTo>
                    <a:lnTo>
                      <a:pt x="3889063" y="300009"/>
                    </a:lnTo>
                    <a:lnTo>
                      <a:pt x="3869200" y="259923"/>
                    </a:lnTo>
                    <a:lnTo>
                      <a:pt x="3846152" y="222388"/>
                    </a:lnTo>
                    <a:lnTo>
                      <a:pt x="3819994" y="187482"/>
                    </a:lnTo>
                    <a:lnTo>
                      <a:pt x="3790800" y="155281"/>
                    </a:lnTo>
                    <a:lnTo>
                      <a:pt x="3758646" y="125863"/>
                    </a:lnTo>
                    <a:lnTo>
                      <a:pt x="3723607" y="99305"/>
                    </a:lnTo>
                    <a:lnTo>
                      <a:pt x="3685758" y="75686"/>
                    </a:lnTo>
                    <a:lnTo>
                      <a:pt x="3645173" y="55082"/>
                    </a:lnTo>
                    <a:lnTo>
                      <a:pt x="3601929" y="37570"/>
                    </a:lnTo>
                    <a:lnTo>
                      <a:pt x="3556100" y="23229"/>
                    </a:lnTo>
                    <a:lnTo>
                      <a:pt x="3507761" y="12135"/>
                    </a:lnTo>
                    <a:lnTo>
                      <a:pt x="3456987" y="4366"/>
                    </a:lnTo>
                    <a:lnTo>
                      <a:pt x="3403854" y="0"/>
                    </a:lnTo>
                    <a:close/>
                  </a:path>
                </a:pathLst>
              </a:custGeom>
              <a:solidFill>
                <a:srgbClr val="E0F2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145008" y="7353041"/>
                <a:ext cx="4079875" cy="1965960"/>
              </a:xfrm>
              <a:custGeom>
                <a:avLst/>
                <a:gdLst/>
                <a:ahLst/>
                <a:cxnLst/>
                <a:rect l="l" t="t" r="r" b="b"/>
                <a:pathLst>
                  <a:path w="4079875" h="1965959">
                    <a:moveTo>
                      <a:pt x="125044" y="1233297"/>
                    </a:moveTo>
                    <a:lnTo>
                      <a:pt x="125044" y="1804543"/>
                    </a:lnTo>
                    <a:lnTo>
                      <a:pt x="43103" y="1804543"/>
                    </a:lnTo>
                    <a:lnTo>
                      <a:pt x="0" y="1965401"/>
                    </a:lnTo>
                    <a:lnTo>
                      <a:pt x="4079621" y="1965401"/>
                    </a:lnTo>
                    <a:lnTo>
                      <a:pt x="4036364" y="1803958"/>
                    </a:lnTo>
                    <a:lnTo>
                      <a:pt x="3937965" y="1803958"/>
                    </a:lnTo>
                    <a:lnTo>
                      <a:pt x="3935107" y="1526692"/>
                    </a:lnTo>
                    <a:lnTo>
                      <a:pt x="3611130" y="1356106"/>
                    </a:lnTo>
                    <a:lnTo>
                      <a:pt x="3611562" y="1114602"/>
                    </a:lnTo>
                    <a:lnTo>
                      <a:pt x="3937965" y="1114615"/>
                    </a:lnTo>
                    <a:lnTo>
                      <a:pt x="3937965" y="535990"/>
                    </a:lnTo>
                    <a:lnTo>
                      <a:pt x="3935156" y="484312"/>
                    </a:lnTo>
                    <a:lnTo>
                      <a:pt x="3928786" y="434797"/>
                    </a:lnTo>
                    <a:lnTo>
                      <a:pt x="3918931" y="387523"/>
                    </a:lnTo>
                    <a:lnTo>
                      <a:pt x="3905665" y="342568"/>
                    </a:lnTo>
                    <a:lnTo>
                      <a:pt x="3889063" y="300009"/>
                    </a:lnTo>
                    <a:lnTo>
                      <a:pt x="3869200" y="259923"/>
                    </a:lnTo>
                    <a:lnTo>
                      <a:pt x="3846152" y="222388"/>
                    </a:lnTo>
                    <a:lnTo>
                      <a:pt x="3819994" y="187482"/>
                    </a:lnTo>
                    <a:lnTo>
                      <a:pt x="3790800" y="155281"/>
                    </a:lnTo>
                    <a:lnTo>
                      <a:pt x="3758646" y="125863"/>
                    </a:lnTo>
                    <a:lnTo>
                      <a:pt x="3723607" y="99305"/>
                    </a:lnTo>
                    <a:lnTo>
                      <a:pt x="3685758" y="75686"/>
                    </a:lnTo>
                    <a:lnTo>
                      <a:pt x="3645173" y="55082"/>
                    </a:lnTo>
                    <a:lnTo>
                      <a:pt x="3601929" y="37570"/>
                    </a:lnTo>
                    <a:lnTo>
                      <a:pt x="3556100" y="23229"/>
                    </a:lnTo>
                    <a:lnTo>
                      <a:pt x="3507761" y="12135"/>
                    </a:lnTo>
                    <a:lnTo>
                      <a:pt x="3456987" y="4366"/>
                    </a:lnTo>
                    <a:lnTo>
                      <a:pt x="3403854" y="0"/>
                    </a:lnTo>
                    <a:lnTo>
                      <a:pt x="510794" y="0"/>
                    </a:lnTo>
                    <a:lnTo>
                      <a:pt x="510794" y="454634"/>
                    </a:lnTo>
                    <a:lnTo>
                      <a:pt x="2699143" y="454634"/>
                    </a:lnTo>
                    <a:lnTo>
                      <a:pt x="2724929" y="454835"/>
                    </a:lnTo>
                    <a:lnTo>
                      <a:pt x="2788439" y="460051"/>
                    </a:lnTo>
                    <a:lnTo>
                      <a:pt x="2856497" y="479714"/>
                    </a:lnTo>
                    <a:lnTo>
                      <a:pt x="2915461" y="523455"/>
                    </a:lnTo>
                    <a:lnTo>
                      <a:pt x="2937269" y="557363"/>
                    </a:lnTo>
                    <a:lnTo>
                      <a:pt x="2951686" y="600903"/>
                    </a:lnTo>
                    <a:lnTo>
                      <a:pt x="2957009" y="655277"/>
                    </a:lnTo>
                    <a:lnTo>
                      <a:pt x="2951530" y="721690"/>
                    </a:lnTo>
                    <a:lnTo>
                      <a:pt x="2951530" y="1040434"/>
                    </a:lnTo>
                    <a:lnTo>
                      <a:pt x="2951530" y="1235341"/>
                    </a:lnTo>
                    <a:lnTo>
                      <a:pt x="125044" y="123329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247797" y="9157536"/>
                <a:ext cx="38652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5245">
                    <a:moveTo>
                      <a:pt x="0" y="0"/>
                    </a:moveTo>
                    <a:lnTo>
                      <a:pt x="3864851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678047" y="7807438"/>
                <a:ext cx="29845" cy="66802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668020">
                    <a:moveTo>
                      <a:pt x="29679" y="0"/>
                    </a:moveTo>
                    <a:lnTo>
                      <a:pt x="0" y="0"/>
                    </a:lnTo>
                    <a:lnTo>
                      <a:pt x="6451" y="32067"/>
                    </a:lnTo>
                    <a:lnTo>
                      <a:pt x="0" y="65265"/>
                    </a:lnTo>
                    <a:lnTo>
                      <a:pt x="7086" y="98539"/>
                    </a:lnTo>
                    <a:lnTo>
                      <a:pt x="0" y="134213"/>
                    </a:lnTo>
                    <a:lnTo>
                      <a:pt x="9029" y="171234"/>
                    </a:lnTo>
                    <a:lnTo>
                      <a:pt x="0" y="204406"/>
                    </a:lnTo>
                    <a:lnTo>
                      <a:pt x="10312" y="248386"/>
                    </a:lnTo>
                    <a:lnTo>
                      <a:pt x="0" y="282448"/>
                    </a:lnTo>
                    <a:lnTo>
                      <a:pt x="10312" y="327977"/>
                    </a:lnTo>
                    <a:lnTo>
                      <a:pt x="0" y="360972"/>
                    </a:lnTo>
                    <a:lnTo>
                      <a:pt x="10960" y="399846"/>
                    </a:lnTo>
                    <a:lnTo>
                      <a:pt x="0" y="428752"/>
                    </a:lnTo>
                    <a:lnTo>
                      <a:pt x="10960" y="471843"/>
                    </a:lnTo>
                    <a:lnTo>
                      <a:pt x="0" y="500303"/>
                    </a:lnTo>
                    <a:lnTo>
                      <a:pt x="10960" y="538594"/>
                    </a:lnTo>
                    <a:lnTo>
                      <a:pt x="0" y="568058"/>
                    </a:lnTo>
                    <a:lnTo>
                      <a:pt x="12255" y="612216"/>
                    </a:lnTo>
                    <a:lnTo>
                      <a:pt x="0" y="637057"/>
                    </a:lnTo>
                    <a:lnTo>
                      <a:pt x="0" y="667626"/>
                    </a:lnTo>
                    <a:lnTo>
                      <a:pt x="29679" y="667626"/>
                    </a:lnTo>
                    <a:lnTo>
                      <a:pt x="29679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678047" y="7807438"/>
                <a:ext cx="29845" cy="66802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668020">
                    <a:moveTo>
                      <a:pt x="0" y="0"/>
                    </a:moveTo>
                    <a:lnTo>
                      <a:pt x="29679" y="0"/>
                    </a:lnTo>
                    <a:lnTo>
                      <a:pt x="29679" y="667626"/>
                    </a:lnTo>
                    <a:lnTo>
                      <a:pt x="0" y="667626"/>
                    </a:lnTo>
                    <a:lnTo>
                      <a:pt x="0" y="637057"/>
                    </a:lnTo>
                    <a:lnTo>
                      <a:pt x="12255" y="612216"/>
                    </a:lnTo>
                    <a:lnTo>
                      <a:pt x="0" y="568058"/>
                    </a:lnTo>
                    <a:lnTo>
                      <a:pt x="10960" y="538594"/>
                    </a:lnTo>
                    <a:lnTo>
                      <a:pt x="0" y="500303"/>
                    </a:lnTo>
                    <a:lnTo>
                      <a:pt x="10960" y="471843"/>
                    </a:lnTo>
                    <a:lnTo>
                      <a:pt x="0" y="428752"/>
                    </a:lnTo>
                    <a:lnTo>
                      <a:pt x="10960" y="399846"/>
                    </a:lnTo>
                    <a:lnTo>
                      <a:pt x="0" y="360972"/>
                    </a:lnTo>
                    <a:lnTo>
                      <a:pt x="10312" y="327977"/>
                    </a:lnTo>
                    <a:lnTo>
                      <a:pt x="0" y="282448"/>
                    </a:lnTo>
                    <a:lnTo>
                      <a:pt x="10312" y="248386"/>
                    </a:lnTo>
                    <a:lnTo>
                      <a:pt x="0" y="204406"/>
                    </a:lnTo>
                    <a:lnTo>
                      <a:pt x="9029" y="171234"/>
                    </a:lnTo>
                    <a:lnTo>
                      <a:pt x="0" y="134213"/>
                    </a:lnTo>
                    <a:lnTo>
                      <a:pt x="7086" y="98539"/>
                    </a:lnTo>
                    <a:lnTo>
                      <a:pt x="0" y="65265"/>
                    </a:lnTo>
                    <a:lnTo>
                      <a:pt x="6451" y="3206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862346" y="7031772"/>
                <a:ext cx="1111250" cy="551815"/>
              </a:xfrm>
              <a:custGeom>
                <a:avLst/>
                <a:gdLst/>
                <a:ahLst/>
                <a:cxnLst/>
                <a:rect l="l" t="t" r="r" b="b"/>
                <a:pathLst>
                  <a:path w="1111250" h="551815">
                    <a:moveTo>
                      <a:pt x="1081290" y="0"/>
                    </a:moveTo>
                    <a:lnTo>
                      <a:pt x="0" y="61620"/>
                    </a:lnTo>
                    <a:lnTo>
                      <a:pt x="21945" y="446735"/>
                    </a:lnTo>
                    <a:lnTo>
                      <a:pt x="415137" y="424319"/>
                    </a:lnTo>
                    <a:lnTo>
                      <a:pt x="528053" y="551637"/>
                    </a:lnTo>
                    <a:lnTo>
                      <a:pt x="1110830" y="518426"/>
                    </a:lnTo>
                    <a:lnTo>
                      <a:pt x="1081290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655797" y="7353046"/>
                <a:ext cx="31750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15265">
                    <a:moveTo>
                      <a:pt x="306146" y="0"/>
                    </a:moveTo>
                    <a:lnTo>
                      <a:pt x="0" y="0"/>
                    </a:lnTo>
                    <a:lnTo>
                      <a:pt x="0" y="215239"/>
                    </a:lnTo>
                    <a:lnTo>
                      <a:pt x="317385" y="197154"/>
                    </a:lnTo>
                    <a:lnTo>
                      <a:pt x="306146" y="0"/>
                    </a:lnTo>
                    <a:close/>
                  </a:path>
                </a:pathLst>
              </a:custGeom>
              <a:solidFill>
                <a:srgbClr val="C7D9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655797" y="7353046"/>
                <a:ext cx="306705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6705" h="215265">
                    <a:moveTo>
                      <a:pt x="306146" y="0"/>
                    </a:moveTo>
                    <a:lnTo>
                      <a:pt x="0" y="0"/>
                    </a:lnTo>
                    <a:lnTo>
                      <a:pt x="0" y="215239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862346" y="7031772"/>
                <a:ext cx="1111250" cy="551815"/>
              </a:xfrm>
              <a:custGeom>
                <a:avLst/>
                <a:gdLst/>
                <a:ahLst/>
                <a:cxnLst/>
                <a:rect l="l" t="t" r="r" b="b"/>
                <a:pathLst>
                  <a:path w="1111250" h="551815">
                    <a:moveTo>
                      <a:pt x="1081290" y="0"/>
                    </a:moveTo>
                    <a:lnTo>
                      <a:pt x="1110830" y="518426"/>
                    </a:lnTo>
                    <a:lnTo>
                      <a:pt x="528053" y="551637"/>
                    </a:lnTo>
                    <a:lnTo>
                      <a:pt x="415137" y="424319"/>
                    </a:lnTo>
                    <a:lnTo>
                      <a:pt x="21945" y="446735"/>
                    </a:lnTo>
                    <a:lnTo>
                      <a:pt x="0" y="61620"/>
                    </a:lnTo>
                    <a:lnTo>
                      <a:pt x="1081290" y="0"/>
                    </a:lnTo>
                    <a:close/>
                  </a:path>
                </a:pathLst>
              </a:custGeom>
              <a:ln w="3175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780527" y="7390645"/>
                <a:ext cx="121437" cy="12143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454692" y="8721252"/>
                <a:ext cx="266065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362584">
                    <a:moveTo>
                      <a:pt x="265684" y="0"/>
                    </a:moveTo>
                    <a:lnTo>
                      <a:pt x="0" y="0"/>
                    </a:lnTo>
                    <a:lnTo>
                      <a:pt x="0" y="362102"/>
                    </a:lnTo>
                    <a:lnTo>
                      <a:pt x="265684" y="362102"/>
                    </a:lnTo>
                    <a:lnTo>
                      <a:pt x="2656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454692" y="8721252"/>
                <a:ext cx="266065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362584">
                    <a:moveTo>
                      <a:pt x="0" y="0"/>
                    </a:moveTo>
                    <a:lnTo>
                      <a:pt x="265684" y="0"/>
                    </a:lnTo>
                    <a:lnTo>
                      <a:pt x="265684" y="362102"/>
                    </a:lnTo>
                    <a:lnTo>
                      <a:pt x="0" y="36210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481259" y="8745778"/>
                <a:ext cx="20637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137795">
                    <a:moveTo>
                      <a:pt x="0" y="0"/>
                    </a:moveTo>
                    <a:lnTo>
                      <a:pt x="206235" y="0"/>
                    </a:lnTo>
                    <a:lnTo>
                      <a:pt x="206235" y="137490"/>
                    </a:lnTo>
                    <a:lnTo>
                      <a:pt x="0" y="13749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481259" y="8908721"/>
                <a:ext cx="20637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137795">
                    <a:moveTo>
                      <a:pt x="0" y="0"/>
                    </a:moveTo>
                    <a:lnTo>
                      <a:pt x="206235" y="0"/>
                    </a:lnTo>
                    <a:lnTo>
                      <a:pt x="206235" y="137490"/>
                    </a:lnTo>
                    <a:lnTo>
                      <a:pt x="0" y="13749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object 50"/>
            <p:cNvSpPr txBox="1"/>
            <p:nvPr/>
          </p:nvSpPr>
          <p:spPr>
            <a:xfrm>
              <a:off x="2469347" y="8734886"/>
              <a:ext cx="233679" cy="160020"/>
            </a:xfrm>
            <a:prstGeom prst="rect">
              <a:avLst/>
            </a:prstGeom>
            <a:solidFill>
              <a:srgbClr val="91F28A"/>
            </a:solidFill>
          </p:spPr>
          <p:txBody>
            <a:bodyPr vert="horz" wrap="square" lIns="0" tIns="15240" rIns="0" bIns="0" rtlCol="0">
              <a:spAutoFit/>
            </a:bodyPr>
            <a:lstStyle/>
            <a:p>
              <a:pPr marL="29845">
                <a:lnSpc>
                  <a:spcPct val="100000"/>
                </a:lnSpc>
                <a:spcBef>
                  <a:spcPts val="120"/>
                </a:spcBef>
              </a:pPr>
              <a:r>
                <a:rPr sz="800" b="1" spc="25" dirty="0">
                  <a:latin typeface="Arial"/>
                  <a:cs typeface="Arial"/>
                </a:rPr>
                <a:t>ON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469347" y="8897366"/>
              <a:ext cx="233679" cy="166370"/>
            </a:xfrm>
            <a:prstGeom prst="rect">
              <a:avLst/>
            </a:prstGeom>
            <a:solidFill>
              <a:srgbClr val="FF0000"/>
            </a:solidFill>
          </p:spPr>
          <p:txBody>
            <a:bodyPr vert="horz" wrap="square" lIns="0" tIns="17145" rIns="0" bIns="0" rtlCol="0">
              <a:spAutoFit/>
            </a:bodyPr>
            <a:lstStyle/>
            <a:p>
              <a:pPr marL="27305">
                <a:lnSpc>
                  <a:spcPct val="100000"/>
                </a:lnSpc>
                <a:spcBef>
                  <a:spcPts val="135"/>
                </a:spcBef>
              </a:pPr>
              <a:r>
                <a:rPr sz="700" b="1" dirty="0">
                  <a:latin typeface="Arial"/>
                  <a:cs typeface="Arial"/>
                </a:rPr>
                <a:t>OFF</a:t>
              </a:r>
              <a:endParaRPr sz="700">
                <a:latin typeface="Arial"/>
                <a:cs typeface="Arial"/>
              </a:endParaRPr>
            </a:p>
          </p:txBody>
        </p:sp>
        <p:grpSp>
          <p:nvGrpSpPr>
            <p:cNvPr id="52" name="object 52"/>
            <p:cNvGrpSpPr/>
            <p:nvPr/>
          </p:nvGrpSpPr>
          <p:grpSpPr>
            <a:xfrm>
              <a:off x="1894107" y="7070083"/>
              <a:ext cx="4187825" cy="2372360"/>
              <a:chOff x="1894107" y="7070083"/>
              <a:chExt cx="4187825" cy="2372360"/>
            </a:xfrm>
          </p:grpSpPr>
          <p:sp>
            <p:nvSpPr>
              <p:cNvPr id="53" name="object 53"/>
              <p:cNvSpPr/>
              <p:nvPr/>
            </p:nvSpPr>
            <p:spPr>
              <a:xfrm>
                <a:off x="5880696" y="8454816"/>
                <a:ext cx="115807" cy="20105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5798134" y="8617230"/>
                <a:ext cx="282575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61595">
                    <a:moveTo>
                      <a:pt x="282181" y="0"/>
                    </a:moveTo>
                    <a:lnTo>
                      <a:pt x="0" y="0"/>
                    </a:lnTo>
                    <a:lnTo>
                      <a:pt x="0" y="61226"/>
                    </a:lnTo>
                    <a:lnTo>
                      <a:pt x="282181" y="61226"/>
                    </a:lnTo>
                    <a:lnTo>
                      <a:pt x="282181" y="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5798134" y="8617230"/>
                <a:ext cx="282575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61595">
                    <a:moveTo>
                      <a:pt x="0" y="0"/>
                    </a:moveTo>
                    <a:lnTo>
                      <a:pt x="282181" y="0"/>
                    </a:lnTo>
                    <a:lnTo>
                      <a:pt x="282181" y="61226"/>
                    </a:lnTo>
                    <a:lnTo>
                      <a:pt x="0" y="6122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5880696" y="8487422"/>
                <a:ext cx="190583" cy="19126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690122" y="8298458"/>
                <a:ext cx="885825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85420">
                    <a:moveTo>
                      <a:pt x="881761" y="0"/>
                    </a:moveTo>
                    <a:lnTo>
                      <a:pt x="0" y="20853"/>
                    </a:lnTo>
                    <a:lnTo>
                      <a:pt x="3886" y="185254"/>
                    </a:lnTo>
                    <a:lnTo>
                      <a:pt x="885647" y="164388"/>
                    </a:lnTo>
                    <a:lnTo>
                      <a:pt x="881761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690122" y="8298458"/>
                <a:ext cx="885825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85420">
                    <a:moveTo>
                      <a:pt x="0" y="20853"/>
                    </a:moveTo>
                    <a:lnTo>
                      <a:pt x="881761" y="0"/>
                    </a:lnTo>
                    <a:lnTo>
                      <a:pt x="885647" y="164388"/>
                    </a:lnTo>
                    <a:lnTo>
                      <a:pt x="3886" y="185254"/>
                    </a:lnTo>
                    <a:lnTo>
                      <a:pt x="0" y="2085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3195370" y="7993881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834288" y="0"/>
                    </a:moveTo>
                    <a:lnTo>
                      <a:pt x="0" y="286169"/>
                    </a:lnTo>
                    <a:lnTo>
                      <a:pt x="53352" y="441718"/>
                    </a:lnTo>
                    <a:lnTo>
                      <a:pt x="887641" y="155549"/>
                    </a:lnTo>
                    <a:lnTo>
                      <a:pt x="834288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3195370" y="7993881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0" y="286169"/>
                    </a:moveTo>
                    <a:lnTo>
                      <a:pt x="834288" y="0"/>
                    </a:lnTo>
                    <a:lnTo>
                      <a:pt x="887641" y="155549"/>
                    </a:lnTo>
                    <a:lnTo>
                      <a:pt x="53352" y="441718"/>
                    </a:lnTo>
                    <a:lnTo>
                      <a:pt x="0" y="2861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3124836" y="8893215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834288" y="0"/>
                    </a:moveTo>
                    <a:lnTo>
                      <a:pt x="0" y="286169"/>
                    </a:lnTo>
                    <a:lnTo>
                      <a:pt x="53352" y="441706"/>
                    </a:lnTo>
                    <a:lnTo>
                      <a:pt x="887641" y="155549"/>
                    </a:lnTo>
                    <a:lnTo>
                      <a:pt x="834288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3124836" y="8893215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0" y="286169"/>
                    </a:moveTo>
                    <a:lnTo>
                      <a:pt x="834288" y="0"/>
                    </a:lnTo>
                    <a:lnTo>
                      <a:pt x="887641" y="155549"/>
                    </a:lnTo>
                    <a:lnTo>
                      <a:pt x="53352" y="441706"/>
                    </a:lnTo>
                    <a:lnTo>
                      <a:pt x="0" y="2861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3442244" y="8999018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53352" y="0"/>
                    </a:moveTo>
                    <a:lnTo>
                      <a:pt x="0" y="155549"/>
                    </a:lnTo>
                    <a:lnTo>
                      <a:pt x="834288" y="441706"/>
                    </a:lnTo>
                    <a:lnTo>
                      <a:pt x="887641" y="286169"/>
                    </a:lnTo>
                    <a:lnTo>
                      <a:pt x="53352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3442244" y="8999018"/>
                <a:ext cx="887730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887729" h="441959">
                    <a:moveTo>
                      <a:pt x="887641" y="286169"/>
                    </a:moveTo>
                    <a:lnTo>
                      <a:pt x="53352" y="0"/>
                    </a:lnTo>
                    <a:lnTo>
                      <a:pt x="0" y="155549"/>
                    </a:lnTo>
                    <a:lnTo>
                      <a:pt x="834288" y="441706"/>
                    </a:lnTo>
                    <a:lnTo>
                      <a:pt x="887641" y="28616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3358807" y="8544075"/>
                <a:ext cx="826769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826770" h="623570">
                    <a:moveTo>
                      <a:pt x="735863" y="0"/>
                    </a:moveTo>
                    <a:lnTo>
                      <a:pt x="0" y="486232"/>
                    </a:lnTo>
                    <a:lnTo>
                      <a:pt x="90652" y="623430"/>
                    </a:lnTo>
                    <a:lnTo>
                      <a:pt x="826528" y="137185"/>
                    </a:lnTo>
                    <a:lnTo>
                      <a:pt x="735863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3358807" y="8544075"/>
                <a:ext cx="826769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826770" h="623570">
                    <a:moveTo>
                      <a:pt x="0" y="486232"/>
                    </a:moveTo>
                    <a:lnTo>
                      <a:pt x="735863" y="0"/>
                    </a:lnTo>
                    <a:lnTo>
                      <a:pt x="826528" y="137185"/>
                    </a:lnTo>
                    <a:lnTo>
                      <a:pt x="90652" y="623430"/>
                    </a:lnTo>
                    <a:lnTo>
                      <a:pt x="0" y="486232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3766591" y="8482586"/>
                <a:ext cx="678815" cy="792480"/>
              </a:xfrm>
              <a:custGeom>
                <a:avLst/>
                <a:gdLst/>
                <a:ahLst/>
                <a:cxnLst/>
                <a:rect l="l" t="t" r="r" b="b"/>
                <a:pathLst>
                  <a:path w="678814" h="792479">
                    <a:moveTo>
                      <a:pt x="128549" y="0"/>
                    </a:moveTo>
                    <a:lnTo>
                      <a:pt x="0" y="102539"/>
                    </a:lnTo>
                    <a:lnTo>
                      <a:pt x="549998" y="792048"/>
                    </a:lnTo>
                    <a:lnTo>
                      <a:pt x="678548" y="689508"/>
                    </a:lnTo>
                    <a:lnTo>
                      <a:pt x="128549" y="0"/>
                    </a:lnTo>
                    <a:close/>
                  </a:path>
                </a:pathLst>
              </a:custGeom>
              <a:solidFill>
                <a:srgbClr val="CC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3766591" y="8482586"/>
                <a:ext cx="678815" cy="792480"/>
              </a:xfrm>
              <a:custGeom>
                <a:avLst/>
                <a:gdLst/>
                <a:ahLst/>
                <a:cxnLst/>
                <a:rect l="l" t="t" r="r" b="b"/>
                <a:pathLst>
                  <a:path w="678814" h="792479">
                    <a:moveTo>
                      <a:pt x="678548" y="689508"/>
                    </a:moveTo>
                    <a:lnTo>
                      <a:pt x="128549" y="0"/>
                    </a:lnTo>
                    <a:lnTo>
                      <a:pt x="0" y="102539"/>
                    </a:lnTo>
                    <a:lnTo>
                      <a:pt x="549998" y="792048"/>
                    </a:lnTo>
                    <a:lnTo>
                      <a:pt x="678548" y="68950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895478" y="7170230"/>
                <a:ext cx="77597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775969" h="247015">
                    <a:moveTo>
                      <a:pt x="0" y="246875"/>
                    </a:moveTo>
                    <a:lnTo>
                      <a:pt x="193979" y="88176"/>
                    </a:lnTo>
                    <a:lnTo>
                      <a:pt x="423214" y="211607"/>
                    </a:lnTo>
                    <a:lnTo>
                      <a:pt x="581926" y="35267"/>
                    </a:lnTo>
                    <a:lnTo>
                      <a:pt x="775893" y="0"/>
                    </a:lnTo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930748" y="7099690"/>
                <a:ext cx="49403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94030" h="158750">
                    <a:moveTo>
                      <a:pt x="493750" y="158711"/>
                    </a:moveTo>
                    <a:lnTo>
                      <a:pt x="282143" y="70535"/>
                    </a:lnTo>
                    <a:lnTo>
                      <a:pt x="70535" y="105816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912094" y="7070083"/>
                <a:ext cx="143852" cy="14384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" name="object 72"/>
            <p:cNvSpPr txBox="1"/>
            <p:nvPr/>
          </p:nvSpPr>
          <p:spPr>
            <a:xfrm>
              <a:off x="561124" y="6367713"/>
              <a:ext cx="6497320" cy="400685"/>
            </a:xfrm>
            <a:prstGeom prst="rect">
              <a:avLst/>
            </a:prstGeom>
          </p:spPr>
          <p:txBody>
            <a:bodyPr vert="horz" wrap="square" lIns="0" tIns="3810" rIns="0" bIns="0" rtlCol="0">
              <a:spAutoFit/>
            </a:bodyPr>
            <a:lstStyle/>
            <a:p>
              <a:pPr marL="2756535" marR="5080" indent="-2744470">
                <a:lnSpc>
                  <a:spcPct val="104900"/>
                </a:lnSpc>
                <a:spcBef>
                  <a:spcPts val="30"/>
                </a:spcBef>
              </a:pPr>
              <a:r>
                <a:rPr sz="1200" spc="-5" dirty="0">
                  <a:latin typeface="Arial"/>
                  <a:cs typeface="Arial"/>
                </a:rPr>
                <a:t>Look carefully </a:t>
              </a:r>
              <a:r>
                <a:rPr sz="1200" dirty="0">
                  <a:latin typeface="Arial"/>
                  <a:cs typeface="Arial"/>
                </a:rPr>
                <a:t>at the fretsaw </a:t>
              </a:r>
              <a:r>
                <a:rPr sz="1200" spc="-5" dirty="0">
                  <a:latin typeface="Arial"/>
                  <a:cs typeface="Arial"/>
                </a:rPr>
                <a:t>seen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dirty="0">
                  <a:latin typeface="Arial"/>
                  <a:cs typeface="Arial"/>
                </a:rPr>
                <a:t>What </a:t>
              </a:r>
              <a:r>
                <a:rPr sz="1200" spc="-5" dirty="0">
                  <a:latin typeface="Arial"/>
                  <a:cs typeface="Arial"/>
                </a:rPr>
                <a:t>is wrong with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way </a:t>
              </a:r>
              <a:r>
                <a:rPr sz="1200" dirty="0">
                  <a:latin typeface="Arial"/>
                  <a:cs typeface="Arial"/>
                </a:rPr>
                <a:t>it </a:t>
              </a:r>
              <a:r>
                <a:rPr sz="1200" spc="-5" dirty="0">
                  <a:latin typeface="Arial"/>
                  <a:cs typeface="Arial"/>
                </a:rPr>
                <a:t>has been </a:t>
              </a:r>
              <a:r>
                <a:rPr sz="1200" dirty="0">
                  <a:latin typeface="Arial"/>
                  <a:cs typeface="Arial"/>
                </a:rPr>
                <a:t>left for the next  </a:t>
              </a:r>
              <a:r>
                <a:rPr sz="1200" spc="-5" dirty="0">
                  <a:latin typeface="Arial"/>
                  <a:cs typeface="Arial"/>
                </a:rPr>
                <a:t>user/operator?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353415" y="61109"/>
              <a:ext cx="4598035" cy="38100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9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  <a:p>
              <a:pPr marL="2634615">
                <a:lnSpc>
                  <a:spcPct val="100000"/>
                </a:lnSpc>
                <a:spcBef>
                  <a:spcPts val="6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</a:t>
              </a:r>
              <a:r>
                <a:rPr sz="1600" b="1" u="sng" spc="-1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FRETSAW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1063536" y="2088816"/>
              <a:ext cx="53035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Label </a:t>
              </a:r>
              <a:r>
                <a:rPr sz="1200" dirty="0">
                  <a:latin typeface="Arial"/>
                  <a:cs typeface="Arial"/>
                </a:rPr>
                <a:t>the parts of the fretsaw </a:t>
              </a:r>
              <a:r>
                <a:rPr sz="1200" spc="-5" dirty="0">
                  <a:latin typeface="Arial"/>
                  <a:cs typeface="Arial"/>
                </a:rPr>
                <a:t>identiﬁed by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arrows 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</a:t>
              </a:r>
              <a:r>
                <a:rPr sz="1200" spc="9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below.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895099" y="506926"/>
              <a:ext cx="6026150" cy="29210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8260" rIns="0" bIns="0" rtlCol="0">
              <a:spAutoFit/>
            </a:bodyPr>
            <a:lstStyle/>
            <a:p>
              <a:pPr marL="85090">
                <a:lnSpc>
                  <a:spcPct val="100000"/>
                </a:lnSpc>
                <a:spcBef>
                  <a:spcPts val="380"/>
                </a:spcBef>
                <a:tabLst>
                  <a:tab pos="1923414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10"/>
                </a:rPr>
                <a:t>https://www.technologystudent.com/equip1/fretsw1.htm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5161940" y="45971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1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11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179555" y="465265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5179555" y="8970654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A875241-566D-41D8-B5B0-4521A8F28281}"/>
              </a:ext>
            </a:extLst>
          </p:cNvPr>
          <p:cNvGrpSpPr/>
          <p:nvPr/>
        </p:nvGrpSpPr>
        <p:grpSpPr>
          <a:xfrm>
            <a:off x="158114" y="41810"/>
            <a:ext cx="7157720" cy="8519166"/>
            <a:chOff x="158114" y="41810"/>
            <a:chExt cx="7157720" cy="8519166"/>
          </a:xfrm>
        </p:grpSpPr>
        <p:sp>
          <p:nvSpPr>
            <p:cNvPr id="2" name="object 2"/>
            <p:cNvSpPr/>
            <p:nvPr/>
          </p:nvSpPr>
          <p:spPr>
            <a:xfrm>
              <a:off x="1103983" y="1631482"/>
              <a:ext cx="2037135" cy="2959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135572" y="3021854"/>
              <a:ext cx="94830" cy="115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4036024" y="1685263"/>
              <a:ext cx="2393950" cy="4664075"/>
              <a:chOff x="4036024" y="1685263"/>
              <a:chExt cx="2393950" cy="466407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4609391" y="5601959"/>
                <a:ext cx="14592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459229" h="743585">
                    <a:moveTo>
                      <a:pt x="824306" y="0"/>
                    </a:moveTo>
                    <a:lnTo>
                      <a:pt x="777735" y="0"/>
                    </a:lnTo>
                    <a:lnTo>
                      <a:pt x="622490" y="58991"/>
                    </a:lnTo>
                    <a:lnTo>
                      <a:pt x="24841" y="332206"/>
                    </a:lnTo>
                    <a:lnTo>
                      <a:pt x="0" y="521601"/>
                    </a:lnTo>
                    <a:lnTo>
                      <a:pt x="117982" y="561962"/>
                    </a:lnTo>
                    <a:lnTo>
                      <a:pt x="136613" y="560400"/>
                    </a:lnTo>
                    <a:lnTo>
                      <a:pt x="572820" y="692353"/>
                    </a:lnTo>
                    <a:lnTo>
                      <a:pt x="577468" y="703224"/>
                    </a:lnTo>
                    <a:lnTo>
                      <a:pt x="712533" y="743585"/>
                    </a:lnTo>
                    <a:lnTo>
                      <a:pt x="850696" y="673722"/>
                    </a:lnTo>
                    <a:lnTo>
                      <a:pt x="853795" y="659752"/>
                    </a:lnTo>
                    <a:lnTo>
                      <a:pt x="1341234" y="391198"/>
                    </a:lnTo>
                    <a:lnTo>
                      <a:pt x="1355204" y="394296"/>
                    </a:lnTo>
                    <a:lnTo>
                      <a:pt x="1459217" y="338416"/>
                    </a:lnTo>
                    <a:lnTo>
                      <a:pt x="1456118" y="214223"/>
                    </a:lnTo>
                    <a:lnTo>
                      <a:pt x="1449908" y="209575"/>
                    </a:lnTo>
                    <a:lnTo>
                      <a:pt x="1451457" y="172313"/>
                    </a:lnTo>
                    <a:lnTo>
                      <a:pt x="1342796" y="128841"/>
                    </a:lnTo>
                    <a:lnTo>
                      <a:pt x="824306" y="0"/>
                    </a:lnTo>
                    <a:close/>
                  </a:path>
                </a:pathLst>
              </a:custGeom>
              <a:solidFill>
                <a:srgbClr val="33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609391" y="5601959"/>
                <a:ext cx="1459230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1459229" h="743585">
                    <a:moveTo>
                      <a:pt x="777735" y="0"/>
                    </a:moveTo>
                    <a:lnTo>
                      <a:pt x="622490" y="58991"/>
                    </a:lnTo>
                    <a:lnTo>
                      <a:pt x="24841" y="332206"/>
                    </a:lnTo>
                    <a:lnTo>
                      <a:pt x="0" y="521601"/>
                    </a:lnTo>
                    <a:lnTo>
                      <a:pt x="117982" y="561962"/>
                    </a:lnTo>
                    <a:lnTo>
                      <a:pt x="136613" y="560400"/>
                    </a:lnTo>
                    <a:lnTo>
                      <a:pt x="572820" y="692353"/>
                    </a:lnTo>
                    <a:lnTo>
                      <a:pt x="577468" y="703224"/>
                    </a:lnTo>
                    <a:lnTo>
                      <a:pt x="712533" y="743585"/>
                    </a:lnTo>
                    <a:lnTo>
                      <a:pt x="850696" y="673722"/>
                    </a:lnTo>
                    <a:lnTo>
                      <a:pt x="853795" y="659752"/>
                    </a:lnTo>
                    <a:lnTo>
                      <a:pt x="1341234" y="391198"/>
                    </a:lnTo>
                    <a:lnTo>
                      <a:pt x="1355204" y="394296"/>
                    </a:lnTo>
                    <a:lnTo>
                      <a:pt x="1459217" y="338416"/>
                    </a:lnTo>
                    <a:lnTo>
                      <a:pt x="1456118" y="214223"/>
                    </a:lnTo>
                    <a:lnTo>
                      <a:pt x="1449908" y="209575"/>
                    </a:lnTo>
                    <a:lnTo>
                      <a:pt x="1451457" y="172313"/>
                    </a:lnTo>
                    <a:lnTo>
                      <a:pt x="1342796" y="128841"/>
                    </a:lnTo>
                    <a:lnTo>
                      <a:pt x="824306" y="0"/>
                    </a:lnTo>
                    <a:lnTo>
                      <a:pt x="777735" y="0"/>
                    </a:lnTo>
                    <a:close/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359182" y="5641935"/>
                <a:ext cx="35750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357504" h="167004">
                    <a:moveTo>
                      <a:pt x="118581" y="0"/>
                    </a:moveTo>
                    <a:lnTo>
                      <a:pt x="68300" y="3491"/>
                    </a:lnTo>
                    <a:lnTo>
                      <a:pt x="23672" y="24836"/>
                    </a:lnTo>
                    <a:lnTo>
                      <a:pt x="0" y="57821"/>
                    </a:lnTo>
                    <a:lnTo>
                      <a:pt x="0" y="101293"/>
                    </a:lnTo>
                    <a:lnTo>
                      <a:pt x="17731" y="127194"/>
                    </a:lnTo>
                    <a:lnTo>
                      <a:pt x="62677" y="147856"/>
                    </a:lnTo>
                    <a:lnTo>
                      <a:pt x="122468" y="161535"/>
                    </a:lnTo>
                    <a:lnTo>
                      <a:pt x="184734" y="166482"/>
                    </a:lnTo>
                    <a:lnTo>
                      <a:pt x="245710" y="162507"/>
                    </a:lnTo>
                    <a:lnTo>
                      <a:pt x="301155" y="152128"/>
                    </a:lnTo>
                    <a:lnTo>
                      <a:pt x="341464" y="134182"/>
                    </a:lnTo>
                    <a:lnTo>
                      <a:pt x="357035" y="107504"/>
                    </a:lnTo>
                    <a:lnTo>
                      <a:pt x="357035" y="57821"/>
                    </a:lnTo>
                    <a:lnTo>
                      <a:pt x="347794" y="41037"/>
                    </a:lnTo>
                    <a:lnTo>
                      <a:pt x="325019" y="29492"/>
                    </a:lnTo>
                    <a:lnTo>
                      <a:pt x="296132" y="22022"/>
                    </a:lnTo>
                    <a:lnTo>
                      <a:pt x="268554" y="17461"/>
                    </a:lnTo>
                    <a:lnTo>
                      <a:pt x="219144" y="8729"/>
                    </a:lnTo>
                    <a:lnTo>
                      <a:pt x="169008" y="2327"/>
                    </a:lnTo>
                    <a:lnTo>
                      <a:pt x="118581" y="0"/>
                    </a:lnTo>
                    <a:close/>
                  </a:path>
                </a:pathLst>
              </a:custGeom>
              <a:solidFill>
                <a:srgbClr val="33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359182" y="5641935"/>
                <a:ext cx="35750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357504" h="167004">
                    <a:moveTo>
                      <a:pt x="0" y="57821"/>
                    </a:moveTo>
                    <a:lnTo>
                      <a:pt x="0" y="101293"/>
                    </a:lnTo>
                    <a:lnTo>
                      <a:pt x="17731" y="127194"/>
                    </a:lnTo>
                    <a:lnTo>
                      <a:pt x="62677" y="147856"/>
                    </a:lnTo>
                    <a:lnTo>
                      <a:pt x="122468" y="161535"/>
                    </a:lnTo>
                    <a:lnTo>
                      <a:pt x="184734" y="166482"/>
                    </a:lnTo>
                    <a:lnTo>
                      <a:pt x="245710" y="162507"/>
                    </a:lnTo>
                    <a:lnTo>
                      <a:pt x="301155" y="152128"/>
                    </a:lnTo>
                    <a:lnTo>
                      <a:pt x="341464" y="134182"/>
                    </a:lnTo>
                    <a:lnTo>
                      <a:pt x="357035" y="107504"/>
                    </a:lnTo>
                    <a:lnTo>
                      <a:pt x="357035" y="57821"/>
                    </a:lnTo>
                    <a:lnTo>
                      <a:pt x="347794" y="41037"/>
                    </a:lnTo>
                    <a:lnTo>
                      <a:pt x="325019" y="29492"/>
                    </a:lnTo>
                    <a:lnTo>
                      <a:pt x="296132" y="22022"/>
                    </a:lnTo>
                    <a:lnTo>
                      <a:pt x="268554" y="17461"/>
                    </a:lnTo>
                    <a:lnTo>
                      <a:pt x="219144" y="8729"/>
                    </a:lnTo>
                    <a:lnTo>
                      <a:pt x="169008" y="2327"/>
                    </a:lnTo>
                    <a:lnTo>
                      <a:pt x="118581" y="0"/>
                    </a:lnTo>
                    <a:lnTo>
                      <a:pt x="68300" y="3491"/>
                    </a:lnTo>
                    <a:lnTo>
                      <a:pt x="45841" y="11108"/>
                    </a:lnTo>
                    <a:lnTo>
                      <a:pt x="23672" y="24836"/>
                    </a:lnTo>
                    <a:lnTo>
                      <a:pt x="6742" y="41474"/>
                    </a:lnTo>
                    <a:lnTo>
                      <a:pt x="0" y="57821"/>
                    </a:lnTo>
                    <a:close/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408860" y="4923352"/>
                <a:ext cx="252095" cy="817880"/>
              </a:xfrm>
              <a:custGeom>
                <a:avLst/>
                <a:gdLst/>
                <a:ahLst/>
                <a:cxnLst/>
                <a:rect l="l" t="t" r="r" b="b"/>
                <a:pathLst>
                  <a:path w="252095" h="817879">
                    <a:moveTo>
                      <a:pt x="99830" y="0"/>
                    </a:moveTo>
                    <a:lnTo>
                      <a:pt x="48468" y="8096"/>
                    </a:lnTo>
                    <a:lnTo>
                      <a:pt x="26390" y="25058"/>
                    </a:lnTo>
                    <a:lnTo>
                      <a:pt x="0" y="762433"/>
                    </a:lnTo>
                    <a:lnTo>
                      <a:pt x="9976" y="786001"/>
                    </a:lnTo>
                    <a:lnTo>
                      <a:pt x="38199" y="803111"/>
                    </a:lnTo>
                    <a:lnTo>
                      <a:pt x="78612" y="813707"/>
                    </a:lnTo>
                    <a:lnTo>
                      <a:pt x="125156" y="817736"/>
                    </a:lnTo>
                    <a:lnTo>
                      <a:pt x="171774" y="815144"/>
                    </a:lnTo>
                    <a:lnTo>
                      <a:pt x="212406" y="805876"/>
                    </a:lnTo>
                    <a:lnTo>
                      <a:pt x="240996" y="789877"/>
                    </a:lnTo>
                    <a:lnTo>
                      <a:pt x="251485" y="767094"/>
                    </a:lnTo>
                    <a:lnTo>
                      <a:pt x="234403" y="28169"/>
                    </a:lnTo>
                    <a:lnTo>
                      <a:pt x="212319" y="10110"/>
                    </a:lnTo>
                    <a:lnTo>
                      <a:pt x="160954" y="696"/>
                    </a:lnTo>
                    <a:lnTo>
                      <a:pt x="99830" y="0"/>
                    </a:lnTo>
                    <a:close/>
                  </a:path>
                </a:pathLst>
              </a:custGeom>
              <a:solidFill>
                <a:srgbClr val="99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5408860" y="4923352"/>
                <a:ext cx="252095" cy="817880"/>
              </a:xfrm>
              <a:custGeom>
                <a:avLst/>
                <a:gdLst/>
                <a:ahLst/>
                <a:cxnLst/>
                <a:rect l="l" t="t" r="r" b="b"/>
                <a:pathLst>
                  <a:path w="252095" h="817879">
                    <a:moveTo>
                      <a:pt x="0" y="762433"/>
                    </a:moveTo>
                    <a:lnTo>
                      <a:pt x="9976" y="786001"/>
                    </a:lnTo>
                    <a:lnTo>
                      <a:pt x="38199" y="803111"/>
                    </a:lnTo>
                    <a:lnTo>
                      <a:pt x="78612" y="813707"/>
                    </a:lnTo>
                    <a:lnTo>
                      <a:pt x="125156" y="817736"/>
                    </a:lnTo>
                    <a:lnTo>
                      <a:pt x="171774" y="815144"/>
                    </a:lnTo>
                    <a:lnTo>
                      <a:pt x="212406" y="805876"/>
                    </a:lnTo>
                    <a:lnTo>
                      <a:pt x="240996" y="789877"/>
                    </a:lnTo>
                    <a:lnTo>
                      <a:pt x="251485" y="767094"/>
                    </a:lnTo>
                    <a:lnTo>
                      <a:pt x="234403" y="28169"/>
                    </a:lnTo>
                    <a:lnTo>
                      <a:pt x="212319" y="10110"/>
                    </a:lnTo>
                    <a:lnTo>
                      <a:pt x="160954" y="696"/>
                    </a:lnTo>
                    <a:lnTo>
                      <a:pt x="99830" y="0"/>
                    </a:lnTo>
                    <a:lnTo>
                      <a:pt x="48468" y="8096"/>
                    </a:lnTo>
                    <a:lnTo>
                      <a:pt x="26390" y="25058"/>
                    </a:lnTo>
                    <a:lnTo>
                      <a:pt x="0" y="762433"/>
                    </a:lnTo>
                    <a:close/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439907" y="2632284"/>
                <a:ext cx="175895" cy="2345055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2345054">
                    <a:moveTo>
                      <a:pt x="10858" y="0"/>
                    </a:moveTo>
                    <a:lnTo>
                      <a:pt x="0" y="162991"/>
                    </a:lnTo>
                    <a:lnTo>
                      <a:pt x="7759" y="2313025"/>
                    </a:lnTo>
                    <a:lnTo>
                      <a:pt x="36427" y="2335436"/>
                    </a:lnTo>
                    <a:lnTo>
                      <a:pt x="79943" y="2344458"/>
                    </a:lnTo>
                    <a:lnTo>
                      <a:pt x="126949" y="2343582"/>
                    </a:lnTo>
                    <a:lnTo>
                      <a:pt x="166090" y="2336304"/>
                    </a:lnTo>
                    <a:lnTo>
                      <a:pt x="159892" y="543331"/>
                    </a:lnTo>
                    <a:lnTo>
                      <a:pt x="169202" y="529361"/>
                    </a:lnTo>
                    <a:lnTo>
                      <a:pt x="175412" y="487438"/>
                    </a:lnTo>
                    <a:lnTo>
                      <a:pt x="175412" y="13969"/>
                    </a:lnTo>
                    <a:lnTo>
                      <a:pt x="1085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439907" y="2632284"/>
                <a:ext cx="175895" cy="2345055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2345054">
                    <a:moveTo>
                      <a:pt x="7759" y="2313025"/>
                    </a:moveTo>
                    <a:lnTo>
                      <a:pt x="36427" y="2335436"/>
                    </a:lnTo>
                    <a:lnTo>
                      <a:pt x="79943" y="2344458"/>
                    </a:lnTo>
                    <a:lnTo>
                      <a:pt x="126949" y="2343582"/>
                    </a:lnTo>
                    <a:lnTo>
                      <a:pt x="166090" y="2336304"/>
                    </a:lnTo>
                    <a:lnTo>
                      <a:pt x="159892" y="543331"/>
                    </a:lnTo>
                    <a:lnTo>
                      <a:pt x="169202" y="529361"/>
                    </a:lnTo>
                    <a:lnTo>
                      <a:pt x="172300" y="507619"/>
                    </a:lnTo>
                    <a:lnTo>
                      <a:pt x="175412" y="487438"/>
                    </a:lnTo>
                    <a:lnTo>
                      <a:pt x="175412" y="13969"/>
                    </a:lnTo>
                    <a:lnTo>
                      <a:pt x="10858" y="0"/>
                    </a:lnTo>
                    <a:lnTo>
                      <a:pt x="0" y="162991"/>
                    </a:lnTo>
                    <a:lnTo>
                      <a:pt x="7759" y="2313025"/>
                    </a:lnTo>
                    <a:close/>
                  </a:path>
                </a:pathLst>
              </a:custGeom>
              <a:ln w="634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321932" y="5775826"/>
                <a:ext cx="73596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735964" h="565150">
                    <a:moveTo>
                      <a:pt x="735812" y="0"/>
                    </a:moveTo>
                    <a:lnTo>
                      <a:pt x="563498" y="68300"/>
                    </a:lnTo>
                    <a:lnTo>
                      <a:pt x="12407" y="361696"/>
                    </a:lnTo>
                    <a:lnTo>
                      <a:pt x="0" y="565061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635788" y="5932610"/>
                <a:ext cx="699135" cy="205104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205104">
                    <a:moveTo>
                      <a:pt x="698550" y="204914"/>
                    </a:moveTo>
                    <a:lnTo>
                      <a:pt x="687297" y="201565"/>
                    </a:lnTo>
                    <a:lnTo>
                      <a:pt x="676043" y="197927"/>
                    </a:lnTo>
                    <a:lnTo>
                      <a:pt x="667118" y="193125"/>
                    </a:lnTo>
                    <a:lnTo>
                      <a:pt x="662851" y="186283"/>
                    </a:lnTo>
                    <a:lnTo>
                      <a:pt x="23279" y="0"/>
                    </a:lnTo>
                    <a:lnTo>
                      <a:pt x="18618" y="4660"/>
                    </a:lnTo>
                    <a:lnTo>
                      <a:pt x="10858" y="3111"/>
                    </a:lnTo>
                    <a:lnTo>
                      <a:pt x="0" y="3111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208613" y="5890718"/>
                <a:ext cx="368300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179070">
                    <a:moveTo>
                      <a:pt x="341515" y="0"/>
                    </a:moveTo>
                    <a:lnTo>
                      <a:pt x="34150" y="155232"/>
                    </a:lnTo>
                    <a:lnTo>
                      <a:pt x="26390" y="153682"/>
                    </a:lnTo>
                    <a:lnTo>
                      <a:pt x="0" y="166103"/>
                    </a:lnTo>
                    <a:lnTo>
                      <a:pt x="45021" y="178511"/>
                    </a:lnTo>
                    <a:lnTo>
                      <a:pt x="69862" y="166103"/>
                    </a:lnTo>
                    <a:lnTo>
                      <a:pt x="60540" y="162991"/>
                    </a:lnTo>
                    <a:lnTo>
                      <a:pt x="367906" y="7759"/>
                    </a:lnTo>
                    <a:lnTo>
                      <a:pt x="34151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208613" y="5890718"/>
                <a:ext cx="368300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179070">
                    <a:moveTo>
                      <a:pt x="60540" y="162991"/>
                    </a:moveTo>
                    <a:lnTo>
                      <a:pt x="367906" y="7759"/>
                    </a:lnTo>
                    <a:lnTo>
                      <a:pt x="341515" y="0"/>
                    </a:lnTo>
                    <a:lnTo>
                      <a:pt x="34150" y="155232"/>
                    </a:lnTo>
                    <a:lnTo>
                      <a:pt x="26390" y="153682"/>
                    </a:lnTo>
                    <a:lnTo>
                      <a:pt x="0" y="166103"/>
                    </a:lnTo>
                    <a:lnTo>
                      <a:pt x="45021" y="178511"/>
                    </a:lnTo>
                    <a:lnTo>
                      <a:pt x="69862" y="166103"/>
                    </a:lnTo>
                    <a:lnTo>
                      <a:pt x="60540" y="162991"/>
                    </a:lnTo>
                    <a:close/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4773958" y="5777391"/>
                <a:ext cx="375920" cy="169545"/>
              </a:xfrm>
              <a:custGeom>
                <a:avLst/>
                <a:gdLst/>
                <a:ahLst/>
                <a:cxnLst/>
                <a:rect l="l" t="t" r="r" b="b"/>
                <a:pathLst>
                  <a:path w="375920" h="169545">
                    <a:moveTo>
                      <a:pt x="350824" y="0"/>
                    </a:moveTo>
                    <a:lnTo>
                      <a:pt x="37249" y="145922"/>
                    </a:lnTo>
                    <a:lnTo>
                      <a:pt x="27939" y="144373"/>
                    </a:lnTo>
                    <a:lnTo>
                      <a:pt x="0" y="155244"/>
                    </a:lnTo>
                    <a:lnTo>
                      <a:pt x="45008" y="169214"/>
                    </a:lnTo>
                    <a:lnTo>
                      <a:pt x="71399" y="155244"/>
                    </a:lnTo>
                    <a:lnTo>
                      <a:pt x="63639" y="153682"/>
                    </a:lnTo>
                    <a:lnTo>
                      <a:pt x="375665" y="6210"/>
                    </a:lnTo>
                    <a:lnTo>
                      <a:pt x="3508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4773958" y="5777391"/>
                <a:ext cx="375920" cy="169545"/>
              </a:xfrm>
              <a:custGeom>
                <a:avLst/>
                <a:gdLst/>
                <a:ahLst/>
                <a:cxnLst/>
                <a:rect l="l" t="t" r="r" b="b"/>
                <a:pathLst>
                  <a:path w="375920" h="169545">
                    <a:moveTo>
                      <a:pt x="375665" y="6210"/>
                    </a:moveTo>
                    <a:lnTo>
                      <a:pt x="350824" y="0"/>
                    </a:lnTo>
                    <a:lnTo>
                      <a:pt x="37249" y="145922"/>
                    </a:lnTo>
                    <a:lnTo>
                      <a:pt x="27939" y="144373"/>
                    </a:lnTo>
                    <a:lnTo>
                      <a:pt x="0" y="155244"/>
                    </a:lnTo>
                    <a:lnTo>
                      <a:pt x="45008" y="169214"/>
                    </a:lnTo>
                    <a:lnTo>
                      <a:pt x="71399" y="155244"/>
                    </a:lnTo>
                    <a:lnTo>
                      <a:pt x="63639" y="153682"/>
                    </a:lnTo>
                    <a:lnTo>
                      <a:pt x="375665" y="6210"/>
                    </a:lnTo>
                    <a:close/>
                  </a:path>
                </a:pathLst>
              </a:custGeom>
              <a:ln w="634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360734" y="5695102"/>
                <a:ext cx="35433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354329" h="71754">
                    <a:moveTo>
                      <a:pt x="0" y="0"/>
                    </a:moveTo>
                    <a:lnTo>
                      <a:pt x="49902" y="50397"/>
                    </a:lnTo>
                    <a:lnTo>
                      <a:pt x="95903" y="63484"/>
                    </a:lnTo>
                    <a:lnTo>
                      <a:pt x="145107" y="70088"/>
                    </a:lnTo>
                    <a:lnTo>
                      <a:pt x="189395" y="71399"/>
                    </a:lnTo>
                    <a:lnTo>
                      <a:pt x="235617" y="69120"/>
                    </a:lnTo>
                    <a:lnTo>
                      <a:pt x="284467" y="60147"/>
                    </a:lnTo>
                    <a:lnTo>
                      <a:pt x="326915" y="41277"/>
                    </a:lnTo>
                    <a:lnTo>
                      <a:pt x="353936" y="9309"/>
                    </a:lnTo>
                  </a:path>
                </a:pathLst>
              </a:custGeom>
              <a:ln w="634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036024" y="1685263"/>
                <a:ext cx="2393754" cy="329118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/>
            <p:nvPr/>
          </p:nvSpPr>
          <p:spPr>
            <a:xfrm>
              <a:off x="2828028" y="3618285"/>
              <a:ext cx="447675" cy="78740"/>
            </a:xfrm>
            <a:custGeom>
              <a:avLst/>
              <a:gdLst/>
              <a:ahLst/>
              <a:cxnLst/>
              <a:rect l="l" t="t" r="r" b="b"/>
              <a:pathLst>
                <a:path w="447675" h="78739">
                  <a:moveTo>
                    <a:pt x="78371" y="0"/>
                  </a:moveTo>
                  <a:lnTo>
                    <a:pt x="0" y="39204"/>
                  </a:lnTo>
                  <a:lnTo>
                    <a:pt x="78371" y="78371"/>
                  </a:lnTo>
                  <a:lnTo>
                    <a:pt x="78371" y="42240"/>
                  </a:lnTo>
                  <a:lnTo>
                    <a:pt x="74269" y="42240"/>
                  </a:lnTo>
                  <a:lnTo>
                    <a:pt x="74269" y="36156"/>
                  </a:lnTo>
                  <a:lnTo>
                    <a:pt x="78371" y="36156"/>
                  </a:lnTo>
                  <a:lnTo>
                    <a:pt x="78371" y="0"/>
                  </a:lnTo>
                  <a:close/>
                </a:path>
                <a:path w="447675" h="78739">
                  <a:moveTo>
                    <a:pt x="78371" y="36156"/>
                  </a:moveTo>
                  <a:lnTo>
                    <a:pt x="74269" y="36156"/>
                  </a:lnTo>
                  <a:lnTo>
                    <a:pt x="74269" y="42240"/>
                  </a:lnTo>
                  <a:lnTo>
                    <a:pt x="78371" y="42240"/>
                  </a:lnTo>
                  <a:lnTo>
                    <a:pt x="78371" y="36156"/>
                  </a:lnTo>
                  <a:close/>
                </a:path>
                <a:path w="447675" h="78739">
                  <a:moveTo>
                    <a:pt x="447408" y="36156"/>
                  </a:moveTo>
                  <a:lnTo>
                    <a:pt x="78371" y="36156"/>
                  </a:lnTo>
                  <a:lnTo>
                    <a:pt x="78371" y="42240"/>
                  </a:lnTo>
                  <a:lnTo>
                    <a:pt x="447408" y="42240"/>
                  </a:lnTo>
                  <a:lnTo>
                    <a:pt x="447408" y="36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48792" y="2880130"/>
              <a:ext cx="906780" cy="78740"/>
            </a:xfrm>
            <a:custGeom>
              <a:avLst/>
              <a:gdLst/>
              <a:ahLst/>
              <a:cxnLst/>
              <a:rect l="l" t="t" r="r" b="b"/>
              <a:pathLst>
                <a:path w="906779" h="78739">
                  <a:moveTo>
                    <a:pt x="78371" y="0"/>
                  </a:moveTo>
                  <a:lnTo>
                    <a:pt x="0" y="39204"/>
                  </a:lnTo>
                  <a:lnTo>
                    <a:pt x="78371" y="78371"/>
                  </a:lnTo>
                  <a:lnTo>
                    <a:pt x="78371" y="42252"/>
                  </a:lnTo>
                  <a:lnTo>
                    <a:pt x="74269" y="42252"/>
                  </a:lnTo>
                  <a:lnTo>
                    <a:pt x="74269" y="36156"/>
                  </a:lnTo>
                  <a:lnTo>
                    <a:pt x="78371" y="36156"/>
                  </a:lnTo>
                  <a:lnTo>
                    <a:pt x="78371" y="0"/>
                  </a:lnTo>
                  <a:close/>
                </a:path>
                <a:path w="906779" h="78739">
                  <a:moveTo>
                    <a:pt x="78371" y="36156"/>
                  </a:moveTo>
                  <a:lnTo>
                    <a:pt x="74269" y="36156"/>
                  </a:lnTo>
                  <a:lnTo>
                    <a:pt x="74269" y="42252"/>
                  </a:lnTo>
                  <a:lnTo>
                    <a:pt x="78371" y="42252"/>
                  </a:lnTo>
                  <a:lnTo>
                    <a:pt x="78371" y="36156"/>
                  </a:lnTo>
                  <a:close/>
                </a:path>
                <a:path w="906779" h="78739">
                  <a:moveTo>
                    <a:pt x="906272" y="36156"/>
                  </a:moveTo>
                  <a:lnTo>
                    <a:pt x="78371" y="36156"/>
                  </a:lnTo>
                  <a:lnTo>
                    <a:pt x="78371" y="42252"/>
                  </a:lnTo>
                  <a:lnTo>
                    <a:pt x="906272" y="42252"/>
                  </a:lnTo>
                  <a:lnTo>
                    <a:pt x="906272" y="36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5878" y="2410386"/>
              <a:ext cx="741680" cy="78740"/>
            </a:xfrm>
            <a:custGeom>
              <a:avLst/>
              <a:gdLst/>
              <a:ahLst/>
              <a:cxnLst/>
              <a:rect l="l" t="t" r="r" b="b"/>
              <a:pathLst>
                <a:path w="741680" h="78739">
                  <a:moveTo>
                    <a:pt x="662889" y="0"/>
                  </a:moveTo>
                  <a:lnTo>
                    <a:pt x="662889" y="78358"/>
                  </a:lnTo>
                  <a:lnTo>
                    <a:pt x="735165" y="42214"/>
                  </a:lnTo>
                  <a:lnTo>
                    <a:pt x="666991" y="42214"/>
                  </a:lnTo>
                  <a:lnTo>
                    <a:pt x="666991" y="36118"/>
                  </a:lnTo>
                  <a:lnTo>
                    <a:pt x="735161" y="36118"/>
                  </a:lnTo>
                  <a:lnTo>
                    <a:pt x="662889" y="0"/>
                  </a:lnTo>
                  <a:close/>
                </a:path>
                <a:path w="741680" h="78739">
                  <a:moveTo>
                    <a:pt x="662889" y="36118"/>
                  </a:moveTo>
                  <a:lnTo>
                    <a:pt x="0" y="36118"/>
                  </a:lnTo>
                  <a:lnTo>
                    <a:pt x="0" y="42214"/>
                  </a:lnTo>
                  <a:lnTo>
                    <a:pt x="662889" y="42214"/>
                  </a:lnTo>
                  <a:lnTo>
                    <a:pt x="662889" y="36118"/>
                  </a:lnTo>
                  <a:close/>
                </a:path>
                <a:path w="741680" h="78739">
                  <a:moveTo>
                    <a:pt x="735161" y="36118"/>
                  </a:moveTo>
                  <a:lnTo>
                    <a:pt x="666991" y="36118"/>
                  </a:lnTo>
                  <a:lnTo>
                    <a:pt x="666991" y="42214"/>
                  </a:lnTo>
                  <a:lnTo>
                    <a:pt x="735165" y="42214"/>
                  </a:lnTo>
                  <a:lnTo>
                    <a:pt x="741260" y="39166"/>
                  </a:lnTo>
                  <a:lnTo>
                    <a:pt x="735161" y="36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5210" y="3629569"/>
              <a:ext cx="503555" cy="78740"/>
            </a:xfrm>
            <a:custGeom>
              <a:avLst/>
              <a:gdLst/>
              <a:ahLst/>
              <a:cxnLst/>
              <a:rect l="l" t="t" r="r" b="b"/>
              <a:pathLst>
                <a:path w="503555" h="78739">
                  <a:moveTo>
                    <a:pt x="425081" y="0"/>
                  </a:moveTo>
                  <a:lnTo>
                    <a:pt x="425081" y="78371"/>
                  </a:lnTo>
                  <a:lnTo>
                    <a:pt x="497360" y="42214"/>
                  </a:lnTo>
                  <a:lnTo>
                    <a:pt x="429183" y="42214"/>
                  </a:lnTo>
                  <a:lnTo>
                    <a:pt x="429183" y="36118"/>
                  </a:lnTo>
                  <a:lnTo>
                    <a:pt x="497354" y="36118"/>
                  </a:lnTo>
                  <a:lnTo>
                    <a:pt x="425081" y="0"/>
                  </a:lnTo>
                  <a:close/>
                </a:path>
                <a:path w="503555" h="78739">
                  <a:moveTo>
                    <a:pt x="425081" y="36118"/>
                  </a:moveTo>
                  <a:lnTo>
                    <a:pt x="0" y="36118"/>
                  </a:lnTo>
                  <a:lnTo>
                    <a:pt x="0" y="42214"/>
                  </a:lnTo>
                  <a:lnTo>
                    <a:pt x="425081" y="42214"/>
                  </a:lnTo>
                  <a:lnTo>
                    <a:pt x="425081" y="36118"/>
                  </a:lnTo>
                  <a:close/>
                </a:path>
                <a:path w="503555" h="78739">
                  <a:moveTo>
                    <a:pt x="497354" y="36118"/>
                  </a:moveTo>
                  <a:lnTo>
                    <a:pt x="429183" y="36118"/>
                  </a:lnTo>
                  <a:lnTo>
                    <a:pt x="429183" y="42214"/>
                  </a:lnTo>
                  <a:lnTo>
                    <a:pt x="497360" y="42214"/>
                  </a:lnTo>
                  <a:lnTo>
                    <a:pt x="503453" y="39166"/>
                  </a:lnTo>
                  <a:lnTo>
                    <a:pt x="497354" y="36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53415" y="41810"/>
              <a:ext cx="4598035" cy="438784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90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5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  <a:p>
              <a:pPr marL="2295525">
                <a:lnSpc>
                  <a:spcPct val="100000"/>
                </a:lnSpc>
                <a:spcBef>
                  <a:spcPts val="36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DRILLING</a:t>
              </a:r>
              <a:r>
                <a:rPr sz="1600" b="1" u="sng" spc="-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MACHINES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180249" y="900503"/>
              <a:ext cx="5122545" cy="5632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25" dirty="0">
                  <a:latin typeface="Arial"/>
                  <a:cs typeface="Arial"/>
                </a:rPr>
                <a:t>Two </a:t>
              </a:r>
              <a:r>
                <a:rPr sz="1200" spc="-5" dirty="0">
                  <a:latin typeface="Arial"/>
                  <a:cs typeface="Arial"/>
                </a:rPr>
                <a:t>common </a:t>
              </a:r>
              <a:r>
                <a:rPr sz="1200" dirty="0">
                  <a:latin typeface="Arial"/>
                  <a:cs typeface="Arial"/>
                </a:rPr>
                <a:t>types of </a:t>
              </a:r>
              <a:r>
                <a:rPr sz="1200" spc="-5" dirty="0">
                  <a:latin typeface="Arial"/>
                  <a:cs typeface="Arial"/>
                </a:rPr>
                <a:t>drilling machine are seen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Name both</a:t>
              </a:r>
              <a:r>
                <a:rPr sz="1200" spc="1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types.</a:t>
              </a:r>
              <a:endParaRPr sz="1200">
                <a:latin typeface="Arial"/>
                <a:cs typeface="Arial"/>
              </a:endParaRPr>
            </a:p>
            <a:p>
              <a:pPr marL="2881630">
                <a:lnSpc>
                  <a:spcPct val="100000"/>
                </a:lnSpc>
                <a:spcBef>
                  <a:spcPts val="1110"/>
                </a:spcBef>
              </a:pPr>
              <a:r>
                <a:rPr sz="1400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86409" y="1224696"/>
              <a:ext cx="5886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NAME: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90766" y="5136905"/>
              <a:ext cx="190055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Label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‘arrowed’</a:t>
              </a:r>
              <a:r>
                <a:rPr sz="1200" spc="-7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parts.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58114" y="6469834"/>
              <a:ext cx="7157720" cy="6375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41275">
                <a:lnSpc>
                  <a:spcPct val="1147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</a:t>
              </a:r>
              <a:r>
                <a:rPr sz="1200" spc="-5" dirty="0">
                  <a:latin typeface="Arial"/>
                  <a:cs typeface="Arial"/>
                </a:rPr>
                <a:t>The main diﬀerence between </a:t>
              </a:r>
              <a:r>
                <a:rPr sz="1200" dirty="0">
                  <a:latin typeface="Arial"/>
                  <a:cs typeface="Arial"/>
                </a:rPr>
                <a:t>the two </a:t>
              </a:r>
              <a:r>
                <a:rPr sz="1200" spc="-5" dirty="0">
                  <a:latin typeface="Arial"/>
                  <a:cs typeface="Arial"/>
                </a:rPr>
                <a:t>machine drills is their overall </a:t>
              </a:r>
              <a:r>
                <a:rPr sz="1200" dirty="0">
                  <a:latin typeface="Arial"/>
                  <a:cs typeface="Arial"/>
                </a:rPr>
                <a:t>size. Why </a:t>
              </a:r>
              <a:r>
                <a:rPr sz="1200" spc="-5" dirty="0">
                  <a:latin typeface="Arial"/>
                  <a:cs typeface="Arial"/>
                </a:rPr>
                <a:t>is one much smaller than  the other? Include a description </a:t>
              </a:r>
              <a:r>
                <a:rPr sz="1200" dirty="0">
                  <a:latin typeface="Arial"/>
                  <a:cs typeface="Arial"/>
                </a:rPr>
                <a:t>of the type of </a:t>
              </a:r>
              <a:r>
                <a:rPr sz="1200" spc="-5" dirty="0">
                  <a:latin typeface="Arial"/>
                  <a:cs typeface="Arial"/>
                </a:rPr>
                <a:t>work normally carried </a:t>
              </a:r>
              <a:r>
                <a:rPr sz="1200" dirty="0">
                  <a:latin typeface="Arial"/>
                  <a:cs typeface="Arial"/>
                </a:rPr>
                <a:t>out </a:t>
              </a:r>
              <a:r>
                <a:rPr sz="1200" spc="-5" dirty="0">
                  <a:latin typeface="Arial"/>
                  <a:cs typeface="Arial"/>
                </a:rPr>
                <a:t>on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smaller drill, as </a:t>
              </a:r>
              <a:r>
                <a:rPr sz="1200" dirty="0">
                  <a:latin typeface="Arial"/>
                  <a:cs typeface="Arial"/>
                </a:rPr>
                <a:t>part of</a:t>
              </a:r>
              <a:r>
                <a:rPr sz="1200" spc="29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your</a:t>
              </a:r>
              <a:endParaRPr sz="1200">
                <a:latin typeface="Arial"/>
                <a:cs typeface="Arial"/>
              </a:endParaRPr>
            </a:p>
            <a:p>
              <a:pPr marL="3322320">
                <a:lnSpc>
                  <a:spcPct val="100000"/>
                </a:lnSpc>
                <a:spcBef>
                  <a:spcPts val="70"/>
                </a:spcBef>
              </a:pPr>
              <a:r>
                <a:rPr sz="1200" spc="-15" dirty="0">
                  <a:latin typeface="Arial"/>
                  <a:cs typeface="Arial"/>
                </a:rPr>
                <a:t>answer.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607515" y="8352697"/>
              <a:ext cx="420179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4. List four safety </a:t>
              </a:r>
              <a:r>
                <a:rPr sz="1200" spc="-5" dirty="0">
                  <a:latin typeface="Arial"/>
                  <a:cs typeface="Arial"/>
                </a:rPr>
                <a:t>rules governing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drilling</a:t>
              </a:r>
              <a:r>
                <a:rPr sz="1200" spc="7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machines.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895099" y="506926"/>
              <a:ext cx="6026150" cy="29210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8260" rIns="0" bIns="0" rtlCol="0">
              <a:spAutoFit/>
            </a:bodyPr>
            <a:lstStyle/>
            <a:p>
              <a:pPr marL="85090">
                <a:lnSpc>
                  <a:spcPct val="100000"/>
                </a:lnSpc>
                <a:spcBef>
                  <a:spcPts val="380"/>
                </a:spcBef>
                <a:tabLst>
                  <a:tab pos="1923414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https://www.technologystudent.com/equip1/macdrl1.htm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161940" y="45971"/>
              <a:ext cx="144145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©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6672198" y="45716"/>
              <a:ext cx="610870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790288D-6931-4484-89D3-9A0B88F1306B}"/>
              </a:ext>
            </a:extLst>
          </p:cNvPr>
          <p:cNvGrpSpPr/>
          <p:nvPr/>
        </p:nvGrpSpPr>
        <p:grpSpPr>
          <a:xfrm>
            <a:off x="142900" y="45971"/>
            <a:ext cx="7369809" cy="10018300"/>
            <a:chOff x="142900" y="45971"/>
            <a:chExt cx="7369809" cy="10018300"/>
          </a:xfrm>
        </p:grpSpPr>
        <p:sp>
          <p:nvSpPr>
            <p:cNvPr id="2" name="object 2"/>
            <p:cNvSpPr txBox="1"/>
            <p:nvPr/>
          </p:nvSpPr>
          <p:spPr>
            <a:xfrm>
              <a:off x="1910600" y="188033"/>
              <a:ext cx="351409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DRILLING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MACHINES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-</a:t>
              </a:r>
              <a:r>
                <a:rPr sz="1600" b="1" u="sng" spc="-5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CONTINUED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505339" y="1436403"/>
              <a:ext cx="1148873" cy="1579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447" y="3251024"/>
              <a:ext cx="1483961" cy="14265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593" y="4905499"/>
              <a:ext cx="1589269" cy="1608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42900" y="859418"/>
              <a:ext cx="7369809" cy="1219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26160" marR="5080" indent="-1014094">
                <a:lnSpc>
                  <a:spcPct val="1069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5. </a:t>
              </a:r>
              <a:r>
                <a:rPr sz="1200" spc="-5" dirty="0">
                  <a:latin typeface="Arial"/>
                  <a:cs typeface="Arial"/>
                </a:rPr>
                <a:t>Three </a:t>
              </a:r>
              <a:r>
                <a:rPr sz="1200" dirty="0">
                  <a:latin typeface="Arial"/>
                  <a:cs typeface="Arial"/>
                </a:rPr>
                <a:t>types of </a:t>
              </a:r>
              <a:r>
                <a:rPr sz="1200" spc="-5" dirty="0">
                  <a:latin typeface="Arial"/>
                  <a:cs typeface="Arial"/>
                </a:rPr>
                <a:t>drill bit are seen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5" dirty="0">
                  <a:latin typeface="Arial"/>
                  <a:cs typeface="Arial"/>
                </a:rPr>
                <a:t>Name each ‘bit’ and write a general description </a:t>
              </a:r>
              <a:r>
                <a:rPr sz="1200" dirty="0">
                  <a:latin typeface="Arial"/>
                  <a:cs typeface="Arial"/>
                </a:rPr>
                <a:t>of the type of </a:t>
              </a:r>
              <a:r>
                <a:rPr sz="1200" spc="-5" dirty="0">
                  <a:latin typeface="Arial"/>
                  <a:cs typeface="Arial"/>
                </a:rPr>
                <a:t>drilling  each is capable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producing, when used in conjunction with a drilling</a:t>
              </a:r>
              <a:r>
                <a:rPr sz="1200" spc="12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machine.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2000">
                <a:latin typeface="Arial"/>
                <a:cs typeface="Arial"/>
              </a:endParaRPr>
            </a:p>
            <a:p>
              <a:pPr marL="2011045">
                <a:lnSpc>
                  <a:spcPct val="100000"/>
                </a:lnSpc>
              </a:pPr>
              <a:r>
                <a:rPr sz="1200" b="1" dirty="0">
                  <a:latin typeface="Arial"/>
                  <a:cs typeface="Arial"/>
                </a:rPr>
                <a:t>DRILL BIT</a:t>
              </a:r>
              <a:r>
                <a:rPr sz="1200" b="1" spc="-3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 marL="2011045">
                <a:lnSpc>
                  <a:spcPct val="100000"/>
                </a:lnSpc>
                <a:spcBef>
                  <a:spcPts val="1135"/>
                </a:spcBef>
              </a:pPr>
              <a:r>
                <a:rPr sz="1200" dirty="0">
                  <a:latin typeface="Arial"/>
                  <a:cs typeface="Arial"/>
                </a:rPr>
                <a:t>TYPICAL</a:t>
              </a:r>
              <a:r>
                <a:rPr sz="1200" spc="-5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141613" y="3240758"/>
              <a:ext cx="1301115" cy="5359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Arial"/>
                  <a:cs typeface="Arial"/>
                </a:rPr>
                <a:t>DRILL BIT</a:t>
              </a:r>
              <a:r>
                <a:rPr sz="1200" b="1" spc="-9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135"/>
                </a:spcBef>
              </a:pPr>
              <a:r>
                <a:rPr sz="1200" dirty="0">
                  <a:latin typeface="Arial"/>
                  <a:cs typeface="Arial"/>
                </a:rPr>
                <a:t>TYPICAL</a:t>
              </a:r>
              <a:r>
                <a:rPr sz="1200" spc="-6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141613" y="4930505"/>
              <a:ext cx="1301115" cy="5359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Arial"/>
                  <a:cs typeface="Arial"/>
                </a:rPr>
                <a:t>DRILL BIT</a:t>
              </a:r>
              <a:r>
                <a:rPr sz="1200" b="1" spc="-9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135"/>
                </a:spcBef>
              </a:pPr>
              <a:r>
                <a:rPr sz="1200" dirty="0">
                  <a:latin typeface="Arial"/>
                  <a:cs typeface="Arial"/>
                </a:rPr>
                <a:t>TYPICAL</a:t>
              </a:r>
              <a:r>
                <a:rPr sz="1200" spc="-6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07644" y="7028508"/>
              <a:ext cx="1626111" cy="30357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383002" y="6623301"/>
              <a:ext cx="4775200" cy="488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47090" marR="5080" indent="-835025">
                <a:lnSpc>
                  <a:spcPct val="1266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6. </a:t>
              </a:r>
              <a:r>
                <a:rPr sz="1200" spc="-5" dirty="0">
                  <a:latin typeface="Arial"/>
                  <a:cs typeface="Arial"/>
                </a:rPr>
                <a:t>The machine drill shown opposite is being used in a </a:t>
              </a:r>
              <a:r>
                <a:rPr sz="1200" dirty="0">
                  <a:latin typeface="Arial"/>
                  <a:cs typeface="Arial"/>
                </a:rPr>
                <a:t>very </a:t>
              </a:r>
              <a:r>
                <a:rPr sz="1200" spc="-5" dirty="0">
                  <a:latin typeface="Arial"/>
                  <a:cs typeface="Arial"/>
                </a:rPr>
                <a:t>dangerous  </a:t>
              </a:r>
              <a:r>
                <a:rPr sz="1200" spc="-15" dirty="0">
                  <a:latin typeface="Arial"/>
                  <a:cs typeface="Arial"/>
                </a:rPr>
                <a:t>manner. </a:t>
              </a:r>
              <a:r>
                <a:rPr sz="1200" dirty="0">
                  <a:latin typeface="Arial"/>
                  <a:cs typeface="Arial"/>
                </a:rPr>
                <a:t>Identify </a:t>
              </a:r>
              <a:r>
                <a:rPr sz="1200" spc="-5" dirty="0">
                  <a:latin typeface="Arial"/>
                  <a:cs typeface="Arial"/>
                </a:rPr>
                <a:t>and describe all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dangers.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03659" y="544493"/>
              <a:ext cx="6026785" cy="278130"/>
            </a:xfrm>
            <a:prstGeom prst="rect">
              <a:avLst/>
            </a:prstGeom>
            <a:ln w="7200">
              <a:solidFill>
                <a:srgbClr val="DD2B1C"/>
              </a:solidFill>
            </a:ln>
          </p:spPr>
          <p:txBody>
            <a:bodyPr vert="horz" wrap="square" lIns="0" tIns="40640" rIns="0" bIns="0" rtlCol="0">
              <a:spAutoFit/>
            </a:bodyPr>
            <a:lstStyle/>
            <a:p>
              <a:pPr marL="85090">
                <a:lnSpc>
                  <a:spcPct val="100000"/>
                </a:lnSpc>
                <a:spcBef>
                  <a:spcPts val="320"/>
                </a:spcBef>
                <a:tabLst>
                  <a:tab pos="1923414" algn="l"/>
                </a:tabLst>
              </a:pPr>
              <a:r>
                <a:rPr sz="18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800" spc="-60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baseline="4629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https://www.technologystudent.com/equip1/macdrl1.htm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093360" y="45971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7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84835" y="61109"/>
              <a:ext cx="459803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2499360" algn="l"/>
                </a:tabLst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	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8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394955" y="9715572"/>
              <a:ext cx="7067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098D7B7C-1CC1-4408-850C-A8061FCE9E72}"/>
              </a:ext>
            </a:extLst>
          </p:cNvPr>
          <p:cNvGrpSpPr/>
          <p:nvPr/>
        </p:nvGrpSpPr>
        <p:grpSpPr>
          <a:xfrm>
            <a:off x="159292" y="176859"/>
            <a:ext cx="7296150" cy="10298856"/>
            <a:chOff x="159292" y="176859"/>
            <a:chExt cx="7296150" cy="10298856"/>
          </a:xfrm>
        </p:grpSpPr>
        <p:grpSp>
          <p:nvGrpSpPr>
            <p:cNvPr id="2" name="object 2"/>
            <p:cNvGrpSpPr/>
            <p:nvPr/>
          </p:nvGrpSpPr>
          <p:grpSpPr>
            <a:xfrm>
              <a:off x="3430122" y="1850839"/>
              <a:ext cx="1776095" cy="1944370"/>
              <a:chOff x="3430122" y="1850839"/>
              <a:chExt cx="1776095" cy="194437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4331526" y="2725970"/>
                <a:ext cx="80454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04545" h="485139">
                    <a:moveTo>
                      <a:pt x="32937" y="0"/>
                    </a:moveTo>
                    <a:lnTo>
                      <a:pt x="0" y="59763"/>
                    </a:lnTo>
                    <a:lnTo>
                      <a:pt x="771527" y="484905"/>
                    </a:lnTo>
                    <a:lnTo>
                      <a:pt x="804456" y="425137"/>
                    </a:lnTo>
                    <a:lnTo>
                      <a:pt x="32937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4331526" y="2725970"/>
                <a:ext cx="80454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04545" h="485139">
                    <a:moveTo>
                      <a:pt x="32937" y="0"/>
                    </a:moveTo>
                    <a:lnTo>
                      <a:pt x="804456" y="425137"/>
                    </a:lnTo>
                    <a:lnTo>
                      <a:pt x="771527" y="484905"/>
                    </a:lnTo>
                    <a:lnTo>
                      <a:pt x="0" y="59763"/>
                    </a:lnTo>
                    <a:lnTo>
                      <a:pt x="32937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494811" y="2264901"/>
                <a:ext cx="80454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04545" h="485139">
                    <a:moveTo>
                      <a:pt x="32932" y="0"/>
                    </a:moveTo>
                    <a:lnTo>
                      <a:pt x="0" y="59766"/>
                    </a:lnTo>
                    <a:lnTo>
                      <a:pt x="771523" y="484908"/>
                    </a:lnTo>
                    <a:lnTo>
                      <a:pt x="804452" y="425141"/>
                    </a:lnTo>
                    <a:lnTo>
                      <a:pt x="32932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494811" y="2264901"/>
                <a:ext cx="80454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804545" h="485139">
                    <a:moveTo>
                      <a:pt x="32932" y="0"/>
                    </a:moveTo>
                    <a:lnTo>
                      <a:pt x="804452" y="425141"/>
                    </a:lnTo>
                    <a:lnTo>
                      <a:pt x="771523" y="484908"/>
                    </a:lnTo>
                    <a:lnTo>
                      <a:pt x="0" y="59766"/>
                    </a:lnTo>
                    <a:lnTo>
                      <a:pt x="3293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304940" y="1905216"/>
                <a:ext cx="480695" cy="807085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807085">
                    <a:moveTo>
                      <a:pt x="420621" y="0"/>
                    </a:moveTo>
                    <a:lnTo>
                      <a:pt x="0" y="773996"/>
                    </a:lnTo>
                    <a:lnTo>
                      <a:pt x="59959" y="806576"/>
                    </a:lnTo>
                    <a:lnTo>
                      <a:pt x="480579" y="32584"/>
                    </a:lnTo>
                    <a:lnTo>
                      <a:pt x="420621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304940" y="1905216"/>
                <a:ext cx="480695" cy="807085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807085">
                    <a:moveTo>
                      <a:pt x="0" y="773996"/>
                    </a:moveTo>
                    <a:lnTo>
                      <a:pt x="420621" y="0"/>
                    </a:lnTo>
                    <a:lnTo>
                      <a:pt x="480579" y="32584"/>
                    </a:lnTo>
                    <a:lnTo>
                      <a:pt x="59959" y="806576"/>
                    </a:lnTo>
                    <a:lnTo>
                      <a:pt x="0" y="77399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837884" y="2752800"/>
                <a:ext cx="480695" cy="807085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807085">
                    <a:moveTo>
                      <a:pt x="420620" y="0"/>
                    </a:moveTo>
                    <a:lnTo>
                      <a:pt x="0" y="773996"/>
                    </a:lnTo>
                    <a:lnTo>
                      <a:pt x="59957" y="806580"/>
                    </a:lnTo>
                    <a:lnTo>
                      <a:pt x="480578" y="32584"/>
                    </a:lnTo>
                    <a:lnTo>
                      <a:pt x="420620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837884" y="2752800"/>
                <a:ext cx="480695" cy="807085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807085">
                    <a:moveTo>
                      <a:pt x="0" y="773996"/>
                    </a:moveTo>
                    <a:lnTo>
                      <a:pt x="420620" y="0"/>
                    </a:lnTo>
                    <a:lnTo>
                      <a:pt x="480578" y="32584"/>
                    </a:lnTo>
                    <a:lnTo>
                      <a:pt x="59957" y="806580"/>
                    </a:lnTo>
                    <a:lnTo>
                      <a:pt x="0" y="77399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698309" y="1850839"/>
                <a:ext cx="128037" cy="11340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092696" y="3133436"/>
                <a:ext cx="113407" cy="12804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430122" y="2217290"/>
                <a:ext cx="113407" cy="12804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785151" y="3507980"/>
                <a:ext cx="128041" cy="11340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237159" y="2652443"/>
                <a:ext cx="157032" cy="15702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315222" y="3409948"/>
                <a:ext cx="4572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4175">
                    <a:moveTo>
                      <a:pt x="45302" y="0"/>
                    </a:moveTo>
                    <a:lnTo>
                      <a:pt x="0" y="0"/>
                    </a:lnTo>
                    <a:lnTo>
                      <a:pt x="0" y="362419"/>
                    </a:lnTo>
                    <a:lnTo>
                      <a:pt x="23964" y="383641"/>
                    </a:lnTo>
                    <a:lnTo>
                      <a:pt x="45302" y="362419"/>
                    </a:lnTo>
                    <a:lnTo>
                      <a:pt x="4530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4315222" y="3409948"/>
                <a:ext cx="4572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4175">
                    <a:moveTo>
                      <a:pt x="0" y="0"/>
                    </a:moveTo>
                    <a:lnTo>
                      <a:pt x="45302" y="0"/>
                    </a:lnTo>
                    <a:lnTo>
                      <a:pt x="45302" y="362419"/>
                    </a:lnTo>
                    <a:lnTo>
                      <a:pt x="23964" y="383641"/>
                    </a:lnTo>
                    <a:lnTo>
                      <a:pt x="0" y="36241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4316692" y="3412626"/>
                <a:ext cx="42545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359410">
                    <a:moveTo>
                      <a:pt x="42164" y="297103"/>
                    </a:moveTo>
                    <a:lnTo>
                      <a:pt x="31508" y="301967"/>
                    </a:lnTo>
                    <a:lnTo>
                      <a:pt x="10655" y="323367"/>
                    </a:lnTo>
                    <a:lnTo>
                      <a:pt x="0" y="328231"/>
                    </a:lnTo>
                    <a:lnTo>
                      <a:pt x="0" y="359359"/>
                    </a:lnTo>
                    <a:lnTo>
                      <a:pt x="10655" y="354495"/>
                    </a:lnTo>
                    <a:lnTo>
                      <a:pt x="31508" y="333095"/>
                    </a:lnTo>
                    <a:lnTo>
                      <a:pt x="42164" y="328231"/>
                    </a:lnTo>
                    <a:lnTo>
                      <a:pt x="42164" y="297103"/>
                    </a:lnTo>
                    <a:close/>
                  </a:path>
                  <a:path w="42545" h="359410">
                    <a:moveTo>
                      <a:pt x="42164" y="238633"/>
                    </a:moveTo>
                    <a:lnTo>
                      <a:pt x="31508" y="243497"/>
                    </a:lnTo>
                    <a:lnTo>
                      <a:pt x="10655" y="264896"/>
                    </a:lnTo>
                    <a:lnTo>
                      <a:pt x="0" y="269748"/>
                    </a:lnTo>
                    <a:lnTo>
                      <a:pt x="0" y="300875"/>
                    </a:lnTo>
                    <a:lnTo>
                      <a:pt x="10655" y="296011"/>
                    </a:lnTo>
                    <a:lnTo>
                      <a:pt x="31508" y="274612"/>
                    </a:lnTo>
                    <a:lnTo>
                      <a:pt x="42164" y="269748"/>
                    </a:lnTo>
                    <a:lnTo>
                      <a:pt x="42164" y="238633"/>
                    </a:lnTo>
                    <a:close/>
                  </a:path>
                  <a:path w="42545" h="359410">
                    <a:moveTo>
                      <a:pt x="42164" y="175437"/>
                    </a:moveTo>
                    <a:lnTo>
                      <a:pt x="31508" y="180301"/>
                    </a:lnTo>
                    <a:lnTo>
                      <a:pt x="10655" y="201701"/>
                    </a:lnTo>
                    <a:lnTo>
                      <a:pt x="0" y="206565"/>
                    </a:lnTo>
                    <a:lnTo>
                      <a:pt x="0" y="237680"/>
                    </a:lnTo>
                    <a:lnTo>
                      <a:pt x="10655" y="232816"/>
                    </a:lnTo>
                    <a:lnTo>
                      <a:pt x="31508" y="211429"/>
                    </a:lnTo>
                    <a:lnTo>
                      <a:pt x="42164" y="206565"/>
                    </a:lnTo>
                    <a:lnTo>
                      <a:pt x="42164" y="175437"/>
                    </a:lnTo>
                    <a:close/>
                  </a:path>
                  <a:path w="42545" h="359410">
                    <a:moveTo>
                      <a:pt x="42164" y="116954"/>
                    </a:moveTo>
                    <a:lnTo>
                      <a:pt x="31508" y="121818"/>
                    </a:lnTo>
                    <a:lnTo>
                      <a:pt x="10655" y="143217"/>
                    </a:lnTo>
                    <a:lnTo>
                      <a:pt x="0" y="148082"/>
                    </a:lnTo>
                    <a:lnTo>
                      <a:pt x="0" y="179209"/>
                    </a:lnTo>
                    <a:lnTo>
                      <a:pt x="10655" y="174345"/>
                    </a:lnTo>
                    <a:lnTo>
                      <a:pt x="31508" y="152946"/>
                    </a:lnTo>
                    <a:lnTo>
                      <a:pt x="42164" y="148082"/>
                    </a:lnTo>
                    <a:lnTo>
                      <a:pt x="42164" y="116954"/>
                    </a:lnTo>
                    <a:close/>
                  </a:path>
                  <a:path w="42545" h="359410">
                    <a:moveTo>
                      <a:pt x="42164" y="58483"/>
                    </a:moveTo>
                    <a:lnTo>
                      <a:pt x="31508" y="63347"/>
                    </a:lnTo>
                    <a:lnTo>
                      <a:pt x="10655" y="84734"/>
                    </a:lnTo>
                    <a:lnTo>
                      <a:pt x="0" y="89598"/>
                    </a:lnTo>
                    <a:lnTo>
                      <a:pt x="0" y="120726"/>
                    </a:lnTo>
                    <a:lnTo>
                      <a:pt x="10655" y="115862"/>
                    </a:lnTo>
                    <a:lnTo>
                      <a:pt x="31508" y="94462"/>
                    </a:lnTo>
                    <a:lnTo>
                      <a:pt x="42164" y="89598"/>
                    </a:lnTo>
                    <a:lnTo>
                      <a:pt x="42164" y="58483"/>
                    </a:lnTo>
                    <a:close/>
                  </a:path>
                  <a:path w="42545" h="359410">
                    <a:moveTo>
                      <a:pt x="42164" y="0"/>
                    </a:moveTo>
                    <a:lnTo>
                      <a:pt x="31508" y="4864"/>
                    </a:lnTo>
                    <a:lnTo>
                      <a:pt x="10655" y="26263"/>
                    </a:lnTo>
                    <a:lnTo>
                      <a:pt x="0" y="31127"/>
                    </a:lnTo>
                    <a:lnTo>
                      <a:pt x="0" y="62255"/>
                    </a:lnTo>
                    <a:lnTo>
                      <a:pt x="10655" y="57391"/>
                    </a:lnTo>
                    <a:lnTo>
                      <a:pt x="31508" y="35991"/>
                    </a:lnTo>
                    <a:lnTo>
                      <a:pt x="42164" y="31127"/>
                    </a:lnTo>
                    <a:lnTo>
                      <a:pt x="42164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/>
            <p:nvPr/>
          </p:nvSpPr>
          <p:spPr>
            <a:xfrm>
              <a:off x="3203329" y="3803901"/>
              <a:ext cx="24130" cy="370840"/>
            </a:xfrm>
            <a:custGeom>
              <a:avLst/>
              <a:gdLst/>
              <a:ahLst/>
              <a:cxnLst/>
              <a:rect l="l" t="t" r="r" b="b"/>
              <a:pathLst>
                <a:path w="24130" h="370839">
                  <a:moveTo>
                    <a:pt x="23990" y="370504"/>
                  </a:moveTo>
                  <a:lnTo>
                    <a:pt x="23922" y="352799"/>
                  </a:lnTo>
                  <a:lnTo>
                    <a:pt x="1306" y="345826"/>
                  </a:lnTo>
                  <a:lnTo>
                    <a:pt x="1257" y="332416"/>
                  </a:lnTo>
                  <a:lnTo>
                    <a:pt x="23821" y="327390"/>
                  </a:lnTo>
                  <a:lnTo>
                    <a:pt x="23735" y="304803"/>
                  </a:lnTo>
                  <a:lnTo>
                    <a:pt x="1130" y="300657"/>
                  </a:lnTo>
                  <a:lnTo>
                    <a:pt x="1080" y="285832"/>
                  </a:lnTo>
                  <a:lnTo>
                    <a:pt x="23648" y="282218"/>
                  </a:lnTo>
                </a:path>
                <a:path w="24130" h="370839">
                  <a:moveTo>
                    <a:pt x="23648" y="282116"/>
                  </a:moveTo>
                  <a:lnTo>
                    <a:pt x="23554" y="257547"/>
                  </a:lnTo>
                  <a:lnTo>
                    <a:pt x="939" y="250573"/>
                  </a:lnTo>
                  <a:lnTo>
                    <a:pt x="892" y="237163"/>
                  </a:lnTo>
                  <a:lnTo>
                    <a:pt x="23461" y="232138"/>
                  </a:lnTo>
                  <a:lnTo>
                    <a:pt x="23367" y="208591"/>
                  </a:lnTo>
                  <a:lnTo>
                    <a:pt x="763" y="204439"/>
                  </a:lnTo>
                  <a:lnTo>
                    <a:pt x="713" y="189618"/>
                  </a:lnTo>
                  <a:lnTo>
                    <a:pt x="23666" y="184434"/>
                  </a:lnTo>
                </a:path>
                <a:path w="24130" h="370839">
                  <a:moveTo>
                    <a:pt x="23274" y="184499"/>
                  </a:moveTo>
                  <a:lnTo>
                    <a:pt x="23206" y="166794"/>
                  </a:lnTo>
                  <a:lnTo>
                    <a:pt x="594" y="159821"/>
                  </a:lnTo>
                  <a:lnTo>
                    <a:pt x="543" y="146411"/>
                  </a:lnTo>
                  <a:lnTo>
                    <a:pt x="23112" y="141382"/>
                  </a:lnTo>
                  <a:lnTo>
                    <a:pt x="23026" y="118799"/>
                  </a:lnTo>
                  <a:lnTo>
                    <a:pt x="421" y="114647"/>
                  </a:lnTo>
                  <a:lnTo>
                    <a:pt x="368" y="99827"/>
                  </a:lnTo>
                  <a:lnTo>
                    <a:pt x="23332" y="96208"/>
                  </a:lnTo>
                </a:path>
                <a:path w="24130" h="370839">
                  <a:moveTo>
                    <a:pt x="22940" y="96112"/>
                  </a:moveTo>
                  <a:lnTo>
                    <a:pt x="22842" y="71541"/>
                  </a:lnTo>
                  <a:lnTo>
                    <a:pt x="234" y="64569"/>
                  </a:lnTo>
                  <a:lnTo>
                    <a:pt x="180" y="51159"/>
                  </a:lnTo>
                  <a:lnTo>
                    <a:pt x="22749" y="46134"/>
                  </a:lnTo>
                  <a:lnTo>
                    <a:pt x="22659" y="22585"/>
                  </a:lnTo>
                  <a:lnTo>
                    <a:pt x="58" y="18435"/>
                  </a:lnTo>
                  <a:lnTo>
                    <a:pt x="0" y="3614"/>
                  </a:lnTo>
                  <a:lnTo>
                    <a:pt x="22572" y="0"/>
                  </a:lnTo>
                </a:path>
              </a:pathLst>
            </a:custGeom>
            <a:ln w="190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3195219" y="2449054"/>
              <a:ext cx="287020" cy="2394585"/>
              <a:chOff x="3195219" y="2449054"/>
              <a:chExt cx="287020" cy="2394585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204744" y="3786839"/>
                <a:ext cx="39370" cy="66929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669289">
                    <a:moveTo>
                      <a:pt x="23648" y="669099"/>
                    </a:moveTo>
                    <a:lnTo>
                      <a:pt x="23555" y="644530"/>
                    </a:lnTo>
                    <a:lnTo>
                      <a:pt x="939" y="637556"/>
                    </a:lnTo>
                    <a:lnTo>
                      <a:pt x="892" y="624146"/>
                    </a:lnTo>
                    <a:lnTo>
                      <a:pt x="23461" y="619117"/>
                    </a:lnTo>
                    <a:lnTo>
                      <a:pt x="23368" y="595570"/>
                    </a:lnTo>
                    <a:lnTo>
                      <a:pt x="763" y="591422"/>
                    </a:lnTo>
                    <a:lnTo>
                      <a:pt x="709" y="576601"/>
                    </a:lnTo>
                    <a:lnTo>
                      <a:pt x="22900" y="571849"/>
                    </a:lnTo>
                  </a:path>
                  <a:path w="39369" h="669289">
                    <a:moveTo>
                      <a:pt x="23274" y="571482"/>
                    </a:moveTo>
                    <a:lnTo>
                      <a:pt x="23209" y="553777"/>
                    </a:lnTo>
                    <a:lnTo>
                      <a:pt x="594" y="546803"/>
                    </a:lnTo>
                    <a:lnTo>
                      <a:pt x="543" y="533393"/>
                    </a:lnTo>
                    <a:lnTo>
                      <a:pt x="23112" y="528368"/>
                    </a:lnTo>
                    <a:lnTo>
                      <a:pt x="23026" y="505782"/>
                    </a:lnTo>
                    <a:lnTo>
                      <a:pt x="421" y="501630"/>
                    </a:lnTo>
                    <a:lnTo>
                      <a:pt x="368" y="486810"/>
                    </a:lnTo>
                    <a:lnTo>
                      <a:pt x="22940" y="483191"/>
                    </a:lnTo>
                  </a:path>
                  <a:path w="39369" h="669289">
                    <a:moveTo>
                      <a:pt x="22940" y="483095"/>
                    </a:moveTo>
                    <a:lnTo>
                      <a:pt x="22842" y="458520"/>
                    </a:lnTo>
                    <a:lnTo>
                      <a:pt x="234" y="451552"/>
                    </a:lnTo>
                    <a:lnTo>
                      <a:pt x="176" y="438142"/>
                    </a:lnTo>
                    <a:lnTo>
                      <a:pt x="22749" y="433109"/>
                    </a:lnTo>
                    <a:lnTo>
                      <a:pt x="22659" y="409564"/>
                    </a:lnTo>
                    <a:lnTo>
                      <a:pt x="58" y="405418"/>
                    </a:lnTo>
                    <a:lnTo>
                      <a:pt x="0" y="390596"/>
                    </a:lnTo>
                    <a:lnTo>
                      <a:pt x="22572" y="386979"/>
                    </a:lnTo>
                  </a:path>
                  <a:path w="39369" h="669289">
                    <a:moveTo>
                      <a:pt x="21315" y="16973"/>
                    </a:moveTo>
                    <a:lnTo>
                      <a:pt x="21250" y="57"/>
                    </a:lnTo>
                    <a:lnTo>
                      <a:pt x="36381" y="0"/>
                    </a:lnTo>
                    <a:lnTo>
                      <a:pt x="38942" y="668261"/>
                    </a:lnTo>
                    <a:lnTo>
                      <a:pt x="23519" y="668322"/>
                    </a:lnTo>
                  </a:path>
                </a:pathLst>
              </a:custGeom>
              <a:ln w="19051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248135" y="2450426"/>
                <a:ext cx="233045" cy="2392045"/>
              </a:xfrm>
              <a:custGeom>
                <a:avLst/>
                <a:gdLst/>
                <a:ahLst/>
                <a:cxnLst/>
                <a:rect l="l" t="t" r="r" b="b"/>
                <a:pathLst>
                  <a:path w="233045" h="2392045">
                    <a:moveTo>
                      <a:pt x="232714" y="0"/>
                    </a:moveTo>
                    <a:lnTo>
                      <a:pt x="0" y="0"/>
                    </a:lnTo>
                    <a:lnTo>
                      <a:pt x="0" y="2391728"/>
                    </a:lnTo>
                    <a:lnTo>
                      <a:pt x="232714" y="2391728"/>
                    </a:lnTo>
                    <a:lnTo>
                      <a:pt x="23271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23"/>
            <p:cNvGrpSpPr/>
            <p:nvPr/>
          </p:nvGrpSpPr>
          <p:grpSpPr>
            <a:xfrm>
              <a:off x="4283715" y="2713920"/>
              <a:ext cx="111760" cy="544195"/>
              <a:chOff x="4283715" y="2713920"/>
              <a:chExt cx="111760" cy="544195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4285086" y="2715292"/>
                <a:ext cx="109220" cy="500380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500380">
                    <a:moveTo>
                      <a:pt x="0" y="500051"/>
                    </a:moveTo>
                    <a:lnTo>
                      <a:pt x="108899" y="500051"/>
                    </a:lnTo>
                    <a:lnTo>
                      <a:pt x="108899" y="0"/>
                    </a:lnTo>
                    <a:lnTo>
                      <a:pt x="0" y="0"/>
                    </a:lnTo>
                    <a:lnTo>
                      <a:pt x="0" y="500051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285086" y="2715292"/>
                <a:ext cx="109220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541020">
                    <a:moveTo>
                      <a:pt x="108899" y="0"/>
                    </a:moveTo>
                    <a:lnTo>
                      <a:pt x="0" y="0"/>
                    </a:lnTo>
                    <a:lnTo>
                      <a:pt x="0" y="540885"/>
                    </a:lnTo>
                    <a:lnTo>
                      <a:pt x="108899" y="540885"/>
                    </a:lnTo>
                    <a:lnTo>
                      <a:pt x="108899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2690851" y="2203416"/>
              <a:ext cx="1903730" cy="389255"/>
              <a:chOff x="2690851" y="2203416"/>
              <a:chExt cx="1903730" cy="38925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2860293" y="2540922"/>
                <a:ext cx="129539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52069">
                    <a:moveTo>
                      <a:pt x="0" y="51714"/>
                    </a:moveTo>
                    <a:lnTo>
                      <a:pt x="129279" y="51714"/>
                    </a:lnTo>
                    <a:lnTo>
                      <a:pt x="129279" y="0"/>
                    </a:lnTo>
                    <a:lnTo>
                      <a:pt x="0" y="0"/>
                    </a:lnTo>
                    <a:lnTo>
                      <a:pt x="0" y="51714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692223" y="2204788"/>
                <a:ext cx="1900555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900554" h="336550">
                    <a:moveTo>
                      <a:pt x="1900454" y="0"/>
                    </a:moveTo>
                    <a:lnTo>
                      <a:pt x="0" y="0"/>
                    </a:lnTo>
                    <a:lnTo>
                      <a:pt x="0" y="336134"/>
                    </a:lnTo>
                    <a:lnTo>
                      <a:pt x="1900454" y="336134"/>
                    </a:lnTo>
                    <a:lnTo>
                      <a:pt x="19004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692223" y="2204788"/>
                <a:ext cx="1900555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900554" h="336550">
                    <a:moveTo>
                      <a:pt x="1900454" y="0"/>
                    </a:moveTo>
                    <a:lnTo>
                      <a:pt x="0" y="0"/>
                    </a:lnTo>
                    <a:lnTo>
                      <a:pt x="0" y="336134"/>
                    </a:lnTo>
                    <a:lnTo>
                      <a:pt x="1900454" y="336134"/>
                    </a:lnTo>
                    <a:lnTo>
                      <a:pt x="1900454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" name="object 30"/>
            <p:cNvGrpSpPr/>
            <p:nvPr/>
          </p:nvGrpSpPr>
          <p:grpSpPr>
            <a:xfrm>
              <a:off x="3104553" y="4491720"/>
              <a:ext cx="1709420" cy="365125"/>
              <a:chOff x="3104553" y="4491720"/>
              <a:chExt cx="1709420" cy="365125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3105924" y="4493092"/>
                <a:ext cx="1706880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1706879" h="362585">
                    <a:moveTo>
                      <a:pt x="1706533" y="0"/>
                    </a:moveTo>
                    <a:lnTo>
                      <a:pt x="0" y="0"/>
                    </a:lnTo>
                    <a:lnTo>
                      <a:pt x="0" y="361994"/>
                    </a:lnTo>
                    <a:lnTo>
                      <a:pt x="1706533" y="361994"/>
                    </a:lnTo>
                    <a:lnTo>
                      <a:pt x="170653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105924" y="4493092"/>
                <a:ext cx="1706880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1706879" h="362585">
                    <a:moveTo>
                      <a:pt x="1706533" y="0"/>
                    </a:moveTo>
                    <a:lnTo>
                      <a:pt x="0" y="0"/>
                    </a:lnTo>
                    <a:lnTo>
                      <a:pt x="0" y="361994"/>
                    </a:lnTo>
                    <a:lnTo>
                      <a:pt x="1706533" y="361994"/>
                    </a:lnTo>
                    <a:lnTo>
                      <a:pt x="170653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33"/>
            <p:cNvGrpSpPr/>
            <p:nvPr/>
          </p:nvGrpSpPr>
          <p:grpSpPr>
            <a:xfrm>
              <a:off x="2677920" y="2539551"/>
              <a:ext cx="1838960" cy="1003300"/>
              <a:chOff x="2677920" y="2539551"/>
              <a:chExt cx="1838960" cy="100330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2679292" y="2592637"/>
                <a:ext cx="465455" cy="672465"/>
              </a:xfrm>
              <a:custGeom>
                <a:avLst/>
                <a:gdLst/>
                <a:ahLst/>
                <a:cxnLst/>
                <a:rect l="l" t="t" r="r" b="b"/>
                <a:pathLst>
                  <a:path w="465455" h="672464">
                    <a:moveTo>
                      <a:pt x="465423" y="0"/>
                    </a:moveTo>
                    <a:lnTo>
                      <a:pt x="0" y="0"/>
                    </a:lnTo>
                    <a:lnTo>
                      <a:pt x="0" y="672268"/>
                    </a:lnTo>
                    <a:lnTo>
                      <a:pt x="465423" y="672268"/>
                    </a:lnTo>
                    <a:lnTo>
                      <a:pt x="465423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3184729" y="2540922"/>
                <a:ext cx="1330960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330960" h="568325">
                    <a:moveTo>
                      <a:pt x="1330379" y="0"/>
                    </a:moveTo>
                    <a:lnTo>
                      <a:pt x="0" y="0"/>
                    </a:lnTo>
                    <a:lnTo>
                      <a:pt x="43" y="427287"/>
                    </a:lnTo>
                    <a:lnTo>
                      <a:pt x="36565" y="428048"/>
                    </a:lnTo>
                    <a:lnTo>
                      <a:pt x="78766" y="429460"/>
                    </a:lnTo>
                    <a:lnTo>
                      <a:pt x="125912" y="431537"/>
                    </a:lnTo>
                    <a:lnTo>
                      <a:pt x="177273" y="434297"/>
                    </a:lnTo>
                    <a:lnTo>
                      <a:pt x="232114" y="437754"/>
                    </a:lnTo>
                    <a:lnTo>
                      <a:pt x="289704" y="441923"/>
                    </a:lnTo>
                    <a:lnTo>
                      <a:pt x="349311" y="446820"/>
                    </a:lnTo>
                    <a:lnTo>
                      <a:pt x="410201" y="452460"/>
                    </a:lnTo>
                    <a:lnTo>
                      <a:pt x="471642" y="458860"/>
                    </a:lnTo>
                    <a:lnTo>
                      <a:pt x="532903" y="466033"/>
                    </a:lnTo>
                    <a:lnTo>
                      <a:pt x="593250" y="473996"/>
                    </a:lnTo>
                    <a:lnTo>
                      <a:pt x="651951" y="482765"/>
                    </a:lnTo>
                    <a:lnTo>
                      <a:pt x="708274" y="492354"/>
                    </a:lnTo>
                    <a:lnTo>
                      <a:pt x="761486" y="502779"/>
                    </a:lnTo>
                    <a:lnTo>
                      <a:pt x="810854" y="514055"/>
                    </a:lnTo>
                    <a:lnTo>
                      <a:pt x="855648" y="526198"/>
                    </a:lnTo>
                    <a:lnTo>
                      <a:pt x="895133" y="539224"/>
                    </a:lnTo>
                    <a:lnTo>
                      <a:pt x="955249" y="567983"/>
                    </a:lnTo>
                    <a:lnTo>
                      <a:pt x="1330379" y="567983"/>
                    </a:lnTo>
                    <a:lnTo>
                      <a:pt x="133037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184729" y="2540922"/>
                <a:ext cx="1330960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330960" h="568325">
                    <a:moveTo>
                      <a:pt x="0" y="0"/>
                    </a:moveTo>
                    <a:lnTo>
                      <a:pt x="1330379" y="0"/>
                    </a:lnTo>
                    <a:lnTo>
                      <a:pt x="1330379" y="567983"/>
                    </a:lnTo>
                    <a:lnTo>
                      <a:pt x="1276789" y="567983"/>
                    </a:lnTo>
                    <a:lnTo>
                      <a:pt x="1223199" y="567983"/>
                    </a:lnTo>
                    <a:lnTo>
                      <a:pt x="955249" y="567983"/>
                    </a:lnTo>
                    <a:lnTo>
                      <a:pt x="928577" y="553147"/>
                    </a:lnTo>
                    <a:lnTo>
                      <a:pt x="855648" y="526198"/>
                    </a:lnTo>
                    <a:lnTo>
                      <a:pt x="810854" y="514055"/>
                    </a:lnTo>
                    <a:lnTo>
                      <a:pt x="761486" y="502779"/>
                    </a:lnTo>
                    <a:lnTo>
                      <a:pt x="708274" y="492354"/>
                    </a:lnTo>
                    <a:lnTo>
                      <a:pt x="651951" y="482765"/>
                    </a:lnTo>
                    <a:lnTo>
                      <a:pt x="593250" y="473996"/>
                    </a:lnTo>
                    <a:lnTo>
                      <a:pt x="532903" y="466033"/>
                    </a:lnTo>
                    <a:lnTo>
                      <a:pt x="471642" y="458860"/>
                    </a:lnTo>
                    <a:lnTo>
                      <a:pt x="410201" y="452460"/>
                    </a:lnTo>
                    <a:lnTo>
                      <a:pt x="349311" y="446820"/>
                    </a:lnTo>
                    <a:lnTo>
                      <a:pt x="289704" y="441923"/>
                    </a:lnTo>
                    <a:lnTo>
                      <a:pt x="232114" y="437754"/>
                    </a:lnTo>
                    <a:lnTo>
                      <a:pt x="177273" y="434297"/>
                    </a:lnTo>
                    <a:lnTo>
                      <a:pt x="125912" y="431537"/>
                    </a:lnTo>
                    <a:lnTo>
                      <a:pt x="78766" y="429460"/>
                    </a:lnTo>
                    <a:lnTo>
                      <a:pt x="36565" y="428048"/>
                    </a:lnTo>
                    <a:lnTo>
                      <a:pt x="43" y="42728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229258" y="3213744"/>
                <a:ext cx="216014" cy="32897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8" name="object 38"/>
            <p:cNvGrpSpPr/>
            <p:nvPr/>
          </p:nvGrpSpPr>
          <p:grpSpPr>
            <a:xfrm>
              <a:off x="2727641" y="3845308"/>
              <a:ext cx="1944370" cy="391160"/>
              <a:chOff x="2727641" y="3845308"/>
              <a:chExt cx="1944370" cy="391160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3070515" y="3924248"/>
                <a:ext cx="139446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394460" h="263525">
                    <a:moveTo>
                      <a:pt x="1392878" y="0"/>
                    </a:moveTo>
                    <a:lnTo>
                      <a:pt x="655966" y="571"/>
                    </a:lnTo>
                    <a:lnTo>
                      <a:pt x="0" y="0"/>
                    </a:lnTo>
                    <a:lnTo>
                      <a:pt x="0" y="263317"/>
                    </a:lnTo>
                    <a:lnTo>
                      <a:pt x="143830" y="260729"/>
                    </a:lnTo>
                    <a:lnTo>
                      <a:pt x="165467" y="192791"/>
                    </a:lnTo>
                    <a:lnTo>
                      <a:pt x="487904" y="193923"/>
                    </a:lnTo>
                    <a:lnTo>
                      <a:pt x="1394211" y="113579"/>
                    </a:lnTo>
                    <a:lnTo>
                      <a:pt x="13928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3070515" y="3924248"/>
                <a:ext cx="139446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394460" h="263525">
                    <a:moveTo>
                      <a:pt x="655966" y="571"/>
                    </a:moveTo>
                    <a:lnTo>
                      <a:pt x="0" y="0"/>
                    </a:lnTo>
                    <a:lnTo>
                      <a:pt x="0" y="263317"/>
                    </a:lnTo>
                    <a:lnTo>
                      <a:pt x="143830" y="260729"/>
                    </a:lnTo>
                    <a:lnTo>
                      <a:pt x="165467" y="192791"/>
                    </a:lnTo>
                    <a:lnTo>
                      <a:pt x="487904" y="193923"/>
                    </a:lnTo>
                    <a:lnTo>
                      <a:pt x="1394211" y="113579"/>
                    </a:lnTo>
                    <a:lnTo>
                      <a:pt x="1392878" y="0"/>
                    </a:lnTo>
                    <a:lnTo>
                      <a:pt x="655966" y="57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661840" y="3846679"/>
                <a:ext cx="100901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09014" h="168275">
                    <a:moveTo>
                      <a:pt x="1008406" y="0"/>
                    </a:moveTo>
                    <a:lnTo>
                      <a:pt x="0" y="0"/>
                    </a:lnTo>
                    <a:lnTo>
                      <a:pt x="0" y="168065"/>
                    </a:lnTo>
                    <a:lnTo>
                      <a:pt x="1008406" y="168065"/>
                    </a:lnTo>
                    <a:lnTo>
                      <a:pt x="10084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661840" y="3846679"/>
                <a:ext cx="100901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09014" h="168275">
                    <a:moveTo>
                      <a:pt x="1008406" y="0"/>
                    </a:moveTo>
                    <a:lnTo>
                      <a:pt x="0" y="0"/>
                    </a:lnTo>
                    <a:lnTo>
                      <a:pt x="0" y="168065"/>
                    </a:lnTo>
                    <a:lnTo>
                      <a:pt x="1008406" y="168065"/>
                    </a:lnTo>
                    <a:lnTo>
                      <a:pt x="1008406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729012" y="4016609"/>
                <a:ext cx="43180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218439">
                    <a:moveTo>
                      <a:pt x="407440" y="0"/>
                    </a:moveTo>
                    <a:lnTo>
                      <a:pt x="0" y="154804"/>
                    </a:lnTo>
                    <a:lnTo>
                      <a:pt x="24145" y="218351"/>
                    </a:lnTo>
                    <a:lnTo>
                      <a:pt x="431585" y="63544"/>
                    </a:lnTo>
                    <a:lnTo>
                      <a:pt x="40744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729012" y="4016609"/>
                <a:ext cx="43180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218439">
                    <a:moveTo>
                      <a:pt x="407440" y="0"/>
                    </a:moveTo>
                    <a:lnTo>
                      <a:pt x="0" y="154804"/>
                    </a:lnTo>
                    <a:lnTo>
                      <a:pt x="24145" y="218351"/>
                    </a:lnTo>
                    <a:lnTo>
                      <a:pt x="431585" y="63544"/>
                    </a:lnTo>
                    <a:lnTo>
                      <a:pt x="40744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087201" y="3987055"/>
                <a:ext cx="122652" cy="12265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748146" y="4152348"/>
                <a:ext cx="66694" cy="6669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7" name="object 47"/>
            <p:cNvSpPr/>
            <p:nvPr/>
          </p:nvSpPr>
          <p:spPr>
            <a:xfrm>
              <a:off x="3203329" y="3134800"/>
              <a:ext cx="24130" cy="370840"/>
            </a:xfrm>
            <a:custGeom>
              <a:avLst/>
              <a:gdLst/>
              <a:ahLst/>
              <a:cxnLst/>
              <a:rect l="l" t="t" r="r" b="b"/>
              <a:pathLst>
                <a:path w="24130" h="370839">
                  <a:moveTo>
                    <a:pt x="23990" y="370505"/>
                  </a:moveTo>
                  <a:lnTo>
                    <a:pt x="23922" y="352800"/>
                  </a:lnTo>
                  <a:lnTo>
                    <a:pt x="1306" y="345827"/>
                  </a:lnTo>
                  <a:lnTo>
                    <a:pt x="1257" y="332417"/>
                  </a:lnTo>
                  <a:lnTo>
                    <a:pt x="23821" y="327392"/>
                  </a:lnTo>
                  <a:lnTo>
                    <a:pt x="23735" y="304805"/>
                  </a:lnTo>
                  <a:lnTo>
                    <a:pt x="1130" y="300654"/>
                  </a:lnTo>
                  <a:lnTo>
                    <a:pt x="1080" y="285833"/>
                  </a:lnTo>
                  <a:lnTo>
                    <a:pt x="23648" y="282219"/>
                  </a:lnTo>
                </a:path>
                <a:path w="24130" h="370839">
                  <a:moveTo>
                    <a:pt x="23648" y="282117"/>
                  </a:moveTo>
                  <a:lnTo>
                    <a:pt x="23554" y="257548"/>
                  </a:lnTo>
                  <a:lnTo>
                    <a:pt x="939" y="250574"/>
                  </a:lnTo>
                  <a:lnTo>
                    <a:pt x="892" y="237164"/>
                  </a:lnTo>
                  <a:lnTo>
                    <a:pt x="23461" y="232139"/>
                  </a:lnTo>
                  <a:lnTo>
                    <a:pt x="23367" y="208591"/>
                  </a:lnTo>
                  <a:lnTo>
                    <a:pt x="763" y="204440"/>
                  </a:lnTo>
                  <a:lnTo>
                    <a:pt x="713" y="189619"/>
                  </a:lnTo>
                  <a:lnTo>
                    <a:pt x="23666" y="184435"/>
                  </a:lnTo>
                </a:path>
                <a:path w="24130" h="370839">
                  <a:moveTo>
                    <a:pt x="23274" y="184500"/>
                  </a:moveTo>
                  <a:lnTo>
                    <a:pt x="23206" y="166795"/>
                  </a:lnTo>
                  <a:lnTo>
                    <a:pt x="594" y="159823"/>
                  </a:lnTo>
                  <a:lnTo>
                    <a:pt x="543" y="146411"/>
                  </a:lnTo>
                  <a:lnTo>
                    <a:pt x="23112" y="141382"/>
                  </a:lnTo>
                  <a:lnTo>
                    <a:pt x="23026" y="118800"/>
                  </a:lnTo>
                  <a:lnTo>
                    <a:pt x="421" y="114649"/>
                  </a:lnTo>
                  <a:lnTo>
                    <a:pt x="368" y="99828"/>
                  </a:lnTo>
                  <a:lnTo>
                    <a:pt x="23332" y="96210"/>
                  </a:lnTo>
                </a:path>
                <a:path w="24130" h="370839">
                  <a:moveTo>
                    <a:pt x="22940" y="96113"/>
                  </a:moveTo>
                  <a:lnTo>
                    <a:pt x="22842" y="71542"/>
                  </a:lnTo>
                  <a:lnTo>
                    <a:pt x="234" y="64570"/>
                  </a:lnTo>
                  <a:lnTo>
                    <a:pt x="180" y="51160"/>
                  </a:lnTo>
                  <a:lnTo>
                    <a:pt x="22749" y="46131"/>
                  </a:lnTo>
                  <a:lnTo>
                    <a:pt x="22659" y="22586"/>
                  </a:lnTo>
                  <a:lnTo>
                    <a:pt x="58" y="18436"/>
                  </a:lnTo>
                  <a:lnTo>
                    <a:pt x="0" y="3614"/>
                  </a:lnTo>
                  <a:lnTo>
                    <a:pt x="22572" y="0"/>
                  </a:lnTo>
                </a:path>
              </a:pathLst>
            </a:custGeom>
            <a:ln w="190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04744" y="3117740"/>
              <a:ext cx="39370" cy="669290"/>
            </a:xfrm>
            <a:custGeom>
              <a:avLst/>
              <a:gdLst/>
              <a:ahLst/>
              <a:cxnLst/>
              <a:rect l="l" t="t" r="r" b="b"/>
              <a:pathLst>
                <a:path w="39369" h="669289">
                  <a:moveTo>
                    <a:pt x="23648" y="669099"/>
                  </a:moveTo>
                  <a:lnTo>
                    <a:pt x="23555" y="644526"/>
                  </a:lnTo>
                  <a:lnTo>
                    <a:pt x="939" y="637556"/>
                  </a:lnTo>
                  <a:lnTo>
                    <a:pt x="892" y="624146"/>
                  </a:lnTo>
                  <a:lnTo>
                    <a:pt x="23461" y="619117"/>
                  </a:lnTo>
                  <a:lnTo>
                    <a:pt x="23368" y="595570"/>
                  </a:lnTo>
                  <a:lnTo>
                    <a:pt x="763" y="591422"/>
                  </a:lnTo>
                  <a:lnTo>
                    <a:pt x="709" y="576601"/>
                  </a:lnTo>
                  <a:lnTo>
                    <a:pt x="22900" y="571849"/>
                  </a:lnTo>
                </a:path>
                <a:path w="39369" h="669289">
                  <a:moveTo>
                    <a:pt x="23274" y="571482"/>
                  </a:moveTo>
                  <a:lnTo>
                    <a:pt x="23209" y="553777"/>
                  </a:lnTo>
                  <a:lnTo>
                    <a:pt x="594" y="546803"/>
                  </a:lnTo>
                  <a:lnTo>
                    <a:pt x="543" y="533393"/>
                  </a:lnTo>
                  <a:lnTo>
                    <a:pt x="23112" y="528368"/>
                  </a:lnTo>
                  <a:lnTo>
                    <a:pt x="23026" y="505782"/>
                  </a:lnTo>
                  <a:lnTo>
                    <a:pt x="421" y="501630"/>
                  </a:lnTo>
                  <a:lnTo>
                    <a:pt x="368" y="486810"/>
                  </a:lnTo>
                  <a:lnTo>
                    <a:pt x="22940" y="483191"/>
                  </a:lnTo>
                </a:path>
                <a:path w="39369" h="669289">
                  <a:moveTo>
                    <a:pt x="22940" y="483095"/>
                  </a:moveTo>
                  <a:lnTo>
                    <a:pt x="22842" y="458520"/>
                  </a:lnTo>
                  <a:lnTo>
                    <a:pt x="234" y="451552"/>
                  </a:lnTo>
                  <a:lnTo>
                    <a:pt x="176" y="438141"/>
                  </a:lnTo>
                  <a:lnTo>
                    <a:pt x="22749" y="433109"/>
                  </a:lnTo>
                  <a:lnTo>
                    <a:pt x="22659" y="409564"/>
                  </a:lnTo>
                  <a:lnTo>
                    <a:pt x="58" y="405418"/>
                  </a:lnTo>
                  <a:lnTo>
                    <a:pt x="0" y="390596"/>
                  </a:lnTo>
                  <a:lnTo>
                    <a:pt x="22572" y="386977"/>
                  </a:lnTo>
                </a:path>
                <a:path w="39369" h="669289">
                  <a:moveTo>
                    <a:pt x="21315" y="16973"/>
                  </a:moveTo>
                  <a:lnTo>
                    <a:pt x="21250" y="57"/>
                  </a:lnTo>
                  <a:lnTo>
                    <a:pt x="36381" y="0"/>
                  </a:lnTo>
                  <a:lnTo>
                    <a:pt x="38942" y="668261"/>
                  </a:lnTo>
                  <a:lnTo>
                    <a:pt x="23519" y="668322"/>
                  </a:lnTo>
                </a:path>
              </a:pathLst>
            </a:custGeom>
            <a:ln w="190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67324" y="4874133"/>
              <a:ext cx="2688590" cy="2593975"/>
            </a:xfrm>
            <a:custGeom>
              <a:avLst/>
              <a:gdLst/>
              <a:ahLst/>
              <a:cxnLst/>
              <a:rect l="l" t="t" r="r" b="b"/>
              <a:pathLst>
                <a:path w="2688590" h="2593975">
                  <a:moveTo>
                    <a:pt x="0" y="0"/>
                  </a:moveTo>
                  <a:lnTo>
                    <a:pt x="2688465" y="0"/>
                  </a:lnTo>
                  <a:lnTo>
                    <a:pt x="2688465" y="265060"/>
                  </a:lnTo>
                  <a:lnTo>
                    <a:pt x="0" y="265060"/>
                  </a:lnTo>
                  <a:lnTo>
                    <a:pt x="0" y="0"/>
                  </a:lnTo>
                  <a:close/>
                </a:path>
                <a:path w="2688590" h="2593975">
                  <a:moveTo>
                    <a:pt x="113593" y="265060"/>
                  </a:moveTo>
                  <a:lnTo>
                    <a:pt x="454388" y="265060"/>
                  </a:lnTo>
                  <a:lnTo>
                    <a:pt x="454388" y="2593803"/>
                  </a:lnTo>
                  <a:lnTo>
                    <a:pt x="113593" y="2593803"/>
                  </a:lnTo>
                  <a:lnTo>
                    <a:pt x="113593" y="265060"/>
                  </a:lnTo>
                  <a:close/>
                </a:path>
                <a:path w="2688590" h="2593975">
                  <a:moveTo>
                    <a:pt x="2253005" y="265060"/>
                  </a:moveTo>
                  <a:lnTo>
                    <a:pt x="2593803" y="265060"/>
                  </a:lnTo>
                  <a:lnTo>
                    <a:pt x="2593803" y="2593803"/>
                  </a:lnTo>
                  <a:lnTo>
                    <a:pt x="2253005" y="2593803"/>
                  </a:lnTo>
                  <a:lnTo>
                    <a:pt x="2253005" y="265060"/>
                  </a:lnTo>
                  <a:close/>
                </a:path>
                <a:path w="2688590" h="2593975">
                  <a:moveTo>
                    <a:pt x="454388" y="265060"/>
                  </a:moveTo>
                  <a:lnTo>
                    <a:pt x="2257771" y="265060"/>
                  </a:lnTo>
                  <a:lnTo>
                    <a:pt x="2257771" y="586919"/>
                  </a:lnTo>
                  <a:lnTo>
                    <a:pt x="454388" y="586919"/>
                  </a:lnTo>
                  <a:lnTo>
                    <a:pt x="454388" y="2650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object 50"/>
            <p:cNvGrpSpPr/>
            <p:nvPr/>
          </p:nvGrpSpPr>
          <p:grpSpPr>
            <a:xfrm>
              <a:off x="3599280" y="2591589"/>
              <a:ext cx="205740" cy="363220"/>
              <a:chOff x="3599280" y="2591589"/>
              <a:chExt cx="205740" cy="363220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3600651" y="2592961"/>
                <a:ext cx="20320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360680">
                    <a:moveTo>
                      <a:pt x="198038" y="0"/>
                    </a:moveTo>
                    <a:lnTo>
                      <a:pt x="4831" y="0"/>
                    </a:lnTo>
                    <a:lnTo>
                      <a:pt x="0" y="5825"/>
                    </a:lnTo>
                    <a:lnTo>
                      <a:pt x="0" y="354596"/>
                    </a:lnTo>
                    <a:lnTo>
                      <a:pt x="4831" y="360420"/>
                    </a:lnTo>
                    <a:lnTo>
                      <a:pt x="10737" y="360420"/>
                    </a:lnTo>
                    <a:lnTo>
                      <a:pt x="198038" y="360420"/>
                    </a:lnTo>
                    <a:lnTo>
                      <a:pt x="202871" y="354596"/>
                    </a:lnTo>
                    <a:lnTo>
                      <a:pt x="202871" y="5825"/>
                    </a:lnTo>
                    <a:lnTo>
                      <a:pt x="198038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3600651" y="2592961"/>
                <a:ext cx="20320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360680">
                    <a:moveTo>
                      <a:pt x="10737" y="360420"/>
                    </a:moveTo>
                    <a:lnTo>
                      <a:pt x="192124" y="360420"/>
                    </a:lnTo>
                    <a:lnTo>
                      <a:pt x="198038" y="360420"/>
                    </a:lnTo>
                    <a:lnTo>
                      <a:pt x="202871" y="354596"/>
                    </a:lnTo>
                    <a:lnTo>
                      <a:pt x="202871" y="347472"/>
                    </a:lnTo>
                    <a:lnTo>
                      <a:pt x="202871" y="12948"/>
                    </a:lnTo>
                    <a:lnTo>
                      <a:pt x="202871" y="5825"/>
                    </a:lnTo>
                    <a:lnTo>
                      <a:pt x="198038" y="0"/>
                    </a:lnTo>
                    <a:lnTo>
                      <a:pt x="192124" y="0"/>
                    </a:lnTo>
                    <a:lnTo>
                      <a:pt x="10737" y="0"/>
                    </a:lnTo>
                    <a:lnTo>
                      <a:pt x="4831" y="0"/>
                    </a:lnTo>
                    <a:lnTo>
                      <a:pt x="0" y="5825"/>
                    </a:lnTo>
                    <a:lnTo>
                      <a:pt x="0" y="12948"/>
                    </a:lnTo>
                    <a:lnTo>
                      <a:pt x="0" y="347472"/>
                    </a:lnTo>
                    <a:lnTo>
                      <a:pt x="0" y="354596"/>
                    </a:lnTo>
                    <a:lnTo>
                      <a:pt x="4831" y="360420"/>
                    </a:lnTo>
                    <a:lnTo>
                      <a:pt x="10737" y="36042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3641432" y="2804331"/>
                <a:ext cx="126171" cy="12617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3641432" y="2622812"/>
                <a:ext cx="126171" cy="12617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55"/>
            <p:cNvGrpSpPr/>
            <p:nvPr/>
          </p:nvGrpSpPr>
          <p:grpSpPr>
            <a:xfrm>
              <a:off x="4083184" y="3005643"/>
              <a:ext cx="473709" cy="575945"/>
              <a:chOff x="4083184" y="3005643"/>
              <a:chExt cx="473709" cy="575945"/>
            </a:xfrm>
          </p:grpSpPr>
          <p:sp>
            <p:nvSpPr>
              <p:cNvPr id="56" name="object 56"/>
              <p:cNvSpPr/>
              <p:nvPr/>
            </p:nvSpPr>
            <p:spPr>
              <a:xfrm>
                <a:off x="4084556" y="3007015"/>
                <a:ext cx="470534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470535" h="75564">
                    <a:moveTo>
                      <a:pt x="470519" y="0"/>
                    </a:moveTo>
                    <a:lnTo>
                      <a:pt x="0" y="0"/>
                    </a:lnTo>
                    <a:lnTo>
                      <a:pt x="0" y="75283"/>
                    </a:lnTo>
                    <a:lnTo>
                      <a:pt x="470519" y="75283"/>
                    </a:lnTo>
                    <a:lnTo>
                      <a:pt x="47051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4084556" y="3007015"/>
                <a:ext cx="470534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470535" h="573404">
                    <a:moveTo>
                      <a:pt x="0" y="0"/>
                    </a:moveTo>
                    <a:lnTo>
                      <a:pt x="470519" y="0"/>
                    </a:lnTo>
                    <a:lnTo>
                      <a:pt x="470519" y="75283"/>
                    </a:lnTo>
                    <a:lnTo>
                      <a:pt x="0" y="75283"/>
                    </a:lnTo>
                    <a:lnTo>
                      <a:pt x="0" y="0"/>
                    </a:lnTo>
                    <a:close/>
                  </a:path>
                  <a:path w="470535" h="573404">
                    <a:moveTo>
                      <a:pt x="6220" y="75145"/>
                    </a:moveTo>
                    <a:lnTo>
                      <a:pt x="460119" y="75145"/>
                    </a:lnTo>
                    <a:lnTo>
                      <a:pt x="460119" y="572846"/>
                    </a:lnTo>
                    <a:lnTo>
                      <a:pt x="6220" y="572846"/>
                    </a:lnTo>
                    <a:lnTo>
                      <a:pt x="6220" y="7514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8" name="object 58"/>
            <p:cNvGrpSpPr/>
            <p:nvPr/>
          </p:nvGrpSpPr>
          <p:grpSpPr>
            <a:xfrm>
              <a:off x="3844764" y="2714971"/>
              <a:ext cx="1167130" cy="76200"/>
              <a:chOff x="3844764" y="2714971"/>
              <a:chExt cx="1167130" cy="76200"/>
            </a:xfrm>
          </p:grpSpPr>
          <p:sp>
            <p:nvSpPr>
              <p:cNvPr id="59" name="object 59"/>
              <p:cNvSpPr/>
              <p:nvPr/>
            </p:nvSpPr>
            <p:spPr>
              <a:xfrm>
                <a:off x="3849264" y="2719472"/>
                <a:ext cx="115760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157604" h="67310">
                    <a:moveTo>
                      <a:pt x="60831" y="0"/>
                    </a:moveTo>
                    <a:lnTo>
                      <a:pt x="0" y="33461"/>
                    </a:lnTo>
                    <a:lnTo>
                      <a:pt x="60831" y="66923"/>
                    </a:lnTo>
                    <a:lnTo>
                      <a:pt x="60831" y="36636"/>
                    </a:lnTo>
                    <a:lnTo>
                      <a:pt x="55558" y="36636"/>
                    </a:lnTo>
                    <a:lnTo>
                      <a:pt x="55558" y="30286"/>
                    </a:lnTo>
                    <a:lnTo>
                      <a:pt x="60831" y="30286"/>
                    </a:lnTo>
                    <a:lnTo>
                      <a:pt x="60831" y="0"/>
                    </a:lnTo>
                    <a:close/>
                  </a:path>
                  <a:path w="1157604" h="67310">
                    <a:moveTo>
                      <a:pt x="60831" y="30286"/>
                    </a:moveTo>
                    <a:lnTo>
                      <a:pt x="55558" y="30286"/>
                    </a:lnTo>
                    <a:lnTo>
                      <a:pt x="55558" y="36636"/>
                    </a:lnTo>
                    <a:lnTo>
                      <a:pt x="60831" y="36636"/>
                    </a:lnTo>
                    <a:lnTo>
                      <a:pt x="60831" y="30286"/>
                    </a:lnTo>
                    <a:close/>
                  </a:path>
                  <a:path w="1157604" h="67310">
                    <a:moveTo>
                      <a:pt x="1157514" y="30286"/>
                    </a:moveTo>
                    <a:lnTo>
                      <a:pt x="60831" y="30286"/>
                    </a:lnTo>
                    <a:lnTo>
                      <a:pt x="60831" y="36636"/>
                    </a:lnTo>
                    <a:lnTo>
                      <a:pt x="1157514" y="36636"/>
                    </a:lnTo>
                    <a:lnTo>
                      <a:pt x="1157514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3849264" y="2719472"/>
                <a:ext cx="115760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157604" h="67310">
                    <a:moveTo>
                      <a:pt x="55558" y="30286"/>
                    </a:moveTo>
                    <a:lnTo>
                      <a:pt x="1157514" y="30286"/>
                    </a:lnTo>
                    <a:lnTo>
                      <a:pt x="1157514" y="36636"/>
                    </a:lnTo>
                    <a:lnTo>
                      <a:pt x="55558" y="36636"/>
                    </a:lnTo>
                    <a:lnTo>
                      <a:pt x="55558" y="30286"/>
                    </a:lnTo>
                    <a:close/>
                  </a:path>
                  <a:path w="1157604" h="67310">
                    <a:moveTo>
                      <a:pt x="60831" y="66923"/>
                    </a:moveTo>
                    <a:lnTo>
                      <a:pt x="0" y="33461"/>
                    </a:lnTo>
                    <a:lnTo>
                      <a:pt x="60831" y="0"/>
                    </a:lnTo>
                    <a:lnTo>
                      <a:pt x="60831" y="66923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1" name="object 61"/>
            <p:cNvGrpSpPr/>
            <p:nvPr/>
          </p:nvGrpSpPr>
          <p:grpSpPr>
            <a:xfrm>
              <a:off x="4578810" y="3279596"/>
              <a:ext cx="433070" cy="76200"/>
              <a:chOff x="4578810" y="3279596"/>
              <a:chExt cx="433070" cy="76200"/>
            </a:xfrm>
          </p:grpSpPr>
          <p:sp>
            <p:nvSpPr>
              <p:cNvPr id="62" name="object 62"/>
              <p:cNvSpPr/>
              <p:nvPr/>
            </p:nvSpPr>
            <p:spPr>
              <a:xfrm>
                <a:off x="4583310" y="3284096"/>
                <a:ext cx="423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67310">
                    <a:moveTo>
                      <a:pt x="60829" y="0"/>
                    </a:moveTo>
                    <a:lnTo>
                      <a:pt x="0" y="33461"/>
                    </a:lnTo>
                    <a:lnTo>
                      <a:pt x="60829" y="66923"/>
                    </a:lnTo>
                    <a:lnTo>
                      <a:pt x="60829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lnTo>
                      <a:pt x="60829" y="30286"/>
                    </a:lnTo>
                    <a:lnTo>
                      <a:pt x="60829" y="0"/>
                    </a:lnTo>
                    <a:close/>
                  </a:path>
                  <a:path w="423545" h="67310">
                    <a:moveTo>
                      <a:pt x="60829" y="30286"/>
                    </a:moveTo>
                    <a:lnTo>
                      <a:pt x="55559" y="30286"/>
                    </a:lnTo>
                    <a:lnTo>
                      <a:pt x="55559" y="36636"/>
                    </a:lnTo>
                    <a:lnTo>
                      <a:pt x="60829" y="36636"/>
                    </a:lnTo>
                    <a:lnTo>
                      <a:pt x="60829" y="30286"/>
                    </a:lnTo>
                    <a:close/>
                  </a:path>
                  <a:path w="423545" h="67310">
                    <a:moveTo>
                      <a:pt x="423468" y="30286"/>
                    </a:moveTo>
                    <a:lnTo>
                      <a:pt x="60829" y="30286"/>
                    </a:lnTo>
                    <a:lnTo>
                      <a:pt x="60829" y="36636"/>
                    </a:lnTo>
                    <a:lnTo>
                      <a:pt x="423468" y="36636"/>
                    </a:lnTo>
                    <a:lnTo>
                      <a:pt x="423468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4583310" y="3284096"/>
                <a:ext cx="423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67310">
                    <a:moveTo>
                      <a:pt x="55559" y="30286"/>
                    </a:moveTo>
                    <a:lnTo>
                      <a:pt x="423468" y="30286"/>
                    </a:lnTo>
                    <a:lnTo>
                      <a:pt x="423468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close/>
                  </a:path>
                  <a:path w="423545" h="67310">
                    <a:moveTo>
                      <a:pt x="60829" y="66923"/>
                    </a:moveTo>
                    <a:lnTo>
                      <a:pt x="0" y="33461"/>
                    </a:lnTo>
                    <a:lnTo>
                      <a:pt x="60829" y="0"/>
                    </a:lnTo>
                    <a:lnTo>
                      <a:pt x="60829" y="66923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" name="object 64"/>
            <p:cNvGrpSpPr/>
            <p:nvPr/>
          </p:nvGrpSpPr>
          <p:grpSpPr>
            <a:xfrm>
              <a:off x="4578810" y="3891272"/>
              <a:ext cx="433070" cy="76200"/>
              <a:chOff x="4578810" y="3891272"/>
              <a:chExt cx="433070" cy="76200"/>
            </a:xfrm>
          </p:grpSpPr>
          <p:sp>
            <p:nvSpPr>
              <p:cNvPr id="65" name="object 65"/>
              <p:cNvSpPr/>
              <p:nvPr/>
            </p:nvSpPr>
            <p:spPr>
              <a:xfrm>
                <a:off x="4583310" y="3895772"/>
                <a:ext cx="423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67310">
                    <a:moveTo>
                      <a:pt x="60829" y="0"/>
                    </a:moveTo>
                    <a:lnTo>
                      <a:pt x="0" y="33461"/>
                    </a:lnTo>
                    <a:lnTo>
                      <a:pt x="60829" y="66923"/>
                    </a:lnTo>
                    <a:lnTo>
                      <a:pt x="60829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lnTo>
                      <a:pt x="60829" y="30286"/>
                    </a:lnTo>
                    <a:lnTo>
                      <a:pt x="60829" y="0"/>
                    </a:lnTo>
                    <a:close/>
                  </a:path>
                  <a:path w="423545" h="67310">
                    <a:moveTo>
                      <a:pt x="60829" y="30286"/>
                    </a:moveTo>
                    <a:lnTo>
                      <a:pt x="55559" y="30286"/>
                    </a:lnTo>
                    <a:lnTo>
                      <a:pt x="55559" y="36636"/>
                    </a:lnTo>
                    <a:lnTo>
                      <a:pt x="60829" y="36636"/>
                    </a:lnTo>
                    <a:lnTo>
                      <a:pt x="60829" y="30286"/>
                    </a:lnTo>
                    <a:close/>
                  </a:path>
                  <a:path w="423545" h="67310">
                    <a:moveTo>
                      <a:pt x="423468" y="30286"/>
                    </a:moveTo>
                    <a:lnTo>
                      <a:pt x="60829" y="30286"/>
                    </a:lnTo>
                    <a:lnTo>
                      <a:pt x="60829" y="36636"/>
                    </a:lnTo>
                    <a:lnTo>
                      <a:pt x="423468" y="36636"/>
                    </a:lnTo>
                    <a:lnTo>
                      <a:pt x="423468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4583310" y="3895772"/>
                <a:ext cx="423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67310">
                    <a:moveTo>
                      <a:pt x="55559" y="30286"/>
                    </a:moveTo>
                    <a:lnTo>
                      <a:pt x="423468" y="30286"/>
                    </a:lnTo>
                    <a:lnTo>
                      <a:pt x="423468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close/>
                  </a:path>
                  <a:path w="423545" h="67310">
                    <a:moveTo>
                      <a:pt x="60829" y="66923"/>
                    </a:moveTo>
                    <a:lnTo>
                      <a:pt x="0" y="33461"/>
                    </a:lnTo>
                    <a:lnTo>
                      <a:pt x="60829" y="0"/>
                    </a:lnTo>
                    <a:lnTo>
                      <a:pt x="60829" y="66923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7" name="object 67"/>
            <p:cNvGrpSpPr/>
            <p:nvPr/>
          </p:nvGrpSpPr>
          <p:grpSpPr>
            <a:xfrm>
              <a:off x="2075640" y="4088891"/>
              <a:ext cx="640080" cy="76200"/>
              <a:chOff x="2075640" y="4088891"/>
              <a:chExt cx="640080" cy="76200"/>
            </a:xfrm>
          </p:grpSpPr>
          <p:sp>
            <p:nvSpPr>
              <p:cNvPr id="68" name="object 68"/>
              <p:cNvSpPr/>
              <p:nvPr/>
            </p:nvSpPr>
            <p:spPr>
              <a:xfrm>
                <a:off x="2080140" y="4093391"/>
                <a:ext cx="63055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30555" h="67310">
                    <a:moveTo>
                      <a:pt x="569668" y="0"/>
                    </a:moveTo>
                    <a:lnTo>
                      <a:pt x="569668" y="66923"/>
                    </a:lnTo>
                    <a:lnTo>
                      <a:pt x="624728" y="36636"/>
                    </a:lnTo>
                    <a:lnTo>
                      <a:pt x="574941" y="36636"/>
                    </a:lnTo>
                    <a:lnTo>
                      <a:pt x="574941" y="30286"/>
                    </a:lnTo>
                    <a:lnTo>
                      <a:pt x="624728" y="30286"/>
                    </a:lnTo>
                    <a:lnTo>
                      <a:pt x="569668" y="0"/>
                    </a:lnTo>
                    <a:close/>
                  </a:path>
                  <a:path w="630555" h="67310">
                    <a:moveTo>
                      <a:pt x="569668" y="30286"/>
                    </a:moveTo>
                    <a:lnTo>
                      <a:pt x="0" y="30286"/>
                    </a:lnTo>
                    <a:lnTo>
                      <a:pt x="0" y="36636"/>
                    </a:lnTo>
                    <a:lnTo>
                      <a:pt x="569668" y="36636"/>
                    </a:lnTo>
                    <a:lnTo>
                      <a:pt x="569668" y="30286"/>
                    </a:lnTo>
                    <a:close/>
                  </a:path>
                  <a:path w="630555" h="67310">
                    <a:moveTo>
                      <a:pt x="624728" y="30286"/>
                    </a:moveTo>
                    <a:lnTo>
                      <a:pt x="574941" y="30286"/>
                    </a:lnTo>
                    <a:lnTo>
                      <a:pt x="574941" y="36636"/>
                    </a:lnTo>
                    <a:lnTo>
                      <a:pt x="624728" y="36636"/>
                    </a:lnTo>
                    <a:lnTo>
                      <a:pt x="630500" y="33461"/>
                    </a:lnTo>
                    <a:lnTo>
                      <a:pt x="624728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080140" y="4093391"/>
                <a:ext cx="63055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30555" h="67310">
                    <a:moveTo>
                      <a:pt x="574941" y="36636"/>
                    </a:moveTo>
                    <a:lnTo>
                      <a:pt x="0" y="36636"/>
                    </a:lnTo>
                    <a:lnTo>
                      <a:pt x="0" y="30286"/>
                    </a:lnTo>
                    <a:lnTo>
                      <a:pt x="574941" y="30286"/>
                    </a:lnTo>
                    <a:lnTo>
                      <a:pt x="574941" y="36636"/>
                    </a:lnTo>
                    <a:close/>
                  </a:path>
                  <a:path w="630555" h="67310">
                    <a:moveTo>
                      <a:pt x="569668" y="0"/>
                    </a:moveTo>
                    <a:lnTo>
                      <a:pt x="630500" y="33461"/>
                    </a:lnTo>
                    <a:lnTo>
                      <a:pt x="569668" y="66923"/>
                    </a:lnTo>
                    <a:lnTo>
                      <a:pt x="569668" y="0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0" name="object 70"/>
            <p:cNvGrpSpPr/>
            <p:nvPr/>
          </p:nvGrpSpPr>
          <p:grpSpPr>
            <a:xfrm>
              <a:off x="4401330" y="3658485"/>
              <a:ext cx="610235" cy="76200"/>
              <a:chOff x="4401330" y="3658485"/>
              <a:chExt cx="610235" cy="76200"/>
            </a:xfrm>
          </p:grpSpPr>
          <p:sp>
            <p:nvSpPr>
              <p:cNvPr id="71" name="object 71"/>
              <p:cNvSpPr/>
              <p:nvPr/>
            </p:nvSpPr>
            <p:spPr>
              <a:xfrm>
                <a:off x="4405830" y="3662985"/>
                <a:ext cx="6013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1345" h="67310">
                    <a:moveTo>
                      <a:pt x="60829" y="0"/>
                    </a:moveTo>
                    <a:lnTo>
                      <a:pt x="0" y="33461"/>
                    </a:lnTo>
                    <a:lnTo>
                      <a:pt x="60829" y="66923"/>
                    </a:lnTo>
                    <a:lnTo>
                      <a:pt x="60829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lnTo>
                      <a:pt x="60829" y="30286"/>
                    </a:lnTo>
                    <a:lnTo>
                      <a:pt x="60829" y="0"/>
                    </a:lnTo>
                    <a:close/>
                  </a:path>
                  <a:path w="601345" h="67310">
                    <a:moveTo>
                      <a:pt x="60829" y="30286"/>
                    </a:moveTo>
                    <a:lnTo>
                      <a:pt x="55559" y="30286"/>
                    </a:lnTo>
                    <a:lnTo>
                      <a:pt x="55559" y="36636"/>
                    </a:lnTo>
                    <a:lnTo>
                      <a:pt x="60829" y="36636"/>
                    </a:lnTo>
                    <a:lnTo>
                      <a:pt x="60829" y="30286"/>
                    </a:lnTo>
                    <a:close/>
                  </a:path>
                  <a:path w="601345" h="67310">
                    <a:moveTo>
                      <a:pt x="600948" y="30286"/>
                    </a:moveTo>
                    <a:lnTo>
                      <a:pt x="60829" y="30286"/>
                    </a:lnTo>
                    <a:lnTo>
                      <a:pt x="60829" y="36636"/>
                    </a:lnTo>
                    <a:lnTo>
                      <a:pt x="600948" y="36636"/>
                    </a:lnTo>
                    <a:lnTo>
                      <a:pt x="600948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4405830" y="3662985"/>
                <a:ext cx="6013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601345" h="67310">
                    <a:moveTo>
                      <a:pt x="55559" y="30286"/>
                    </a:moveTo>
                    <a:lnTo>
                      <a:pt x="600948" y="30286"/>
                    </a:lnTo>
                    <a:lnTo>
                      <a:pt x="600948" y="36636"/>
                    </a:lnTo>
                    <a:lnTo>
                      <a:pt x="55559" y="36636"/>
                    </a:lnTo>
                    <a:lnTo>
                      <a:pt x="55559" y="30286"/>
                    </a:lnTo>
                    <a:close/>
                  </a:path>
                  <a:path w="601345" h="67310">
                    <a:moveTo>
                      <a:pt x="60829" y="66923"/>
                    </a:moveTo>
                    <a:lnTo>
                      <a:pt x="0" y="33461"/>
                    </a:lnTo>
                    <a:lnTo>
                      <a:pt x="60829" y="0"/>
                    </a:lnTo>
                    <a:lnTo>
                      <a:pt x="60829" y="66923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3" name="object 73"/>
            <p:cNvGrpSpPr/>
            <p:nvPr/>
          </p:nvGrpSpPr>
          <p:grpSpPr>
            <a:xfrm>
              <a:off x="4740662" y="2085419"/>
              <a:ext cx="1167130" cy="76200"/>
              <a:chOff x="4740662" y="2085419"/>
              <a:chExt cx="1167130" cy="76200"/>
            </a:xfrm>
          </p:grpSpPr>
          <p:sp>
            <p:nvSpPr>
              <p:cNvPr id="74" name="object 74"/>
              <p:cNvSpPr/>
              <p:nvPr/>
            </p:nvSpPr>
            <p:spPr>
              <a:xfrm>
                <a:off x="4745163" y="2089919"/>
                <a:ext cx="115760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157604" h="67310">
                    <a:moveTo>
                      <a:pt x="60832" y="0"/>
                    </a:moveTo>
                    <a:lnTo>
                      <a:pt x="0" y="33461"/>
                    </a:lnTo>
                    <a:lnTo>
                      <a:pt x="60832" y="66923"/>
                    </a:lnTo>
                    <a:lnTo>
                      <a:pt x="60832" y="36636"/>
                    </a:lnTo>
                    <a:lnTo>
                      <a:pt x="55558" y="36636"/>
                    </a:lnTo>
                    <a:lnTo>
                      <a:pt x="55558" y="30286"/>
                    </a:lnTo>
                    <a:lnTo>
                      <a:pt x="60832" y="30286"/>
                    </a:lnTo>
                    <a:lnTo>
                      <a:pt x="60832" y="0"/>
                    </a:lnTo>
                    <a:close/>
                  </a:path>
                  <a:path w="1157604" h="67310">
                    <a:moveTo>
                      <a:pt x="60832" y="30286"/>
                    </a:moveTo>
                    <a:lnTo>
                      <a:pt x="55558" y="30286"/>
                    </a:lnTo>
                    <a:lnTo>
                      <a:pt x="55558" y="36636"/>
                    </a:lnTo>
                    <a:lnTo>
                      <a:pt x="60832" y="36636"/>
                    </a:lnTo>
                    <a:lnTo>
                      <a:pt x="60832" y="30286"/>
                    </a:lnTo>
                    <a:close/>
                  </a:path>
                  <a:path w="1157604" h="67310">
                    <a:moveTo>
                      <a:pt x="1157518" y="30286"/>
                    </a:moveTo>
                    <a:lnTo>
                      <a:pt x="60832" y="30286"/>
                    </a:lnTo>
                    <a:lnTo>
                      <a:pt x="60832" y="36636"/>
                    </a:lnTo>
                    <a:lnTo>
                      <a:pt x="1157518" y="36636"/>
                    </a:lnTo>
                    <a:lnTo>
                      <a:pt x="1157518" y="3028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4745163" y="2089919"/>
                <a:ext cx="115760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157604" h="67310">
                    <a:moveTo>
                      <a:pt x="55558" y="30286"/>
                    </a:moveTo>
                    <a:lnTo>
                      <a:pt x="1157518" y="30286"/>
                    </a:lnTo>
                    <a:lnTo>
                      <a:pt x="1157518" y="36636"/>
                    </a:lnTo>
                    <a:lnTo>
                      <a:pt x="55558" y="36636"/>
                    </a:lnTo>
                    <a:lnTo>
                      <a:pt x="55558" y="30286"/>
                    </a:lnTo>
                    <a:close/>
                  </a:path>
                  <a:path w="1157604" h="67310">
                    <a:moveTo>
                      <a:pt x="60832" y="66923"/>
                    </a:moveTo>
                    <a:lnTo>
                      <a:pt x="0" y="33461"/>
                    </a:lnTo>
                    <a:lnTo>
                      <a:pt x="60832" y="0"/>
                    </a:lnTo>
                    <a:lnTo>
                      <a:pt x="60832" y="66923"/>
                    </a:lnTo>
                    <a:close/>
                  </a:path>
                </a:pathLst>
              </a:custGeom>
              <a:ln w="9000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object 76"/>
            <p:cNvSpPr txBox="1"/>
            <p:nvPr/>
          </p:nvSpPr>
          <p:spPr>
            <a:xfrm>
              <a:off x="2744759" y="176859"/>
              <a:ext cx="2111375" cy="4857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5895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BENCH</a:t>
              </a:r>
              <a:r>
                <a:rPr sz="1600" b="1" u="sng" spc="-4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DRILL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91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728132" y="793231"/>
              <a:ext cx="6026150" cy="32385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69850" rIns="0" bIns="0" rtlCol="0">
              <a:spAutoFit/>
            </a:bodyPr>
            <a:lstStyle/>
            <a:p>
              <a:pPr marL="85090">
                <a:lnSpc>
                  <a:spcPct val="100000"/>
                </a:lnSpc>
                <a:spcBef>
                  <a:spcPts val="550"/>
                </a:spcBef>
                <a:tabLst>
                  <a:tab pos="1793875" algn="l"/>
                </a:tabLst>
              </a:pPr>
              <a:r>
                <a:rPr sz="1800" spc="-7" baseline="2314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800" spc="-60" baseline="2314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baseline="2314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13"/>
                </a:rPr>
                <a:t>https://www.technologystudent.com/equip_ﬂsh/hdrill4.html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5066497" y="519154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1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14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257976" y="534293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3482221" y="4702921"/>
              <a:ext cx="132905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22300">
                <a:lnSpc>
                  <a:spcPct val="100000"/>
                </a:lnSpc>
                <a:spcBef>
                  <a:spcPts val="100"/>
                </a:spcBef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564135" y="1165330"/>
              <a:ext cx="6018530" cy="5778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58010" marR="5080" indent="-1845945">
                <a:lnSpc>
                  <a:spcPct val="150900"/>
                </a:lnSpc>
                <a:spcBef>
                  <a:spcPts val="100"/>
                </a:spcBef>
                <a:tabLst>
                  <a:tab pos="4277360" algn="l"/>
                </a:tabLst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diagram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bench drill,</a:t>
              </a:r>
              <a:r>
                <a:rPr sz="1200" spc="1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seen</a:t>
              </a:r>
              <a:r>
                <a:rPr sz="1200" spc="2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opposite.	</a:t>
              </a:r>
              <a:r>
                <a:rPr sz="1800" spc="-7" baseline="4629" dirty="0">
                  <a:latin typeface="Arial"/>
                  <a:cs typeface="Arial"/>
                </a:rPr>
                <a:t>Label </a:t>
              </a:r>
              <a:r>
                <a:rPr sz="1800" baseline="4629" dirty="0">
                  <a:latin typeface="Arial"/>
                  <a:cs typeface="Arial"/>
                </a:rPr>
                <a:t>the </a:t>
              </a:r>
              <a:r>
                <a:rPr sz="1800" spc="-7" baseline="4629" dirty="0">
                  <a:latin typeface="Arial"/>
                  <a:cs typeface="Arial"/>
                </a:rPr>
                <a:t>important</a:t>
              </a:r>
              <a:r>
                <a:rPr sz="1800" spc="-44" baseline="4629" dirty="0">
                  <a:latin typeface="Arial"/>
                  <a:cs typeface="Arial"/>
                </a:rPr>
                <a:t> </a:t>
              </a:r>
              <a:r>
                <a:rPr sz="1800" baseline="4629" dirty="0">
                  <a:latin typeface="Arial"/>
                  <a:cs typeface="Arial"/>
                </a:rPr>
                <a:t>parts. </a:t>
              </a:r>
              <a:r>
                <a:rPr sz="120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Add appropriate colour and</a:t>
              </a:r>
              <a:r>
                <a:rPr sz="1200" spc="1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shade.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1542878" y="7666750"/>
              <a:ext cx="4015740" cy="6343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290" marR="5080" indent="-22225">
                <a:lnSpc>
                  <a:spcPct val="11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safety </a:t>
              </a:r>
              <a:r>
                <a:rPr sz="1200" spc="-5" dirty="0">
                  <a:latin typeface="Arial"/>
                  <a:cs typeface="Arial"/>
                </a:rPr>
                <a:t>information 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space </a:t>
              </a:r>
              <a:r>
                <a:rPr sz="1200" spc="-15" dirty="0">
                  <a:latin typeface="Arial"/>
                  <a:cs typeface="Arial"/>
                </a:rPr>
                <a:t>below. </a:t>
              </a:r>
              <a:r>
                <a:rPr sz="1200" spc="-40" dirty="0">
                  <a:latin typeface="Arial"/>
                  <a:cs typeface="Arial"/>
                </a:rPr>
                <a:t>You </a:t>
              </a:r>
              <a:r>
                <a:rPr sz="1200" dirty="0">
                  <a:latin typeface="Arial"/>
                  <a:cs typeface="Arial"/>
                </a:rPr>
                <a:t>may </a:t>
              </a:r>
              <a:r>
                <a:rPr sz="1200" spc="-5" dirty="0">
                  <a:latin typeface="Arial"/>
                  <a:cs typeface="Arial"/>
                </a:rPr>
                <a:t>wish 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explain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of the </a:t>
              </a:r>
              <a:r>
                <a:rPr sz="1200" spc="-5" dirty="0">
                  <a:latin typeface="Arial"/>
                  <a:cs typeface="Arial"/>
                </a:rPr>
                <a:t>guard or how work </a:t>
              </a:r>
              <a:r>
                <a:rPr sz="1200" dirty="0">
                  <a:latin typeface="Arial"/>
                  <a:cs typeface="Arial"/>
                </a:rPr>
                <a:t>must </a:t>
              </a:r>
              <a:r>
                <a:rPr sz="1200" spc="-5" dirty="0">
                  <a:latin typeface="Arial"/>
                  <a:cs typeface="Arial"/>
                </a:rPr>
                <a:t>be</a:t>
              </a:r>
              <a:r>
                <a:rPr sz="1200" spc="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safely</a:t>
              </a:r>
              <a:endParaRPr sz="1200">
                <a:latin typeface="Arial"/>
                <a:cs typeface="Arial"/>
              </a:endParaRPr>
            </a:p>
            <a:p>
              <a:pPr marL="1029335">
                <a:lnSpc>
                  <a:spcPct val="100000"/>
                </a:lnSpc>
                <a:spcBef>
                  <a:spcPts val="180"/>
                </a:spcBef>
              </a:pPr>
              <a:r>
                <a:rPr sz="1200" spc="-5" dirty="0">
                  <a:latin typeface="Arial"/>
                  <a:cs typeface="Arial"/>
                </a:rPr>
                <a:t>clamped before being</a:t>
              </a:r>
              <a:r>
                <a:rPr sz="1200" spc="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drilled.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59292" y="8418315"/>
              <a:ext cx="7296150" cy="2057400"/>
            </a:xfrm>
            <a:prstGeom prst="rect">
              <a:avLst/>
            </a:prstGeom>
            <a:ln w="7199">
              <a:solidFill>
                <a:srgbClr val="818281"/>
              </a:solidFill>
            </a:ln>
          </p:spPr>
          <p:txBody>
            <a:bodyPr vert="horz" wrap="square" lIns="0" tIns="80645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635"/>
                </a:spcBef>
              </a:pP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SAFETY</a:t>
              </a:r>
              <a:r>
                <a:rPr sz="12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151616"/>
                  </a:solidFill>
                  <a:latin typeface="Arial"/>
                  <a:cs typeface="Arial"/>
                </a:rPr>
                <a:t>INFORMATION:</a:t>
              </a:r>
              <a:endParaRPr sz="12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6A1AAD9-AAB9-4865-8116-66629427E054}"/>
              </a:ext>
            </a:extLst>
          </p:cNvPr>
          <p:cNvGrpSpPr/>
          <p:nvPr/>
        </p:nvGrpSpPr>
        <p:grpSpPr>
          <a:xfrm>
            <a:off x="1128909" y="173914"/>
            <a:ext cx="5266055" cy="9457077"/>
            <a:chOff x="1128909" y="173914"/>
            <a:chExt cx="5266055" cy="9457077"/>
          </a:xfrm>
        </p:grpSpPr>
        <p:grpSp>
          <p:nvGrpSpPr>
            <p:cNvPr id="2" name="object 2"/>
            <p:cNvGrpSpPr/>
            <p:nvPr/>
          </p:nvGrpSpPr>
          <p:grpSpPr>
            <a:xfrm>
              <a:off x="2705852" y="2160591"/>
              <a:ext cx="1779905" cy="5330825"/>
              <a:chOff x="2705852" y="2160591"/>
              <a:chExt cx="1779905" cy="533082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3417681" y="4171511"/>
                <a:ext cx="641985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641985" h="3205479">
                    <a:moveTo>
                      <a:pt x="485597" y="0"/>
                    </a:moveTo>
                    <a:lnTo>
                      <a:pt x="130362" y="0"/>
                    </a:lnTo>
                    <a:lnTo>
                      <a:pt x="130362" y="597005"/>
                    </a:lnTo>
                    <a:lnTo>
                      <a:pt x="7232" y="675363"/>
                    </a:lnTo>
                    <a:lnTo>
                      <a:pt x="0" y="2510852"/>
                    </a:lnTo>
                    <a:lnTo>
                      <a:pt x="125208" y="2589151"/>
                    </a:lnTo>
                    <a:lnTo>
                      <a:pt x="141559" y="3205032"/>
                    </a:lnTo>
                    <a:lnTo>
                      <a:pt x="485597" y="3205032"/>
                    </a:lnTo>
                    <a:lnTo>
                      <a:pt x="504756" y="2589422"/>
                    </a:lnTo>
                    <a:lnTo>
                      <a:pt x="641858" y="2499958"/>
                    </a:lnTo>
                    <a:lnTo>
                      <a:pt x="631118" y="686555"/>
                    </a:lnTo>
                    <a:lnTo>
                      <a:pt x="485597" y="597001"/>
                    </a:lnTo>
                    <a:lnTo>
                      <a:pt x="48559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417681" y="4171511"/>
                <a:ext cx="641985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641985" h="3205479">
                    <a:moveTo>
                      <a:pt x="130362" y="0"/>
                    </a:moveTo>
                    <a:lnTo>
                      <a:pt x="485597" y="0"/>
                    </a:lnTo>
                    <a:lnTo>
                      <a:pt x="485597" y="597001"/>
                    </a:lnTo>
                    <a:lnTo>
                      <a:pt x="631118" y="686555"/>
                    </a:lnTo>
                    <a:lnTo>
                      <a:pt x="641858" y="2499958"/>
                    </a:lnTo>
                    <a:lnTo>
                      <a:pt x="504756" y="2589422"/>
                    </a:lnTo>
                    <a:lnTo>
                      <a:pt x="485597" y="3205032"/>
                    </a:lnTo>
                    <a:lnTo>
                      <a:pt x="141559" y="3205032"/>
                    </a:lnTo>
                    <a:lnTo>
                      <a:pt x="125208" y="2589151"/>
                    </a:lnTo>
                    <a:lnTo>
                      <a:pt x="0" y="2510852"/>
                    </a:lnTo>
                    <a:lnTo>
                      <a:pt x="7232" y="675363"/>
                    </a:lnTo>
                    <a:lnTo>
                      <a:pt x="130362" y="597005"/>
                    </a:lnTo>
                    <a:lnTo>
                      <a:pt x="130362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327563" y="2161963"/>
                <a:ext cx="822325" cy="2009775"/>
              </a:xfrm>
              <a:custGeom>
                <a:avLst/>
                <a:gdLst/>
                <a:ahLst/>
                <a:cxnLst/>
                <a:rect l="l" t="t" r="r" b="b"/>
                <a:pathLst>
                  <a:path w="822325" h="2009775">
                    <a:moveTo>
                      <a:pt x="419826" y="0"/>
                    </a:moveTo>
                    <a:lnTo>
                      <a:pt x="384518" y="0"/>
                    </a:lnTo>
                    <a:lnTo>
                      <a:pt x="349372" y="4356"/>
                    </a:lnTo>
                    <a:lnTo>
                      <a:pt x="279563" y="26138"/>
                    </a:lnTo>
                    <a:lnTo>
                      <a:pt x="244901" y="43564"/>
                    </a:lnTo>
                    <a:lnTo>
                      <a:pt x="210400" y="65347"/>
                    </a:lnTo>
                    <a:lnTo>
                      <a:pt x="176061" y="91486"/>
                    </a:lnTo>
                    <a:lnTo>
                      <a:pt x="141883" y="121981"/>
                    </a:lnTo>
                    <a:lnTo>
                      <a:pt x="107867" y="156833"/>
                    </a:lnTo>
                    <a:lnTo>
                      <a:pt x="74012" y="196042"/>
                    </a:lnTo>
                    <a:lnTo>
                      <a:pt x="40319" y="239607"/>
                    </a:lnTo>
                    <a:lnTo>
                      <a:pt x="40697" y="287921"/>
                    </a:lnTo>
                    <a:lnTo>
                      <a:pt x="41798" y="336721"/>
                    </a:lnTo>
                    <a:lnTo>
                      <a:pt x="43569" y="385973"/>
                    </a:lnTo>
                    <a:lnTo>
                      <a:pt x="45959" y="435641"/>
                    </a:lnTo>
                    <a:lnTo>
                      <a:pt x="48916" y="485691"/>
                    </a:lnTo>
                    <a:lnTo>
                      <a:pt x="52390" y="536088"/>
                    </a:lnTo>
                    <a:lnTo>
                      <a:pt x="56328" y="586797"/>
                    </a:lnTo>
                    <a:lnTo>
                      <a:pt x="60678" y="637784"/>
                    </a:lnTo>
                    <a:lnTo>
                      <a:pt x="65389" y="689014"/>
                    </a:lnTo>
                    <a:lnTo>
                      <a:pt x="70410" y="740453"/>
                    </a:lnTo>
                    <a:lnTo>
                      <a:pt x="81175" y="843816"/>
                    </a:lnTo>
                    <a:lnTo>
                      <a:pt x="121016" y="1207046"/>
                    </a:lnTo>
                    <a:lnTo>
                      <a:pt x="131316" y="1310098"/>
                    </a:lnTo>
                    <a:lnTo>
                      <a:pt x="136028" y="1361328"/>
                    </a:lnTo>
                    <a:lnTo>
                      <a:pt x="140378" y="1412316"/>
                    </a:lnTo>
                    <a:lnTo>
                      <a:pt x="144316" y="1463026"/>
                    </a:lnTo>
                    <a:lnTo>
                      <a:pt x="147789" y="1513424"/>
                    </a:lnTo>
                    <a:lnTo>
                      <a:pt x="150747" y="1563475"/>
                    </a:lnTo>
                    <a:lnTo>
                      <a:pt x="153137" y="1613144"/>
                    </a:lnTo>
                    <a:lnTo>
                      <a:pt x="154908" y="1662396"/>
                    </a:lnTo>
                    <a:lnTo>
                      <a:pt x="156008" y="1711197"/>
                    </a:lnTo>
                    <a:lnTo>
                      <a:pt x="156387" y="1759512"/>
                    </a:lnTo>
                    <a:lnTo>
                      <a:pt x="151794" y="1790775"/>
                    </a:lnTo>
                    <a:lnTo>
                      <a:pt x="134468" y="1811511"/>
                    </a:lnTo>
                    <a:lnTo>
                      <a:pt x="99084" y="1824011"/>
                    </a:lnTo>
                    <a:lnTo>
                      <a:pt x="40319" y="1830563"/>
                    </a:lnTo>
                    <a:lnTo>
                      <a:pt x="10079" y="1873418"/>
                    </a:lnTo>
                    <a:lnTo>
                      <a:pt x="0" y="1917533"/>
                    </a:lnTo>
                    <a:lnTo>
                      <a:pt x="10079" y="1962909"/>
                    </a:lnTo>
                    <a:lnTo>
                      <a:pt x="40319" y="2009547"/>
                    </a:lnTo>
                    <a:lnTo>
                      <a:pt x="781783" y="2009547"/>
                    </a:lnTo>
                    <a:lnTo>
                      <a:pt x="812020" y="1962906"/>
                    </a:lnTo>
                    <a:lnTo>
                      <a:pt x="822098" y="1917530"/>
                    </a:lnTo>
                    <a:lnTo>
                      <a:pt x="812020" y="1873417"/>
                    </a:lnTo>
                    <a:lnTo>
                      <a:pt x="781783" y="1830563"/>
                    </a:lnTo>
                    <a:lnTo>
                      <a:pt x="747163" y="1830958"/>
                    </a:lnTo>
                    <a:lnTo>
                      <a:pt x="710645" y="1826127"/>
                    </a:lnTo>
                    <a:lnTo>
                      <a:pt x="679833" y="1807038"/>
                    </a:lnTo>
                    <a:lnTo>
                      <a:pt x="662331" y="1764663"/>
                    </a:lnTo>
                    <a:lnTo>
                      <a:pt x="781783" y="239607"/>
                    </a:lnTo>
                    <a:lnTo>
                      <a:pt x="744861" y="196042"/>
                    </a:lnTo>
                    <a:lnTo>
                      <a:pt x="708100" y="156833"/>
                    </a:lnTo>
                    <a:lnTo>
                      <a:pt x="671501" y="121981"/>
                    </a:lnTo>
                    <a:lnTo>
                      <a:pt x="635063" y="91486"/>
                    </a:lnTo>
                    <a:lnTo>
                      <a:pt x="598786" y="65347"/>
                    </a:lnTo>
                    <a:lnTo>
                      <a:pt x="562671" y="43564"/>
                    </a:lnTo>
                    <a:lnTo>
                      <a:pt x="526718" y="26138"/>
                    </a:lnTo>
                    <a:lnTo>
                      <a:pt x="490926" y="13069"/>
                    </a:lnTo>
                    <a:lnTo>
                      <a:pt x="455295" y="4356"/>
                    </a:lnTo>
                    <a:lnTo>
                      <a:pt x="419826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327563" y="2161963"/>
                <a:ext cx="822325" cy="2009775"/>
              </a:xfrm>
              <a:custGeom>
                <a:avLst/>
                <a:gdLst/>
                <a:ahLst/>
                <a:cxnLst/>
                <a:rect l="l" t="t" r="r" b="b"/>
                <a:pathLst>
                  <a:path w="822325" h="2009775">
                    <a:moveTo>
                      <a:pt x="40319" y="239607"/>
                    </a:moveTo>
                    <a:lnTo>
                      <a:pt x="74012" y="196042"/>
                    </a:lnTo>
                    <a:lnTo>
                      <a:pt x="107867" y="156833"/>
                    </a:lnTo>
                    <a:lnTo>
                      <a:pt x="141883" y="121981"/>
                    </a:lnTo>
                    <a:lnTo>
                      <a:pt x="176061" y="91486"/>
                    </a:lnTo>
                    <a:lnTo>
                      <a:pt x="210400" y="65347"/>
                    </a:lnTo>
                    <a:lnTo>
                      <a:pt x="244901" y="43564"/>
                    </a:lnTo>
                    <a:lnTo>
                      <a:pt x="279563" y="26138"/>
                    </a:lnTo>
                    <a:lnTo>
                      <a:pt x="349372" y="4356"/>
                    </a:lnTo>
                    <a:lnTo>
                      <a:pt x="384518" y="0"/>
                    </a:lnTo>
                    <a:lnTo>
                      <a:pt x="419826" y="0"/>
                    </a:lnTo>
                    <a:lnTo>
                      <a:pt x="490926" y="13069"/>
                    </a:lnTo>
                    <a:lnTo>
                      <a:pt x="526718" y="26138"/>
                    </a:lnTo>
                    <a:lnTo>
                      <a:pt x="562671" y="43564"/>
                    </a:lnTo>
                    <a:lnTo>
                      <a:pt x="598786" y="65347"/>
                    </a:lnTo>
                    <a:lnTo>
                      <a:pt x="635063" y="91486"/>
                    </a:lnTo>
                    <a:lnTo>
                      <a:pt x="671501" y="121981"/>
                    </a:lnTo>
                    <a:lnTo>
                      <a:pt x="708100" y="156833"/>
                    </a:lnTo>
                    <a:lnTo>
                      <a:pt x="744861" y="196042"/>
                    </a:lnTo>
                    <a:lnTo>
                      <a:pt x="781783" y="239607"/>
                    </a:lnTo>
                    <a:lnTo>
                      <a:pt x="777648" y="292424"/>
                    </a:lnTo>
                    <a:lnTo>
                      <a:pt x="773545" y="344831"/>
                    </a:lnTo>
                    <a:lnTo>
                      <a:pt x="769471" y="396857"/>
                    </a:lnTo>
                    <a:lnTo>
                      <a:pt x="765424" y="448532"/>
                    </a:lnTo>
                    <a:lnTo>
                      <a:pt x="761402" y="499884"/>
                    </a:lnTo>
                    <a:lnTo>
                      <a:pt x="757402" y="550944"/>
                    </a:lnTo>
                    <a:lnTo>
                      <a:pt x="753424" y="601740"/>
                    </a:lnTo>
                    <a:lnTo>
                      <a:pt x="749463" y="652302"/>
                    </a:lnTo>
                    <a:lnTo>
                      <a:pt x="745518" y="702659"/>
                    </a:lnTo>
                    <a:lnTo>
                      <a:pt x="741586" y="752840"/>
                    </a:lnTo>
                    <a:lnTo>
                      <a:pt x="737666" y="802875"/>
                    </a:lnTo>
                    <a:lnTo>
                      <a:pt x="733755" y="852793"/>
                    </a:lnTo>
                    <a:lnTo>
                      <a:pt x="729851" y="902623"/>
                    </a:lnTo>
                    <a:lnTo>
                      <a:pt x="725951" y="952394"/>
                    </a:lnTo>
                    <a:lnTo>
                      <a:pt x="722054" y="1002136"/>
                    </a:lnTo>
                    <a:lnTo>
                      <a:pt x="718157" y="1051878"/>
                    </a:lnTo>
                    <a:lnTo>
                      <a:pt x="714257" y="1101649"/>
                    </a:lnTo>
                    <a:lnTo>
                      <a:pt x="710353" y="1151479"/>
                    </a:lnTo>
                    <a:lnTo>
                      <a:pt x="706442" y="1201396"/>
                    </a:lnTo>
                    <a:lnTo>
                      <a:pt x="702522" y="1251431"/>
                    </a:lnTo>
                    <a:lnTo>
                      <a:pt x="698591" y="1301612"/>
                    </a:lnTo>
                    <a:lnTo>
                      <a:pt x="694646" y="1351969"/>
                    </a:lnTo>
                    <a:lnTo>
                      <a:pt x="690686" y="1402531"/>
                    </a:lnTo>
                    <a:lnTo>
                      <a:pt x="686707" y="1453327"/>
                    </a:lnTo>
                    <a:lnTo>
                      <a:pt x="682709" y="1504387"/>
                    </a:lnTo>
                    <a:lnTo>
                      <a:pt x="678687" y="1555739"/>
                    </a:lnTo>
                    <a:lnTo>
                      <a:pt x="674641" y="1607414"/>
                    </a:lnTo>
                    <a:lnTo>
                      <a:pt x="670568" y="1659440"/>
                    </a:lnTo>
                    <a:lnTo>
                      <a:pt x="666465" y="1711847"/>
                    </a:lnTo>
                    <a:lnTo>
                      <a:pt x="662331" y="1764663"/>
                    </a:lnTo>
                    <a:lnTo>
                      <a:pt x="679833" y="1807038"/>
                    </a:lnTo>
                    <a:lnTo>
                      <a:pt x="710645" y="1826127"/>
                    </a:lnTo>
                    <a:lnTo>
                      <a:pt x="747163" y="1830958"/>
                    </a:lnTo>
                    <a:lnTo>
                      <a:pt x="781783" y="1830563"/>
                    </a:lnTo>
                    <a:lnTo>
                      <a:pt x="812020" y="1873417"/>
                    </a:lnTo>
                    <a:lnTo>
                      <a:pt x="822098" y="1917530"/>
                    </a:lnTo>
                    <a:lnTo>
                      <a:pt x="812020" y="1962906"/>
                    </a:lnTo>
                    <a:lnTo>
                      <a:pt x="781783" y="2009547"/>
                    </a:lnTo>
                    <a:lnTo>
                      <a:pt x="732351" y="2009547"/>
                    </a:lnTo>
                    <a:lnTo>
                      <a:pt x="682920" y="2009547"/>
                    </a:lnTo>
                    <a:lnTo>
                      <a:pt x="40319" y="2009547"/>
                    </a:lnTo>
                    <a:lnTo>
                      <a:pt x="10079" y="1962909"/>
                    </a:lnTo>
                    <a:lnTo>
                      <a:pt x="0" y="1917533"/>
                    </a:lnTo>
                    <a:lnTo>
                      <a:pt x="10079" y="1873418"/>
                    </a:lnTo>
                    <a:lnTo>
                      <a:pt x="40319" y="1830563"/>
                    </a:lnTo>
                    <a:lnTo>
                      <a:pt x="99084" y="1824011"/>
                    </a:lnTo>
                    <a:lnTo>
                      <a:pt x="134468" y="1811511"/>
                    </a:lnTo>
                    <a:lnTo>
                      <a:pt x="151794" y="1790775"/>
                    </a:lnTo>
                    <a:lnTo>
                      <a:pt x="156387" y="1759512"/>
                    </a:lnTo>
                    <a:lnTo>
                      <a:pt x="156008" y="1711197"/>
                    </a:lnTo>
                    <a:lnTo>
                      <a:pt x="154908" y="1662396"/>
                    </a:lnTo>
                    <a:lnTo>
                      <a:pt x="153137" y="1613144"/>
                    </a:lnTo>
                    <a:lnTo>
                      <a:pt x="150747" y="1563475"/>
                    </a:lnTo>
                    <a:lnTo>
                      <a:pt x="147789" y="1513424"/>
                    </a:lnTo>
                    <a:lnTo>
                      <a:pt x="144316" y="1463026"/>
                    </a:lnTo>
                    <a:lnTo>
                      <a:pt x="140378" y="1412316"/>
                    </a:lnTo>
                    <a:lnTo>
                      <a:pt x="136028" y="1361328"/>
                    </a:lnTo>
                    <a:lnTo>
                      <a:pt x="131316" y="1310098"/>
                    </a:lnTo>
                    <a:lnTo>
                      <a:pt x="126295" y="1258659"/>
                    </a:lnTo>
                    <a:lnTo>
                      <a:pt x="121016" y="1207046"/>
                    </a:lnTo>
                    <a:lnTo>
                      <a:pt x="115531" y="1155295"/>
                    </a:lnTo>
                    <a:lnTo>
                      <a:pt x="109891" y="1103440"/>
                    </a:lnTo>
                    <a:lnTo>
                      <a:pt x="104148" y="1051515"/>
                    </a:lnTo>
                    <a:lnTo>
                      <a:pt x="98353" y="999555"/>
                    </a:lnTo>
                    <a:lnTo>
                      <a:pt x="92558" y="947596"/>
                    </a:lnTo>
                    <a:lnTo>
                      <a:pt x="86815" y="895671"/>
                    </a:lnTo>
                    <a:lnTo>
                      <a:pt x="81175" y="843816"/>
                    </a:lnTo>
                    <a:lnTo>
                      <a:pt x="75689" y="792065"/>
                    </a:lnTo>
                    <a:lnTo>
                      <a:pt x="70410" y="740453"/>
                    </a:lnTo>
                    <a:lnTo>
                      <a:pt x="65389" y="689014"/>
                    </a:lnTo>
                    <a:lnTo>
                      <a:pt x="60678" y="637784"/>
                    </a:lnTo>
                    <a:lnTo>
                      <a:pt x="56328" y="586797"/>
                    </a:lnTo>
                    <a:lnTo>
                      <a:pt x="52390" y="536088"/>
                    </a:lnTo>
                    <a:lnTo>
                      <a:pt x="48916" y="485691"/>
                    </a:lnTo>
                    <a:lnTo>
                      <a:pt x="45959" y="435641"/>
                    </a:lnTo>
                    <a:lnTo>
                      <a:pt x="43569" y="385973"/>
                    </a:lnTo>
                    <a:lnTo>
                      <a:pt x="41798" y="336721"/>
                    </a:lnTo>
                    <a:lnTo>
                      <a:pt x="40697" y="287921"/>
                    </a:lnTo>
                    <a:lnTo>
                      <a:pt x="40319" y="23960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469726" y="4172208"/>
                <a:ext cx="537845" cy="3204845"/>
              </a:xfrm>
              <a:custGeom>
                <a:avLst/>
                <a:gdLst/>
                <a:ahLst/>
                <a:cxnLst/>
                <a:rect l="l" t="t" r="r" b="b"/>
                <a:pathLst>
                  <a:path w="537845" h="3204845">
                    <a:moveTo>
                      <a:pt x="384210" y="0"/>
                    </a:moveTo>
                    <a:lnTo>
                      <a:pt x="137732" y="2038"/>
                    </a:lnTo>
                    <a:lnTo>
                      <a:pt x="137732" y="615125"/>
                    </a:lnTo>
                    <a:lnTo>
                      <a:pt x="1379" y="697233"/>
                    </a:lnTo>
                    <a:lnTo>
                      <a:pt x="0" y="2492100"/>
                    </a:lnTo>
                    <a:lnTo>
                      <a:pt x="134496" y="2570584"/>
                    </a:lnTo>
                    <a:lnTo>
                      <a:pt x="144767" y="3204335"/>
                    </a:lnTo>
                    <a:lnTo>
                      <a:pt x="386035" y="3204335"/>
                    </a:lnTo>
                    <a:lnTo>
                      <a:pt x="385405" y="2570850"/>
                    </a:lnTo>
                    <a:lnTo>
                      <a:pt x="537768" y="2484471"/>
                    </a:lnTo>
                    <a:lnTo>
                      <a:pt x="537645" y="708512"/>
                    </a:lnTo>
                    <a:lnTo>
                      <a:pt x="384210" y="611539"/>
                    </a:lnTo>
                    <a:lnTo>
                      <a:pt x="3842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3469726" y="4172208"/>
                <a:ext cx="537845" cy="3204845"/>
              </a:xfrm>
              <a:custGeom>
                <a:avLst/>
                <a:gdLst/>
                <a:ahLst/>
                <a:cxnLst/>
                <a:rect l="l" t="t" r="r" b="b"/>
                <a:pathLst>
                  <a:path w="537845" h="3204845">
                    <a:moveTo>
                      <a:pt x="137732" y="2038"/>
                    </a:moveTo>
                    <a:lnTo>
                      <a:pt x="384210" y="0"/>
                    </a:lnTo>
                    <a:lnTo>
                      <a:pt x="384210" y="611539"/>
                    </a:lnTo>
                    <a:lnTo>
                      <a:pt x="537645" y="708512"/>
                    </a:lnTo>
                    <a:lnTo>
                      <a:pt x="537768" y="2484471"/>
                    </a:lnTo>
                    <a:lnTo>
                      <a:pt x="385405" y="2570850"/>
                    </a:lnTo>
                    <a:lnTo>
                      <a:pt x="386035" y="3204335"/>
                    </a:lnTo>
                    <a:lnTo>
                      <a:pt x="144767" y="3204335"/>
                    </a:lnTo>
                    <a:lnTo>
                      <a:pt x="134496" y="2570584"/>
                    </a:lnTo>
                    <a:lnTo>
                      <a:pt x="0" y="2492100"/>
                    </a:lnTo>
                    <a:lnTo>
                      <a:pt x="1379" y="697233"/>
                    </a:lnTo>
                    <a:lnTo>
                      <a:pt x="137732" y="615125"/>
                    </a:lnTo>
                    <a:lnTo>
                      <a:pt x="137732" y="203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615476" y="4175257"/>
                <a:ext cx="218440" cy="3315335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315334">
                    <a:moveTo>
                      <a:pt x="218396" y="0"/>
                    </a:moveTo>
                    <a:lnTo>
                      <a:pt x="0" y="0"/>
                    </a:lnTo>
                    <a:lnTo>
                      <a:pt x="0" y="3314758"/>
                    </a:lnTo>
                    <a:lnTo>
                      <a:pt x="218396" y="3314758"/>
                    </a:lnTo>
                    <a:lnTo>
                      <a:pt x="218396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615476" y="4175257"/>
                <a:ext cx="218440" cy="3315335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315334">
                    <a:moveTo>
                      <a:pt x="0" y="0"/>
                    </a:moveTo>
                    <a:lnTo>
                      <a:pt x="218396" y="0"/>
                    </a:lnTo>
                    <a:lnTo>
                      <a:pt x="218396" y="3314758"/>
                    </a:lnTo>
                    <a:lnTo>
                      <a:pt x="0" y="331475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57338" y="4777191"/>
                <a:ext cx="1626870" cy="1626870"/>
              </a:xfrm>
              <a:custGeom>
                <a:avLst/>
                <a:gdLst/>
                <a:ahLst/>
                <a:cxnLst/>
                <a:rect l="l" t="t" r="r" b="b"/>
                <a:pathLst>
                  <a:path w="1626870" h="1626870">
                    <a:moveTo>
                      <a:pt x="812894" y="0"/>
                    </a:moveTo>
                    <a:lnTo>
                      <a:pt x="768055" y="1212"/>
                    </a:lnTo>
                    <a:lnTo>
                      <a:pt x="723214" y="4914"/>
                    </a:lnTo>
                    <a:lnTo>
                      <a:pt x="678477" y="11129"/>
                    </a:lnTo>
                    <a:lnTo>
                      <a:pt x="633949" y="19880"/>
                    </a:lnTo>
                    <a:lnTo>
                      <a:pt x="589735" y="31191"/>
                    </a:lnTo>
                    <a:lnTo>
                      <a:pt x="545941" y="45085"/>
                    </a:lnTo>
                    <a:lnTo>
                      <a:pt x="502673" y="61586"/>
                    </a:lnTo>
                    <a:lnTo>
                      <a:pt x="460034" y="80716"/>
                    </a:lnTo>
                    <a:lnTo>
                      <a:pt x="418132" y="102501"/>
                    </a:lnTo>
                    <a:lnTo>
                      <a:pt x="377071" y="126962"/>
                    </a:lnTo>
                    <a:lnTo>
                      <a:pt x="337491" y="153754"/>
                    </a:lnTo>
                    <a:lnTo>
                      <a:pt x="299977" y="182444"/>
                    </a:lnTo>
                    <a:lnTo>
                      <a:pt x="264554" y="212927"/>
                    </a:lnTo>
                    <a:lnTo>
                      <a:pt x="231245" y="245098"/>
                    </a:lnTo>
                    <a:lnTo>
                      <a:pt x="200073" y="278851"/>
                    </a:lnTo>
                    <a:lnTo>
                      <a:pt x="171061" y="314081"/>
                    </a:lnTo>
                    <a:lnTo>
                      <a:pt x="144234" y="350682"/>
                    </a:lnTo>
                    <a:lnTo>
                      <a:pt x="119614" y="388549"/>
                    </a:lnTo>
                    <a:lnTo>
                      <a:pt x="97225" y="427577"/>
                    </a:lnTo>
                    <a:lnTo>
                      <a:pt x="77091" y="467660"/>
                    </a:lnTo>
                    <a:lnTo>
                      <a:pt x="59235" y="508693"/>
                    </a:lnTo>
                    <a:lnTo>
                      <a:pt x="43681" y="550571"/>
                    </a:lnTo>
                    <a:lnTo>
                      <a:pt x="30451" y="593188"/>
                    </a:lnTo>
                    <a:lnTo>
                      <a:pt x="19570" y="636439"/>
                    </a:lnTo>
                    <a:lnTo>
                      <a:pt x="11061" y="680219"/>
                    </a:lnTo>
                    <a:lnTo>
                      <a:pt x="4947" y="724421"/>
                    </a:lnTo>
                    <a:lnTo>
                      <a:pt x="1252" y="768941"/>
                    </a:lnTo>
                    <a:lnTo>
                      <a:pt x="0" y="813674"/>
                    </a:lnTo>
                    <a:lnTo>
                      <a:pt x="1213" y="858514"/>
                    </a:lnTo>
                    <a:lnTo>
                      <a:pt x="4915" y="903355"/>
                    </a:lnTo>
                    <a:lnTo>
                      <a:pt x="11130" y="948092"/>
                    </a:lnTo>
                    <a:lnTo>
                      <a:pt x="19882" y="992621"/>
                    </a:lnTo>
                    <a:lnTo>
                      <a:pt x="31193" y="1036835"/>
                    </a:lnTo>
                    <a:lnTo>
                      <a:pt x="45087" y="1080629"/>
                    </a:lnTo>
                    <a:lnTo>
                      <a:pt x="61588" y="1123898"/>
                    </a:lnTo>
                    <a:lnTo>
                      <a:pt x="80719" y="1166536"/>
                    </a:lnTo>
                    <a:lnTo>
                      <a:pt x="102503" y="1208439"/>
                    </a:lnTo>
                    <a:lnTo>
                      <a:pt x="126965" y="1249500"/>
                    </a:lnTo>
                    <a:lnTo>
                      <a:pt x="153756" y="1289079"/>
                    </a:lnTo>
                    <a:lnTo>
                      <a:pt x="182445" y="1326593"/>
                    </a:lnTo>
                    <a:lnTo>
                      <a:pt x="212928" y="1362015"/>
                    </a:lnTo>
                    <a:lnTo>
                      <a:pt x="245098" y="1395325"/>
                    </a:lnTo>
                    <a:lnTo>
                      <a:pt x="278850" y="1426497"/>
                    </a:lnTo>
                    <a:lnTo>
                      <a:pt x="314079" y="1455508"/>
                    </a:lnTo>
                    <a:lnTo>
                      <a:pt x="350680" y="1482336"/>
                    </a:lnTo>
                    <a:lnTo>
                      <a:pt x="388547" y="1506956"/>
                    </a:lnTo>
                    <a:lnTo>
                      <a:pt x="427575" y="1529345"/>
                    </a:lnTo>
                    <a:lnTo>
                      <a:pt x="467657" y="1549479"/>
                    </a:lnTo>
                    <a:lnTo>
                      <a:pt x="508690" y="1567335"/>
                    </a:lnTo>
                    <a:lnTo>
                      <a:pt x="550568" y="1582890"/>
                    </a:lnTo>
                    <a:lnTo>
                      <a:pt x="593185" y="1596120"/>
                    </a:lnTo>
                    <a:lnTo>
                      <a:pt x="636436" y="1607002"/>
                    </a:lnTo>
                    <a:lnTo>
                      <a:pt x="680215" y="1615512"/>
                    </a:lnTo>
                    <a:lnTo>
                      <a:pt x="724417" y="1621626"/>
                    </a:lnTo>
                    <a:lnTo>
                      <a:pt x="768938" y="1625322"/>
                    </a:lnTo>
                    <a:lnTo>
                      <a:pt x="813670" y="1626575"/>
                    </a:lnTo>
                    <a:lnTo>
                      <a:pt x="858510" y="1625362"/>
                    </a:lnTo>
                    <a:lnTo>
                      <a:pt x="903351" y="1621660"/>
                    </a:lnTo>
                    <a:lnTo>
                      <a:pt x="948089" y="1615446"/>
                    </a:lnTo>
                    <a:lnTo>
                      <a:pt x="992618" y="1606695"/>
                    </a:lnTo>
                    <a:lnTo>
                      <a:pt x="1036832" y="1595384"/>
                    </a:lnTo>
                    <a:lnTo>
                      <a:pt x="1080626" y="1581490"/>
                    </a:lnTo>
                    <a:lnTo>
                      <a:pt x="1123896" y="1564990"/>
                    </a:lnTo>
                    <a:lnTo>
                      <a:pt x="1166534" y="1545859"/>
                    </a:lnTo>
                    <a:lnTo>
                      <a:pt x="1208437" y="1524075"/>
                    </a:lnTo>
                    <a:lnTo>
                      <a:pt x="1249499" y="1499614"/>
                    </a:lnTo>
                    <a:lnTo>
                      <a:pt x="1289078" y="1472821"/>
                    </a:lnTo>
                    <a:lnTo>
                      <a:pt x="1326591" y="1444130"/>
                    </a:lnTo>
                    <a:lnTo>
                      <a:pt x="1362014" y="1413646"/>
                    </a:lnTo>
                    <a:lnTo>
                      <a:pt x="1395323" y="1381475"/>
                    </a:lnTo>
                    <a:lnTo>
                      <a:pt x="1426495" y="1347721"/>
                    </a:lnTo>
                    <a:lnTo>
                      <a:pt x="1455507" y="1312491"/>
                    </a:lnTo>
                    <a:lnTo>
                      <a:pt x="1482334" y="1275889"/>
                    </a:lnTo>
                    <a:lnTo>
                      <a:pt x="1506954" y="1238022"/>
                    </a:lnTo>
                    <a:lnTo>
                      <a:pt x="1529342" y="1198993"/>
                    </a:lnTo>
                    <a:lnTo>
                      <a:pt x="1549476" y="1158910"/>
                    </a:lnTo>
                    <a:lnTo>
                      <a:pt x="1567332" y="1117876"/>
                    </a:lnTo>
                    <a:lnTo>
                      <a:pt x="1582887" y="1075998"/>
                    </a:lnTo>
                    <a:lnTo>
                      <a:pt x="1596117" y="1033381"/>
                    </a:lnTo>
                    <a:lnTo>
                      <a:pt x="1606998" y="990130"/>
                    </a:lnTo>
                    <a:lnTo>
                      <a:pt x="1615507" y="946351"/>
                    </a:lnTo>
                    <a:lnTo>
                      <a:pt x="1621621" y="902148"/>
                    </a:lnTo>
                    <a:lnTo>
                      <a:pt x="1625316" y="857628"/>
                    </a:lnTo>
                    <a:lnTo>
                      <a:pt x="1626569" y="812895"/>
                    </a:lnTo>
                    <a:lnTo>
                      <a:pt x="1625356" y="768056"/>
                    </a:lnTo>
                    <a:lnTo>
                      <a:pt x="1621653" y="723215"/>
                    </a:lnTo>
                    <a:lnTo>
                      <a:pt x="1615438" y="678477"/>
                    </a:lnTo>
                    <a:lnTo>
                      <a:pt x="1606686" y="633949"/>
                    </a:lnTo>
                    <a:lnTo>
                      <a:pt x="1595375" y="589735"/>
                    </a:lnTo>
                    <a:lnTo>
                      <a:pt x="1581481" y="545942"/>
                    </a:lnTo>
                    <a:lnTo>
                      <a:pt x="1564979" y="502673"/>
                    </a:lnTo>
                    <a:lnTo>
                      <a:pt x="1545848" y="460035"/>
                    </a:lnTo>
                    <a:lnTo>
                      <a:pt x="1524063" y="418133"/>
                    </a:lnTo>
                    <a:lnTo>
                      <a:pt x="1499601" y="377072"/>
                    </a:lnTo>
                    <a:lnTo>
                      <a:pt x="1472809" y="337492"/>
                    </a:lnTo>
                    <a:lnTo>
                      <a:pt x="1444119" y="299979"/>
                    </a:lnTo>
                    <a:lnTo>
                      <a:pt x="1413636" y="264556"/>
                    </a:lnTo>
                    <a:lnTo>
                      <a:pt x="1381465" y="231247"/>
                    </a:lnTo>
                    <a:lnTo>
                      <a:pt x="1347713" y="200075"/>
                    </a:lnTo>
                    <a:lnTo>
                      <a:pt x="1312483" y="171064"/>
                    </a:lnTo>
                    <a:lnTo>
                      <a:pt x="1275882" y="144236"/>
                    </a:lnTo>
                    <a:lnTo>
                      <a:pt x="1238015" y="119616"/>
                    </a:lnTo>
                    <a:lnTo>
                      <a:pt x="1198988" y="97228"/>
                    </a:lnTo>
                    <a:lnTo>
                      <a:pt x="1158905" y="77093"/>
                    </a:lnTo>
                    <a:lnTo>
                      <a:pt x="1117872" y="59237"/>
                    </a:lnTo>
                    <a:lnTo>
                      <a:pt x="1075995" y="43682"/>
                    </a:lnTo>
                    <a:lnTo>
                      <a:pt x="1033378" y="30453"/>
                    </a:lnTo>
                    <a:lnTo>
                      <a:pt x="990128" y="19571"/>
                    </a:lnTo>
                    <a:lnTo>
                      <a:pt x="946349" y="11062"/>
                    </a:lnTo>
                    <a:lnTo>
                      <a:pt x="902147" y="4948"/>
                    </a:lnTo>
                    <a:lnTo>
                      <a:pt x="857627" y="1252"/>
                    </a:lnTo>
                    <a:lnTo>
                      <a:pt x="812894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857338" y="4777191"/>
                <a:ext cx="1626870" cy="1626870"/>
              </a:xfrm>
              <a:custGeom>
                <a:avLst/>
                <a:gdLst/>
                <a:ahLst/>
                <a:cxnLst/>
                <a:rect l="l" t="t" r="r" b="b"/>
                <a:pathLst>
                  <a:path w="1626870" h="1626870">
                    <a:moveTo>
                      <a:pt x="126965" y="1249500"/>
                    </a:moveTo>
                    <a:lnTo>
                      <a:pt x="102503" y="1208439"/>
                    </a:lnTo>
                    <a:lnTo>
                      <a:pt x="80719" y="1166536"/>
                    </a:lnTo>
                    <a:lnTo>
                      <a:pt x="61588" y="1123898"/>
                    </a:lnTo>
                    <a:lnTo>
                      <a:pt x="45087" y="1080629"/>
                    </a:lnTo>
                    <a:lnTo>
                      <a:pt x="31193" y="1036835"/>
                    </a:lnTo>
                    <a:lnTo>
                      <a:pt x="19882" y="992621"/>
                    </a:lnTo>
                    <a:lnTo>
                      <a:pt x="11130" y="948092"/>
                    </a:lnTo>
                    <a:lnTo>
                      <a:pt x="4915" y="903355"/>
                    </a:lnTo>
                    <a:lnTo>
                      <a:pt x="1213" y="858514"/>
                    </a:lnTo>
                    <a:lnTo>
                      <a:pt x="0" y="813674"/>
                    </a:lnTo>
                    <a:lnTo>
                      <a:pt x="1252" y="768941"/>
                    </a:lnTo>
                    <a:lnTo>
                      <a:pt x="4947" y="724421"/>
                    </a:lnTo>
                    <a:lnTo>
                      <a:pt x="11061" y="680219"/>
                    </a:lnTo>
                    <a:lnTo>
                      <a:pt x="19570" y="636439"/>
                    </a:lnTo>
                    <a:lnTo>
                      <a:pt x="30451" y="593188"/>
                    </a:lnTo>
                    <a:lnTo>
                      <a:pt x="43681" y="550571"/>
                    </a:lnTo>
                    <a:lnTo>
                      <a:pt x="59235" y="508693"/>
                    </a:lnTo>
                    <a:lnTo>
                      <a:pt x="77091" y="467660"/>
                    </a:lnTo>
                    <a:lnTo>
                      <a:pt x="97225" y="427577"/>
                    </a:lnTo>
                    <a:lnTo>
                      <a:pt x="119614" y="388549"/>
                    </a:lnTo>
                    <a:lnTo>
                      <a:pt x="144234" y="350682"/>
                    </a:lnTo>
                    <a:lnTo>
                      <a:pt x="171061" y="314081"/>
                    </a:lnTo>
                    <a:lnTo>
                      <a:pt x="200073" y="278851"/>
                    </a:lnTo>
                    <a:lnTo>
                      <a:pt x="231245" y="245098"/>
                    </a:lnTo>
                    <a:lnTo>
                      <a:pt x="264554" y="212927"/>
                    </a:lnTo>
                    <a:lnTo>
                      <a:pt x="299977" y="182444"/>
                    </a:lnTo>
                    <a:lnTo>
                      <a:pt x="337491" y="153754"/>
                    </a:lnTo>
                    <a:lnTo>
                      <a:pt x="377071" y="126962"/>
                    </a:lnTo>
                    <a:lnTo>
                      <a:pt x="418132" y="102501"/>
                    </a:lnTo>
                    <a:lnTo>
                      <a:pt x="460034" y="80716"/>
                    </a:lnTo>
                    <a:lnTo>
                      <a:pt x="502673" y="61586"/>
                    </a:lnTo>
                    <a:lnTo>
                      <a:pt x="545941" y="45085"/>
                    </a:lnTo>
                    <a:lnTo>
                      <a:pt x="589735" y="31191"/>
                    </a:lnTo>
                    <a:lnTo>
                      <a:pt x="633949" y="19880"/>
                    </a:lnTo>
                    <a:lnTo>
                      <a:pt x="678477" y="11129"/>
                    </a:lnTo>
                    <a:lnTo>
                      <a:pt x="723214" y="4914"/>
                    </a:lnTo>
                    <a:lnTo>
                      <a:pt x="768055" y="1212"/>
                    </a:lnTo>
                    <a:lnTo>
                      <a:pt x="812894" y="0"/>
                    </a:lnTo>
                    <a:lnTo>
                      <a:pt x="857627" y="1252"/>
                    </a:lnTo>
                    <a:lnTo>
                      <a:pt x="902147" y="4948"/>
                    </a:lnTo>
                    <a:lnTo>
                      <a:pt x="946349" y="11062"/>
                    </a:lnTo>
                    <a:lnTo>
                      <a:pt x="990128" y="19571"/>
                    </a:lnTo>
                    <a:lnTo>
                      <a:pt x="1033378" y="30453"/>
                    </a:lnTo>
                    <a:lnTo>
                      <a:pt x="1075995" y="43682"/>
                    </a:lnTo>
                    <a:lnTo>
                      <a:pt x="1117872" y="59237"/>
                    </a:lnTo>
                    <a:lnTo>
                      <a:pt x="1158905" y="77093"/>
                    </a:lnTo>
                    <a:lnTo>
                      <a:pt x="1198988" y="97228"/>
                    </a:lnTo>
                    <a:lnTo>
                      <a:pt x="1238015" y="119616"/>
                    </a:lnTo>
                    <a:lnTo>
                      <a:pt x="1275882" y="144236"/>
                    </a:lnTo>
                    <a:lnTo>
                      <a:pt x="1312483" y="171064"/>
                    </a:lnTo>
                    <a:lnTo>
                      <a:pt x="1347713" y="200075"/>
                    </a:lnTo>
                    <a:lnTo>
                      <a:pt x="1381465" y="231247"/>
                    </a:lnTo>
                    <a:lnTo>
                      <a:pt x="1413636" y="264556"/>
                    </a:lnTo>
                    <a:lnTo>
                      <a:pt x="1444119" y="299979"/>
                    </a:lnTo>
                    <a:lnTo>
                      <a:pt x="1472809" y="337492"/>
                    </a:lnTo>
                    <a:lnTo>
                      <a:pt x="1499601" y="377072"/>
                    </a:lnTo>
                    <a:lnTo>
                      <a:pt x="1524063" y="418133"/>
                    </a:lnTo>
                    <a:lnTo>
                      <a:pt x="1545848" y="460035"/>
                    </a:lnTo>
                    <a:lnTo>
                      <a:pt x="1564979" y="502673"/>
                    </a:lnTo>
                    <a:lnTo>
                      <a:pt x="1581481" y="545942"/>
                    </a:lnTo>
                    <a:lnTo>
                      <a:pt x="1595375" y="589735"/>
                    </a:lnTo>
                    <a:lnTo>
                      <a:pt x="1606686" y="633949"/>
                    </a:lnTo>
                    <a:lnTo>
                      <a:pt x="1615438" y="678477"/>
                    </a:lnTo>
                    <a:lnTo>
                      <a:pt x="1621653" y="723215"/>
                    </a:lnTo>
                    <a:lnTo>
                      <a:pt x="1625356" y="768056"/>
                    </a:lnTo>
                    <a:lnTo>
                      <a:pt x="1626569" y="812895"/>
                    </a:lnTo>
                    <a:lnTo>
                      <a:pt x="1625316" y="857628"/>
                    </a:lnTo>
                    <a:lnTo>
                      <a:pt x="1621621" y="902148"/>
                    </a:lnTo>
                    <a:lnTo>
                      <a:pt x="1615507" y="946351"/>
                    </a:lnTo>
                    <a:lnTo>
                      <a:pt x="1606998" y="990130"/>
                    </a:lnTo>
                    <a:lnTo>
                      <a:pt x="1596117" y="1033381"/>
                    </a:lnTo>
                    <a:lnTo>
                      <a:pt x="1582887" y="1075998"/>
                    </a:lnTo>
                    <a:lnTo>
                      <a:pt x="1567332" y="1117876"/>
                    </a:lnTo>
                    <a:lnTo>
                      <a:pt x="1549476" y="1158910"/>
                    </a:lnTo>
                    <a:lnTo>
                      <a:pt x="1529342" y="1198993"/>
                    </a:lnTo>
                    <a:lnTo>
                      <a:pt x="1506954" y="1238022"/>
                    </a:lnTo>
                    <a:lnTo>
                      <a:pt x="1482334" y="1275889"/>
                    </a:lnTo>
                    <a:lnTo>
                      <a:pt x="1455507" y="1312491"/>
                    </a:lnTo>
                    <a:lnTo>
                      <a:pt x="1426495" y="1347721"/>
                    </a:lnTo>
                    <a:lnTo>
                      <a:pt x="1395323" y="1381475"/>
                    </a:lnTo>
                    <a:lnTo>
                      <a:pt x="1362014" y="1413646"/>
                    </a:lnTo>
                    <a:lnTo>
                      <a:pt x="1326591" y="1444130"/>
                    </a:lnTo>
                    <a:lnTo>
                      <a:pt x="1289078" y="1472821"/>
                    </a:lnTo>
                    <a:lnTo>
                      <a:pt x="1249499" y="1499614"/>
                    </a:lnTo>
                    <a:lnTo>
                      <a:pt x="1208437" y="1524075"/>
                    </a:lnTo>
                    <a:lnTo>
                      <a:pt x="1166534" y="1545859"/>
                    </a:lnTo>
                    <a:lnTo>
                      <a:pt x="1123896" y="1564990"/>
                    </a:lnTo>
                    <a:lnTo>
                      <a:pt x="1080626" y="1581490"/>
                    </a:lnTo>
                    <a:lnTo>
                      <a:pt x="1036832" y="1595384"/>
                    </a:lnTo>
                    <a:lnTo>
                      <a:pt x="992618" y="1606695"/>
                    </a:lnTo>
                    <a:lnTo>
                      <a:pt x="948089" y="1615446"/>
                    </a:lnTo>
                    <a:lnTo>
                      <a:pt x="903351" y="1621660"/>
                    </a:lnTo>
                    <a:lnTo>
                      <a:pt x="858510" y="1625362"/>
                    </a:lnTo>
                    <a:lnTo>
                      <a:pt x="813670" y="1626575"/>
                    </a:lnTo>
                    <a:lnTo>
                      <a:pt x="768938" y="1625322"/>
                    </a:lnTo>
                    <a:lnTo>
                      <a:pt x="724417" y="1621626"/>
                    </a:lnTo>
                    <a:lnTo>
                      <a:pt x="680215" y="1615512"/>
                    </a:lnTo>
                    <a:lnTo>
                      <a:pt x="636436" y="1607002"/>
                    </a:lnTo>
                    <a:lnTo>
                      <a:pt x="593185" y="1596120"/>
                    </a:lnTo>
                    <a:lnTo>
                      <a:pt x="550568" y="1582890"/>
                    </a:lnTo>
                    <a:lnTo>
                      <a:pt x="508690" y="1567335"/>
                    </a:lnTo>
                    <a:lnTo>
                      <a:pt x="467657" y="1549479"/>
                    </a:lnTo>
                    <a:lnTo>
                      <a:pt x="427575" y="1529345"/>
                    </a:lnTo>
                    <a:lnTo>
                      <a:pt x="388547" y="1506956"/>
                    </a:lnTo>
                    <a:lnTo>
                      <a:pt x="350680" y="1482336"/>
                    </a:lnTo>
                    <a:lnTo>
                      <a:pt x="314079" y="1455508"/>
                    </a:lnTo>
                    <a:lnTo>
                      <a:pt x="278850" y="1426497"/>
                    </a:lnTo>
                    <a:lnTo>
                      <a:pt x="245098" y="1395325"/>
                    </a:lnTo>
                    <a:lnTo>
                      <a:pt x="212928" y="1362015"/>
                    </a:lnTo>
                    <a:lnTo>
                      <a:pt x="182445" y="1326593"/>
                    </a:lnTo>
                    <a:lnTo>
                      <a:pt x="153756" y="1289079"/>
                    </a:lnTo>
                    <a:lnTo>
                      <a:pt x="126965" y="124950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933854" y="4853700"/>
                <a:ext cx="1473835" cy="1473835"/>
              </a:xfrm>
              <a:custGeom>
                <a:avLst/>
                <a:gdLst/>
                <a:ahLst/>
                <a:cxnLst/>
                <a:rect l="l" t="t" r="r" b="b"/>
                <a:pathLst>
                  <a:path w="1473835" h="1473835">
                    <a:moveTo>
                      <a:pt x="739670" y="0"/>
                    </a:moveTo>
                    <a:lnTo>
                      <a:pt x="694176" y="1180"/>
                    </a:lnTo>
                    <a:lnTo>
                      <a:pt x="648685" y="5191"/>
                    </a:lnTo>
                    <a:lnTo>
                      <a:pt x="603331" y="12061"/>
                    </a:lnTo>
                    <a:lnTo>
                      <a:pt x="558248" y="21821"/>
                    </a:lnTo>
                    <a:lnTo>
                      <a:pt x="513570" y="34501"/>
                    </a:lnTo>
                    <a:lnTo>
                      <a:pt x="469432" y="50130"/>
                    </a:lnTo>
                    <a:lnTo>
                      <a:pt x="425967" y="68738"/>
                    </a:lnTo>
                    <a:lnTo>
                      <a:pt x="383310" y="90356"/>
                    </a:lnTo>
                    <a:lnTo>
                      <a:pt x="341595" y="115012"/>
                    </a:lnTo>
                    <a:lnTo>
                      <a:pt x="301560" y="142314"/>
                    </a:lnTo>
                    <a:lnTo>
                      <a:pt x="263878" y="171758"/>
                    </a:lnTo>
                    <a:lnTo>
                      <a:pt x="228577" y="203211"/>
                    </a:lnTo>
                    <a:lnTo>
                      <a:pt x="195688" y="236539"/>
                    </a:lnTo>
                    <a:lnTo>
                      <a:pt x="165241" y="271607"/>
                    </a:lnTo>
                    <a:lnTo>
                      <a:pt x="137264" y="308282"/>
                    </a:lnTo>
                    <a:lnTo>
                      <a:pt x="111789" y="346429"/>
                    </a:lnTo>
                    <a:lnTo>
                      <a:pt x="88845" y="385914"/>
                    </a:lnTo>
                    <a:lnTo>
                      <a:pt x="68462" y="426604"/>
                    </a:lnTo>
                    <a:lnTo>
                      <a:pt x="50670" y="468363"/>
                    </a:lnTo>
                    <a:lnTo>
                      <a:pt x="35499" y="511059"/>
                    </a:lnTo>
                    <a:lnTo>
                      <a:pt x="22978" y="554556"/>
                    </a:lnTo>
                    <a:lnTo>
                      <a:pt x="13138" y="598721"/>
                    </a:lnTo>
                    <a:lnTo>
                      <a:pt x="6008" y="643419"/>
                    </a:lnTo>
                    <a:lnTo>
                      <a:pt x="1619" y="688517"/>
                    </a:lnTo>
                    <a:lnTo>
                      <a:pt x="0" y="733880"/>
                    </a:lnTo>
                    <a:lnTo>
                      <a:pt x="1180" y="779374"/>
                    </a:lnTo>
                    <a:lnTo>
                      <a:pt x="5191" y="824866"/>
                    </a:lnTo>
                    <a:lnTo>
                      <a:pt x="12061" y="870220"/>
                    </a:lnTo>
                    <a:lnTo>
                      <a:pt x="21821" y="915303"/>
                    </a:lnTo>
                    <a:lnTo>
                      <a:pt x="34500" y="959981"/>
                    </a:lnTo>
                    <a:lnTo>
                      <a:pt x="50129" y="1004120"/>
                    </a:lnTo>
                    <a:lnTo>
                      <a:pt x="68737" y="1047585"/>
                    </a:lnTo>
                    <a:lnTo>
                      <a:pt x="90354" y="1090243"/>
                    </a:lnTo>
                    <a:lnTo>
                      <a:pt x="115010" y="1131958"/>
                    </a:lnTo>
                    <a:lnTo>
                      <a:pt x="142312" y="1171993"/>
                    </a:lnTo>
                    <a:lnTo>
                      <a:pt x="171757" y="1209675"/>
                    </a:lnTo>
                    <a:lnTo>
                      <a:pt x="203211" y="1244976"/>
                    </a:lnTo>
                    <a:lnTo>
                      <a:pt x="236539" y="1277865"/>
                    </a:lnTo>
                    <a:lnTo>
                      <a:pt x="271608" y="1308313"/>
                    </a:lnTo>
                    <a:lnTo>
                      <a:pt x="308283" y="1336289"/>
                    </a:lnTo>
                    <a:lnTo>
                      <a:pt x="346430" y="1361764"/>
                    </a:lnTo>
                    <a:lnTo>
                      <a:pt x="385916" y="1384708"/>
                    </a:lnTo>
                    <a:lnTo>
                      <a:pt x="426605" y="1405090"/>
                    </a:lnTo>
                    <a:lnTo>
                      <a:pt x="468365" y="1422882"/>
                    </a:lnTo>
                    <a:lnTo>
                      <a:pt x="511060" y="1438054"/>
                    </a:lnTo>
                    <a:lnTo>
                      <a:pt x="554557" y="1450574"/>
                    </a:lnTo>
                    <a:lnTo>
                      <a:pt x="598721" y="1460414"/>
                    </a:lnTo>
                    <a:lnTo>
                      <a:pt x="643420" y="1467544"/>
                    </a:lnTo>
                    <a:lnTo>
                      <a:pt x="688517" y="1471933"/>
                    </a:lnTo>
                    <a:lnTo>
                      <a:pt x="733880" y="1473553"/>
                    </a:lnTo>
                    <a:lnTo>
                      <a:pt x="779374" y="1472372"/>
                    </a:lnTo>
                    <a:lnTo>
                      <a:pt x="824865" y="1468362"/>
                    </a:lnTo>
                    <a:lnTo>
                      <a:pt x="870219" y="1461491"/>
                    </a:lnTo>
                    <a:lnTo>
                      <a:pt x="915302" y="1451731"/>
                    </a:lnTo>
                    <a:lnTo>
                      <a:pt x="959980" y="1439052"/>
                    </a:lnTo>
                    <a:lnTo>
                      <a:pt x="1004118" y="1423423"/>
                    </a:lnTo>
                    <a:lnTo>
                      <a:pt x="1047583" y="1404815"/>
                    </a:lnTo>
                    <a:lnTo>
                      <a:pt x="1090241" y="1383198"/>
                    </a:lnTo>
                    <a:lnTo>
                      <a:pt x="1131956" y="1358542"/>
                    </a:lnTo>
                    <a:lnTo>
                      <a:pt x="1171991" y="1331239"/>
                    </a:lnTo>
                    <a:lnTo>
                      <a:pt x="1209673" y="1301794"/>
                    </a:lnTo>
                    <a:lnTo>
                      <a:pt x="1244974" y="1270341"/>
                    </a:lnTo>
                    <a:lnTo>
                      <a:pt x="1277864" y="1237012"/>
                    </a:lnTo>
                    <a:lnTo>
                      <a:pt x="1308312" y="1201943"/>
                    </a:lnTo>
                    <a:lnTo>
                      <a:pt x="1336288" y="1165268"/>
                    </a:lnTo>
                    <a:lnTo>
                      <a:pt x="1361764" y="1127120"/>
                    </a:lnTo>
                    <a:lnTo>
                      <a:pt x="1384708" y="1087635"/>
                    </a:lnTo>
                    <a:lnTo>
                      <a:pt x="1405091" y="1046945"/>
                    </a:lnTo>
                    <a:lnTo>
                      <a:pt x="1422884" y="1005185"/>
                    </a:lnTo>
                    <a:lnTo>
                      <a:pt x="1438055" y="962490"/>
                    </a:lnTo>
                    <a:lnTo>
                      <a:pt x="1450576" y="918993"/>
                    </a:lnTo>
                    <a:lnTo>
                      <a:pt x="1460417" y="874828"/>
                    </a:lnTo>
                    <a:lnTo>
                      <a:pt x="1467547" y="830130"/>
                    </a:lnTo>
                    <a:lnTo>
                      <a:pt x="1471937" y="785032"/>
                    </a:lnTo>
                    <a:lnTo>
                      <a:pt x="1473556" y="739669"/>
                    </a:lnTo>
                    <a:lnTo>
                      <a:pt x="1472376" y="694175"/>
                    </a:lnTo>
                    <a:lnTo>
                      <a:pt x="1468365" y="648684"/>
                    </a:lnTo>
                    <a:lnTo>
                      <a:pt x="1461495" y="603330"/>
                    </a:lnTo>
                    <a:lnTo>
                      <a:pt x="1451734" y="558247"/>
                    </a:lnTo>
                    <a:lnTo>
                      <a:pt x="1439055" y="513570"/>
                    </a:lnTo>
                    <a:lnTo>
                      <a:pt x="1423425" y="469432"/>
                    </a:lnTo>
                    <a:lnTo>
                      <a:pt x="1404816" y="425967"/>
                    </a:lnTo>
                    <a:lnTo>
                      <a:pt x="1383198" y="383311"/>
                    </a:lnTo>
                    <a:lnTo>
                      <a:pt x="1358541" y="341596"/>
                    </a:lnTo>
                    <a:lnTo>
                      <a:pt x="1331239" y="301561"/>
                    </a:lnTo>
                    <a:lnTo>
                      <a:pt x="1301794" y="263879"/>
                    </a:lnTo>
                    <a:lnTo>
                      <a:pt x="1270340" y="228578"/>
                    </a:lnTo>
                    <a:lnTo>
                      <a:pt x="1237012" y="195689"/>
                    </a:lnTo>
                    <a:lnTo>
                      <a:pt x="1201943" y="165241"/>
                    </a:lnTo>
                    <a:lnTo>
                      <a:pt x="1165268" y="137265"/>
                    </a:lnTo>
                    <a:lnTo>
                      <a:pt x="1127120" y="111790"/>
                    </a:lnTo>
                    <a:lnTo>
                      <a:pt x="1087635" y="88846"/>
                    </a:lnTo>
                    <a:lnTo>
                      <a:pt x="1046945" y="68463"/>
                    </a:lnTo>
                    <a:lnTo>
                      <a:pt x="1005185" y="50671"/>
                    </a:lnTo>
                    <a:lnTo>
                      <a:pt x="962490" y="35499"/>
                    </a:lnTo>
                    <a:lnTo>
                      <a:pt x="918993" y="22978"/>
                    </a:lnTo>
                    <a:lnTo>
                      <a:pt x="874828" y="13138"/>
                    </a:lnTo>
                    <a:lnTo>
                      <a:pt x="830130" y="6008"/>
                    </a:lnTo>
                    <a:lnTo>
                      <a:pt x="785032" y="1619"/>
                    </a:lnTo>
                    <a:lnTo>
                      <a:pt x="73967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933854" y="4853700"/>
                <a:ext cx="1473835" cy="1473835"/>
              </a:xfrm>
              <a:custGeom>
                <a:avLst/>
                <a:gdLst/>
                <a:ahLst/>
                <a:cxnLst/>
                <a:rect l="l" t="t" r="r" b="b"/>
                <a:pathLst>
                  <a:path w="1473835" h="1473835">
                    <a:moveTo>
                      <a:pt x="115010" y="1131958"/>
                    </a:moveTo>
                    <a:lnTo>
                      <a:pt x="90354" y="1090243"/>
                    </a:lnTo>
                    <a:lnTo>
                      <a:pt x="68737" y="1047585"/>
                    </a:lnTo>
                    <a:lnTo>
                      <a:pt x="50129" y="1004120"/>
                    </a:lnTo>
                    <a:lnTo>
                      <a:pt x="34500" y="959981"/>
                    </a:lnTo>
                    <a:lnTo>
                      <a:pt x="21821" y="915303"/>
                    </a:lnTo>
                    <a:lnTo>
                      <a:pt x="12061" y="870220"/>
                    </a:lnTo>
                    <a:lnTo>
                      <a:pt x="5191" y="824866"/>
                    </a:lnTo>
                    <a:lnTo>
                      <a:pt x="1180" y="779374"/>
                    </a:lnTo>
                    <a:lnTo>
                      <a:pt x="0" y="733880"/>
                    </a:lnTo>
                    <a:lnTo>
                      <a:pt x="1619" y="688517"/>
                    </a:lnTo>
                    <a:lnTo>
                      <a:pt x="6008" y="643419"/>
                    </a:lnTo>
                    <a:lnTo>
                      <a:pt x="13138" y="598721"/>
                    </a:lnTo>
                    <a:lnTo>
                      <a:pt x="22978" y="554556"/>
                    </a:lnTo>
                    <a:lnTo>
                      <a:pt x="35499" y="511059"/>
                    </a:lnTo>
                    <a:lnTo>
                      <a:pt x="50670" y="468363"/>
                    </a:lnTo>
                    <a:lnTo>
                      <a:pt x="68462" y="426604"/>
                    </a:lnTo>
                    <a:lnTo>
                      <a:pt x="88845" y="385914"/>
                    </a:lnTo>
                    <a:lnTo>
                      <a:pt x="111789" y="346429"/>
                    </a:lnTo>
                    <a:lnTo>
                      <a:pt x="137264" y="308282"/>
                    </a:lnTo>
                    <a:lnTo>
                      <a:pt x="165241" y="271607"/>
                    </a:lnTo>
                    <a:lnTo>
                      <a:pt x="195688" y="236539"/>
                    </a:lnTo>
                    <a:lnTo>
                      <a:pt x="228577" y="203211"/>
                    </a:lnTo>
                    <a:lnTo>
                      <a:pt x="263878" y="171758"/>
                    </a:lnTo>
                    <a:lnTo>
                      <a:pt x="301560" y="142314"/>
                    </a:lnTo>
                    <a:lnTo>
                      <a:pt x="341595" y="115012"/>
                    </a:lnTo>
                    <a:lnTo>
                      <a:pt x="383310" y="90356"/>
                    </a:lnTo>
                    <a:lnTo>
                      <a:pt x="425967" y="68738"/>
                    </a:lnTo>
                    <a:lnTo>
                      <a:pt x="469432" y="50130"/>
                    </a:lnTo>
                    <a:lnTo>
                      <a:pt x="513570" y="34501"/>
                    </a:lnTo>
                    <a:lnTo>
                      <a:pt x="558248" y="21821"/>
                    </a:lnTo>
                    <a:lnTo>
                      <a:pt x="603331" y="12061"/>
                    </a:lnTo>
                    <a:lnTo>
                      <a:pt x="648685" y="5191"/>
                    </a:lnTo>
                    <a:lnTo>
                      <a:pt x="694176" y="1180"/>
                    </a:lnTo>
                    <a:lnTo>
                      <a:pt x="739670" y="0"/>
                    </a:lnTo>
                    <a:lnTo>
                      <a:pt x="785032" y="1619"/>
                    </a:lnTo>
                    <a:lnTo>
                      <a:pt x="830130" y="6008"/>
                    </a:lnTo>
                    <a:lnTo>
                      <a:pt x="874828" y="13138"/>
                    </a:lnTo>
                    <a:lnTo>
                      <a:pt x="918993" y="22978"/>
                    </a:lnTo>
                    <a:lnTo>
                      <a:pt x="962490" y="35499"/>
                    </a:lnTo>
                    <a:lnTo>
                      <a:pt x="1005185" y="50671"/>
                    </a:lnTo>
                    <a:lnTo>
                      <a:pt x="1046945" y="68463"/>
                    </a:lnTo>
                    <a:lnTo>
                      <a:pt x="1087635" y="88846"/>
                    </a:lnTo>
                    <a:lnTo>
                      <a:pt x="1127120" y="111790"/>
                    </a:lnTo>
                    <a:lnTo>
                      <a:pt x="1165268" y="137265"/>
                    </a:lnTo>
                    <a:lnTo>
                      <a:pt x="1201943" y="165241"/>
                    </a:lnTo>
                    <a:lnTo>
                      <a:pt x="1237012" y="195689"/>
                    </a:lnTo>
                    <a:lnTo>
                      <a:pt x="1270340" y="228578"/>
                    </a:lnTo>
                    <a:lnTo>
                      <a:pt x="1301794" y="263879"/>
                    </a:lnTo>
                    <a:lnTo>
                      <a:pt x="1331239" y="301561"/>
                    </a:lnTo>
                    <a:lnTo>
                      <a:pt x="1358541" y="341596"/>
                    </a:lnTo>
                    <a:lnTo>
                      <a:pt x="1383198" y="383311"/>
                    </a:lnTo>
                    <a:lnTo>
                      <a:pt x="1404816" y="425967"/>
                    </a:lnTo>
                    <a:lnTo>
                      <a:pt x="1423425" y="469432"/>
                    </a:lnTo>
                    <a:lnTo>
                      <a:pt x="1439055" y="513570"/>
                    </a:lnTo>
                    <a:lnTo>
                      <a:pt x="1451734" y="558247"/>
                    </a:lnTo>
                    <a:lnTo>
                      <a:pt x="1461495" y="603330"/>
                    </a:lnTo>
                    <a:lnTo>
                      <a:pt x="1468365" y="648684"/>
                    </a:lnTo>
                    <a:lnTo>
                      <a:pt x="1472376" y="694175"/>
                    </a:lnTo>
                    <a:lnTo>
                      <a:pt x="1473556" y="739669"/>
                    </a:lnTo>
                    <a:lnTo>
                      <a:pt x="1471937" y="785032"/>
                    </a:lnTo>
                    <a:lnTo>
                      <a:pt x="1467547" y="830130"/>
                    </a:lnTo>
                    <a:lnTo>
                      <a:pt x="1460417" y="874828"/>
                    </a:lnTo>
                    <a:lnTo>
                      <a:pt x="1450576" y="918993"/>
                    </a:lnTo>
                    <a:lnTo>
                      <a:pt x="1438055" y="962490"/>
                    </a:lnTo>
                    <a:lnTo>
                      <a:pt x="1422884" y="1005185"/>
                    </a:lnTo>
                    <a:lnTo>
                      <a:pt x="1405091" y="1046945"/>
                    </a:lnTo>
                    <a:lnTo>
                      <a:pt x="1384708" y="1087635"/>
                    </a:lnTo>
                    <a:lnTo>
                      <a:pt x="1361764" y="1127120"/>
                    </a:lnTo>
                    <a:lnTo>
                      <a:pt x="1336288" y="1165268"/>
                    </a:lnTo>
                    <a:lnTo>
                      <a:pt x="1308312" y="1201943"/>
                    </a:lnTo>
                    <a:lnTo>
                      <a:pt x="1277864" y="1237012"/>
                    </a:lnTo>
                    <a:lnTo>
                      <a:pt x="1244974" y="1270341"/>
                    </a:lnTo>
                    <a:lnTo>
                      <a:pt x="1209673" y="1301794"/>
                    </a:lnTo>
                    <a:lnTo>
                      <a:pt x="1171991" y="1331239"/>
                    </a:lnTo>
                    <a:lnTo>
                      <a:pt x="1131956" y="1358542"/>
                    </a:lnTo>
                    <a:lnTo>
                      <a:pt x="1090241" y="1383198"/>
                    </a:lnTo>
                    <a:lnTo>
                      <a:pt x="1047583" y="1404815"/>
                    </a:lnTo>
                    <a:lnTo>
                      <a:pt x="1004118" y="1423423"/>
                    </a:lnTo>
                    <a:lnTo>
                      <a:pt x="959980" y="1439052"/>
                    </a:lnTo>
                    <a:lnTo>
                      <a:pt x="915302" y="1451731"/>
                    </a:lnTo>
                    <a:lnTo>
                      <a:pt x="870219" y="1461491"/>
                    </a:lnTo>
                    <a:lnTo>
                      <a:pt x="824865" y="1468362"/>
                    </a:lnTo>
                    <a:lnTo>
                      <a:pt x="779374" y="1472372"/>
                    </a:lnTo>
                    <a:lnTo>
                      <a:pt x="733880" y="1473553"/>
                    </a:lnTo>
                    <a:lnTo>
                      <a:pt x="688517" y="1471933"/>
                    </a:lnTo>
                    <a:lnTo>
                      <a:pt x="643420" y="1467544"/>
                    </a:lnTo>
                    <a:lnTo>
                      <a:pt x="598721" y="1460414"/>
                    </a:lnTo>
                    <a:lnTo>
                      <a:pt x="554557" y="1450574"/>
                    </a:lnTo>
                    <a:lnTo>
                      <a:pt x="511060" y="1438054"/>
                    </a:lnTo>
                    <a:lnTo>
                      <a:pt x="468365" y="1422882"/>
                    </a:lnTo>
                    <a:lnTo>
                      <a:pt x="426605" y="1405090"/>
                    </a:lnTo>
                    <a:lnTo>
                      <a:pt x="385916" y="1384708"/>
                    </a:lnTo>
                    <a:lnTo>
                      <a:pt x="346430" y="1361764"/>
                    </a:lnTo>
                    <a:lnTo>
                      <a:pt x="308283" y="1336289"/>
                    </a:lnTo>
                    <a:lnTo>
                      <a:pt x="271608" y="1308313"/>
                    </a:lnTo>
                    <a:lnTo>
                      <a:pt x="236539" y="1277865"/>
                    </a:lnTo>
                    <a:lnTo>
                      <a:pt x="203211" y="1244976"/>
                    </a:lnTo>
                    <a:lnTo>
                      <a:pt x="171757" y="1209675"/>
                    </a:lnTo>
                    <a:lnTo>
                      <a:pt x="142312" y="1171993"/>
                    </a:lnTo>
                    <a:lnTo>
                      <a:pt x="115010" y="113195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765153" y="4282409"/>
                <a:ext cx="1026160" cy="1397635"/>
              </a:xfrm>
              <a:custGeom>
                <a:avLst/>
                <a:gdLst/>
                <a:ahLst/>
                <a:cxnLst/>
                <a:rect l="l" t="t" r="r" b="b"/>
                <a:pathLst>
                  <a:path w="1026160" h="1397635">
                    <a:moveTo>
                      <a:pt x="231620" y="0"/>
                    </a:moveTo>
                    <a:lnTo>
                      <a:pt x="0" y="147214"/>
                    </a:lnTo>
                    <a:lnTo>
                      <a:pt x="794397" y="1397077"/>
                    </a:lnTo>
                    <a:lnTo>
                      <a:pt x="1026006" y="1249869"/>
                    </a:lnTo>
                    <a:lnTo>
                      <a:pt x="231620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765153" y="4282409"/>
                <a:ext cx="1026160" cy="1397635"/>
              </a:xfrm>
              <a:custGeom>
                <a:avLst/>
                <a:gdLst/>
                <a:ahLst/>
                <a:cxnLst/>
                <a:rect l="l" t="t" r="r" b="b"/>
                <a:pathLst>
                  <a:path w="1026160" h="1397635">
                    <a:moveTo>
                      <a:pt x="794397" y="1397077"/>
                    </a:moveTo>
                    <a:lnTo>
                      <a:pt x="0" y="147214"/>
                    </a:lnTo>
                    <a:lnTo>
                      <a:pt x="231620" y="0"/>
                    </a:lnTo>
                    <a:lnTo>
                      <a:pt x="1026006" y="1249869"/>
                    </a:lnTo>
                    <a:lnTo>
                      <a:pt x="794397" y="139707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532277" y="5452134"/>
                <a:ext cx="276860" cy="276860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76860">
                    <a:moveTo>
                      <a:pt x="147426" y="0"/>
                    </a:moveTo>
                    <a:lnTo>
                      <a:pt x="104747" y="3802"/>
                    </a:lnTo>
                    <a:lnTo>
                      <a:pt x="63974" y="21342"/>
                    </a:lnTo>
                    <a:lnTo>
                      <a:pt x="30790" y="50809"/>
                    </a:lnTo>
                    <a:lnTo>
                      <a:pt x="9231" y="87835"/>
                    </a:lnTo>
                    <a:lnTo>
                      <a:pt x="0" y="129263"/>
                    </a:lnTo>
                    <a:lnTo>
                      <a:pt x="3801" y="171940"/>
                    </a:lnTo>
                    <a:lnTo>
                      <a:pt x="21339" y="212710"/>
                    </a:lnTo>
                    <a:lnTo>
                      <a:pt x="50808" y="245897"/>
                    </a:lnTo>
                    <a:lnTo>
                      <a:pt x="87834" y="267457"/>
                    </a:lnTo>
                    <a:lnTo>
                      <a:pt x="129265" y="276687"/>
                    </a:lnTo>
                    <a:lnTo>
                      <a:pt x="171942" y="272886"/>
                    </a:lnTo>
                    <a:lnTo>
                      <a:pt x="212712" y="255349"/>
                    </a:lnTo>
                    <a:lnTo>
                      <a:pt x="245899" y="225882"/>
                    </a:lnTo>
                    <a:lnTo>
                      <a:pt x="267459" y="188856"/>
                    </a:lnTo>
                    <a:lnTo>
                      <a:pt x="276691" y="147427"/>
                    </a:lnTo>
                    <a:lnTo>
                      <a:pt x="272890" y="104749"/>
                    </a:lnTo>
                    <a:lnTo>
                      <a:pt x="255353" y="63977"/>
                    </a:lnTo>
                    <a:lnTo>
                      <a:pt x="225884" y="30790"/>
                    </a:lnTo>
                    <a:lnTo>
                      <a:pt x="188857" y="9230"/>
                    </a:lnTo>
                    <a:lnTo>
                      <a:pt x="147426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532277" y="5452134"/>
                <a:ext cx="276860" cy="276860"/>
              </a:xfrm>
              <a:custGeom>
                <a:avLst/>
                <a:gdLst/>
                <a:ahLst/>
                <a:cxnLst/>
                <a:rect l="l" t="t" r="r" b="b"/>
                <a:pathLst>
                  <a:path w="276860" h="276860">
                    <a:moveTo>
                      <a:pt x="21339" y="212710"/>
                    </a:moveTo>
                    <a:lnTo>
                      <a:pt x="3801" y="171940"/>
                    </a:lnTo>
                    <a:lnTo>
                      <a:pt x="0" y="129263"/>
                    </a:lnTo>
                    <a:lnTo>
                      <a:pt x="9231" y="87835"/>
                    </a:lnTo>
                    <a:lnTo>
                      <a:pt x="30790" y="50809"/>
                    </a:lnTo>
                    <a:lnTo>
                      <a:pt x="63974" y="21342"/>
                    </a:lnTo>
                    <a:lnTo>
                      <a:pt x="104747" y="3802"/>
                    </a:lnTo>
                    <a:lnTo>
                      <a:pt x="147426" y="0"/>
                    </a:lnTo>
                    <a:lnTo>
                      <a:pt x="188857" y="9230"/>
                    </a:lnTo>
                    <a:lnTo>
                      <a:pt x="225884" y="30790"/>
                    </a:lnTo>
                    <a:lnTo>
                      <a:pt x="255353" y="63977"/>
                    </a:lnTo>
                    <a:lnTo>
                      <a:pt x="272890" y="104749"/>
                    </a:lnTo>
                    <a:lnTo>
                      <a:pt x="276691" y="147427"/>
                    </a:lnTo>
                    <a:lnTo>
                      <a:pt x="267459" y="188856"/>
                    </a:lnTo>
                    <a:lnTo>
                      <a:pt x="245899" y="225882"/>
                    </a:lnTo>
                    <a:lnTo>
                      <a:pt x="212712" y="255349"/>
                    </a:lnTo>
                    <a:lnTo>
                      <a:pt x="171942" y="272886"/>
                    </a:lnTo>
                    <a:lnTo>
                      <a:pt x="129265" y="276687"/>
                    </a:lnTo>
                    <a:lnTo>
                      <a:pt x="87834" y="267457"/>
                    </a:lnTo>
                    <a:lnTo>
                      <a:pt x="50808" y="245897"/>
                    </a:lnTo>
                    <a:lnTo>
                      <a:pt x="21339" y="21271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707224" y="4204765"/>
                <a:ext cx="383540" cy="383540"/>
              </a:xfrm>
              <a:custGeom>
                <a:avLst/>
                <a:gdLst/>
                <a:ahLst/>
                <a:cxnLst/>
                <a:rect l="l" t="t" r="r" b="b"/>
                <a:pathLst>
                  <a:path w="383539" h="383539">
                    <a:moveTo>
                      <a:pt x="212821" y="8"/>
                    </a:moveTo>
                    <a:lnTo>
                      <a:pt x="170378" y="0"/>
                    </a:lnTo>
                    <a:lnTo>
                      <a:pt x="128328" y="9528"/>
                    </a:lnTo>
                    <a:lnTo>
                      <a:pt x="88273" y="28949"/>
                    </a:lnTo>
                    <a:lnTo>
                      <a:pt x="53683" y="56971"/>
                    </a:lnTo>
                    <a:lnTo>
                      <a:pt x="27205" y="90999"/>
                    </a:lnTo>
                    <a:lnTo>
                      <a:pt x="9194" y="129431"/>
                    </a:lnTo>
                    <a:lnTo>
                      <a:pt x="7" y="170669"/>
                    </a:lnTo>
                    <a:lnTo>
                      <a:pt x="0" y="213113"/>
                    </a:lnTo>
                    <a:lnTo>
                      <a:pt x="9528" y="255163"/>
                    </a:lnTo>
                    <a:lnTo>
                      <a:pt x="28949" y="295220"/>
                    </a:lnTo>
                    <a:lnTo>
                      <a:pt x="56970" y="329808"/>
                    </a:lnTo>
                    <a:lnTo>
                      <a:pt x="90996" y="356286"/>
                    </a:lnTo>
                    <a:lnTo>
                      <a:pt x="129427" y="374297"/>
                    </a:lnTo>
                    <a:lnTo>
                      <a:pt x="170664" y="383484"/>
                    </a:lnTo>
                    <a:lnTo>
                      <a:pt x="213106" y="383491"/>
                    </a:lnTo>
                    <a:lnTo>
                      <a:pt x="255155" y="373962"/>
                    </a:lnTo>
                    <a:lnTo>
                      <a:pt x="295212" y="354540"/>
                    </a:lnTo>
                    <a:lnTo>
                      <a:pt x="329803" y="326520"/>
                    </a:lnTo>
                    <a:lnTo>
                      <a:pt x="356283" y="292494"/>
                    </a:lnTo>
                    <a:lnTo>
                      <a:pt x="374294" y="254063"/>
                    </a:lnTo>
                    <a:lnTo>
                      <a:pt x="383482" y="212826"/>
                    </a:lnTo>
                    <a:lnTo>
                      <a:pt x="383490" y="170383"/>
                    </a:lnTo>
                    <a:lnTo>
                      <a:pt x="373961" y="128333"/>
                    </a:lnTo>
                    <a:lnTo>
                      <a:pt x="354540" y="88277"/>
                    </a:lnTo>
                    <a:lnTo>
                      <a:pt x="326518" y="53687"/>
                    </a:lnTo>
                    <a:lnTo>
                      <a:pt x="292492" y="27208"/>
                    </a:lnTo>
                    <a:lnTo>
                      <a:pt x="254059" y="9196"/>
                    </a:lnTo>
                    <a:lnTo>
                      <a:pt x="212821" y="8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707224" y="4204765"/>
                <a:ext cx="383540" cy="383540"/>
              </a:xfrm>
              <a:custGeom>
                <a:avLst/>
                <a:gdLst/>
                <a:ahLst/>
                <a:cxnLst/>
                <a:rect l="l" t="t" r="r" b="b"/>
                <a:pathLst>
                  <a:path w="383539" h="383539">
                    <a:moveTo>
                      <a:pt x="28949" y="295220"/>
                    </a:moveTo>
                    <a:lnTo>
                      <a:pt x="9528" y="255163"/>
                    </a:lnTo>
                    <a:lnTo>
                      <a:pt x="0" y="213113"/>
                    </a:lnTo>
                    <a:lnTo>
                      <a:pt x="7" y="170669"/>
                    </a:lnTo>
                    <a:lnTo>
                      <a:pt x="9194" y="129431"/>
                    </a:lnTo>
                    <a:lnTo>
                      <a:pt x="27205" y="90999"/>
                    </a:lnTo>
                    <a:lnTo>
                      <a:pt x="53683" y="56971"/>
                    </a:lnTo>
                    <a:lnTo>
                      <a:pt x="88273" y="28949"/>
                    </a:lnTo>
                    <a:lnTo>
                      <a:pt x="128328" y="9528"/>
                    </a:lnTo>
                    <a:lnTo>
                      <a:pt x="170378" y="0"/>
                    </a:lnTo>
                    <a:lnTo>
                      <a:pt x="212821" y="8"/>
                    </a:lnTo>
                    <a:lnTo>
                      <a:pt x="254059" y="9196"/>
                    </a:lnTo>
                    <a:lnTo>
                      <a:pt x="292492" y="27208"/>
                    </a:lnTo>
                    <a:lnTo>
                      <a:pt x="326518" y="53687"/>
                    </a:lnTo>
                    <a:lnTo>
                      <a:pt x="354540" y="88277"/>
                    </a:lnTo>
                    <a:lnTo>
                      <a:pt x="373961" y="128333"/>
                    </a:lnTo>
                    <a:lnTo>
                      <a:pt x="383490" y="170383"/>
                    </a:lnTo>
                    <a:lnTo>
                      <a:pt x="383482" y="212826"/>
                    </a:lnTo>
                    <a:lnTo>
                      <a:pt x="374294" y="254063"/>
                    </a:lnTo>
                    <a:lnTo>
                      <a:pt x="356283" y="292494"/>
                    </a:lnTo>
                    <a:lnTo>
                      <a:pt x="329803" y="326520"/>
                    </a:lnTo>
                    <a:lnTo>
                      <a:pt x="295212" y="354540"/>
                    </a:lnTo>
                    <a:lnTo>
                      <a:pt x="255155" y="373962"/>
                    </a:lnTo>
                    <a:lnTo>
                      <a:pt x="213106" y="383491"/>
                    </a:lnTo>
                    <a:lnTo>
                      <a:pt x="170664" y="383484"/>
                    </a:lnTo>
                    <a:lnTo>
                      <a:pt x="129427" y="374297"/>
                    </a:lnTo>
                    <a:lnTo>
                      <a:pt x="90996" y="356286"/>
                    </a:lnTo>
                    <a:lnTo>
                      <a:pt x="56970" y="329808"/>
                    </a:lnTo>
                    <a:lnTo>
                      <a:pt x="28949" y="29522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794338" y="2307283"/>
                <a:ext cx="245110" cy="1818005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1818004">
                    <a:moveTo>
                      <a:pt x="68851" y="0"/>
                    </a:moveTo>
                    <a:lnTo>
                      <a:pt x="33150" y="12430"/>
                    </a:lnTo>
                    <a:lnTo>
                      <a:pt x="8925" y="32511"/>
                    </a:lnTo>
                    <a:lnTo>
                      <a:pt x="0" y="43030"/>
                    </a:lnTo>
                    <a:lnTo>
                      <a:pt x="0" y="1817837"/>
                    </a:lnTo>
                    <a:lnTo>
                      <a:pt x="79048" y="1812738"/>
                    </a:lnTo>
                    <a:lnTo>
                      <a:pt x="146304" y="1809232"/>
                    </a:lnTo>
                    <a:lnTo>
                      <a:pt x="203997" y="1807639"/>
                    </a:lnTo>
                    <a:lnTo>
                      <a:pt x="228224" y="1791700"/>
                    </a:lnTo>
                    <a:lnTo>
                      <a:pt x="221849" y="1756636"/>
                    </a:lnTo>
                    <a:lnTo>
                      <a:pt x="203999" y="1721571"/>
                    </a:lnTo>
                    <a:lnTo>
                      <a:pt x="193799" y="1705632"/>
                    </a:lnTo>
                    <a:lnTo>
                      <a:pt x="122400" y="1624039"/>
                    </a:lnTo>
                    <a:lnTo>
                      <a:pt x="244800" y="114429"/>
                    </a:lnTo>
                    <a:lnTo>
                      <a:pt x="232687" y="104229"/>
                    </a:lnTo>
                    <a:lnTo>
                      <a:pt x="201451" y="78729"/>
                    </a:lnTo>
                    <a:lnTo>
                      <a:pt x="158739" y="45580"/>
                    </a:lnTo>
                    <a:lnTo>
                      <a:pt x="112201" y="12430"/>
                    </a:lnTo>
                    <a:lnTo>
                      <a:pt x="68851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794338" y="2307283"/>
                <a:ext cx="245110" cy="1818005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1818004">
                    <a:moveTo>
                      <a:pt x="244800" y="114429"/>
                    </a:moveTo>
                    <a:lnTo>
                      <a:pt x="122400" y="1624039"/>
                    </a:lnTo>
                    <a:lnTo>
                      <a:pt x="193799" y="1705632"/>
                    </a:lnTo>
                    <a:lnTo>
                      <a:pt x="203999" y="1721571"/>
                    </a:lnTo>
                    <a:lnTo>
                      <a:pt x="221849" y="1756636"/>
                    </a:lnTo>
                    <a:lnTo>
                      <a:pt x="228224" y="1791700"/>
                    </a:lnTo>
                    <a:lnTo>
                      <a:pt x="203997" y="1807639"/>
                    </a:lnTo>
                    <a:lnTo>
                      <a:pt x="146304" y="1809232"/>
                    </a:lnTo>
                    <a:lnTo>
                      <a:pt x="79048" y="1812738"/>
                    </a:lnTo>
                    <a:lnTo>
                      <a:pt x="23268" y="1816243"/>
                    </a:lnTo>
                    <a:lnTo>
                      <a:pt x="0" y="1817837"/>
                    </a:lnTo>
                    <a:lnTo>
                      <a:pt x="0" y="43030"/>
                    </a:lnTo>
                    <a:lnTo>
                      <a:pt x="8925" y="32511"/>
                    </a:lnTo>
                    <a:lnTo>
                      <a:pt x="33150" y="12430"/>
                    </a:lnTo>
                    <a:lnTo>
                      <a:pt x="68851" y="0"/>
                    </a:lnTo>
                    <a:lnTo>
                      <a:pt x="112201" y="12430"/>
                    </a:lnTo>
                    <a:lnTo>
                      <a:pt x="158739" y="45580"/>
                    </a:lnTo>
                    <a:lnTo>
                      <a:pt x="201451" y="78729"/>
                    </a:lnTo>
                    <a:lnTo>
                      <a:pt x="232687" y="104229"/>
                    </a:lnTo>
                    <a:lnTo>
                      <a:pt x="244800" y="114429"/>
                    </a:lnTo>
                    <a:close/>
                  </a:path>
                </a:pathLst>
              </a:custGeom>
              <a:ln w="3175">
                <a:solidFill>
                  <a:srgbClr val="CC3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23"/>
            <p:cNvGrpSpPr/>
            <p:nvPr/>
          </p:nvGrpSpPr>
          <p:grpSpPr>
            <a:xfrm>
              <a:off x="3435991" y="7491682"/>
              <a:ext cx="605790" cy="1771014"/>
              <a:chOff x="3435991" y="7491682"/>
              <a:chExt cx="605790" cy="1771014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437363" y="7634822"/>
                <a:ext cx="602615" cy="815340"/>
              </a:xfrm>
              <a:custGeom>
                <a:avLst/>
                <a:gdLst/>
                <a:ahLst/>
                <a:cxnLst/>
                <a:rect l="l" t="t" r="r" b="b"/>
                <a:pathLst>
                  <a:path w="602614" h="815340">
                    <a:moveTo>
                      <a:pt x="602499" y="0"/>
                    </a:moveTo>
                    <a:lnTo>
                      <a:pt x="0" y="0"/>
                    </a:lnTo>
                    <a:lnTo>
                      <a:pt x="0" y="630852"/>
                    </a:lnTo>
                    <a:lnTo>
                      <a:pt x="95133" y="815146"/>
                    </a:lnTo>
                    <a:lnTo>
                      <a:pt x="507366" y="815146"/>
                    </a:lnTo>
                    <a:lnTo>
                      <a:pt x="602499" y="645033"/>
                    </a:lnTo>
                    <a:lnTo>
                      <a:pt x="602499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437363" y="7634822"/>
                <a:ext cx="602615" cy="815340"/>
              </a:xfrm>
              <a:custGeom>
                <a:avLst/>
                <a:gdLst/>
                <a:ahLst/>
                <a:cxnLst/>
                <a:rect l="l" t="t" r="r" b="b"/>
                <a:pathLst>
                  <a:path w="602614" h="815340">
                    <a:moveTo>
                      <a:pt x="0" y="0"/>
                    </a:moveTo>
                    <a:lnTo>
                      <a:pt x="602499" y="0"/>
                    </a:lnTo>
                    <a:lnTo>
                      <a:pt x="602499" y="645033"/>
                    </a:lnTo>
                    <a:lnTo>
                      <a:pt x="507366" y="815146"/>
                    </a:lnTo>
                    <a:lnTo>
                      <a:pt x="95133" y="815146"/>
                    </a:lnTo>
                    <a:lnTo>
                      <a:pt x="0" y="630852"/>
                    </a:lnTo>
                    <a:lnTo>
                      <a:pt x="0" y="0"/>
                    </a:lnTo>
                    <a:close/>
                  </a:path>
                  <a:path w="602614" h="815340">
                    <a:moveTo>
                      <a:pt x="0" y="630852"/>
                    </a:moveTo>
                    <a:lnTo>
                      <a:pt x="494725" y="630852"/>
                    </a:lnTo>
                  </a:path>
                  <a:path w="602614" h="815340">
                    <a:moveTo>
                      <a:pt x="0" y="567057"/>
                    </a:moveTo>
                    <a:lnTo>
                      <a:pt x="279053" y="56705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595911" y="7726971"/>
                <a:ext cx="393700" cy="432434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432434">
                    <a:moveTo>
                      <a:pt x="0" y="240997"/>
                    </a:moveTo>
                    <a:lnTo>
                      <a:pt x="266367" y="0"/>
                    </a:lnTo>
                  </a:path>
                  <a:path w="393700" h="432434">
                    <a:moveTo>
                      <a:pt x="25368" y="290614"/>
                    </a:moveTo>
                    <a:lnTo>
                      <a:pt x="291736" y="49618"/>
                    </a:lnTo>
                  </a:path>
                  <a:path w="393700" h="432434">
                    <a:moveTo>
                      <a:pt x="63423" y="340231"/>
                    </a:moveTo>
                    <a:lnTo>
                      <a:pt x="329792" y="99233"/>
                    </a:lnTo>
                  </a:path>
                  <a:path w="393700" h="432434">
                    <a:moveTo>
                      <a:pt x="95140" y="382762"/>
                    </a:moveTo>
                    <a:lnTo>
                      <a:pt x="361508" y="141761"/>
                    </a:lnTo>
                  </a:path>
                  <a:path w="393700" h="432434">
                    <a:moveTo>
                      <a:pt x="126841" y="432381"/>
                    </a:moveTo>
                    <a:lnTo>
                      <a:pt x="393209" y="191380"/>
                    </a:lnTo>
                  </a:path>
                  <a:path w="393700" h="432434">
                    <a:moveTo>
                      <a:pt x="393209" y="240997"/>
                    </a:moveTo>
                    <a:lnTo>
                      <a:pt x="126841" y="0"/>
                    </a:lnTo>
                  </a:path>
                  <a:path w="393700" h="432434">
                    <a:moveTo>
                      <a:pt x="367844" y="290614"/>
                    </a:moveTo>
                    <a:lnTo>
                      <a:pt x="101476" y="49618"/>
                    </a:lnTo>
                  </a:path>
                  <a:path w="393700" h="432434">
                    <a:moveTo>
                      <a:pt x="329792" y="340231"/>
                    </a:moveTo>
                    <a:lnTo>
                      <a:pt x="63423" y="99233"/>
                    </a:lnTo>
                  </a:path>
                  <a:path w="393700" h="432434">
                    <a:moveTo>
                      <a:pt x="298079" y="382762"/>
                    </a:moveTo>
                    <a:lnTo>
                      <a:pt x="31711" y="141761"/>
                    </a:lnTo>
                  </a:path>
                  <a:path w="393700" h="432434">
                    <a:moveTo>
                      <a:pt x="266367" y="432381"/>
                    </a:moveTo>
                    <a:lnTo>
                      <a:pt x="0" y="191380"/>
                    </a:lnTo>
                  </a:path>
                </a:pathLst>
              </a:custGeom>
              <a:ln w="3175">
                <a:solidFill>
                  <a:srgbClr val="1A1A1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572042" y="7493053"/>
                <a:ext cx="326390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326389" h="142240">
                    <a:moveTo>
                      <a:pt x="326052" y="0"/>
                    </a:moveTo>
                    <a:lnTo>
                      <a:pt x="0" y="0"/>
                    </a:lnTo>
                    <a:lnTo>
                      <a:pt x="0" y="141768"/>
                    </a:lnTo>
                    <a:lnTo>
                      <a:pt x="326052" y="141768"/>
                    </a:lnTo>
                    <a:lnTo>
                      <a:pt x="326052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572042" y="7493053"/>
                <a:ext cx="326390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326389" h="142240">
                    <a:moveTo>
                      <a:pt x="0" y="0"/>
                    </a:moveTo>
                    <a:lnTo>
                      <a:pt x="326052" y="0"/>
                    </a:lnTo>
                    <a:lnTo>
                      <a:pt x="326052" y="141768"/>
                    </a:lnTo>
                    <a:lnTo>
                      <a:pt x="0" y="14176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565681" y="8447724"/>
                <a:ext cx="122367" cy="9475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789179" y="8447724"/>
                <a:ext cx="122360" cy="9475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690251" y="8452885"/>
                <a:ext cx="101600" cy="808355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808354">
                    <a:moveTo>
                      <a:pt x="101272" y="0"/>
                    </a:moveTo>
                    <a:lnTo>
                      <a:pt x="0" y="0"/>
                    </a:lnTo>
                    <a:lnTo>
                      <a:pt x="0" y="766696"/>
                    </a:lnTo>
                    <a:lnTo>
                      <a:pt x="50972" y="808348"/>
                    </a:lnTo>
                    <a:lnTo>
                      <a:pt x="101272" y="766696"/>
                    </a:lnTo>
                    <a:lnTo>
                      <a:pt x="10127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690251" y="8452885"/>
                <a:ext cx="101600" cy="808355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808354">
                    <a:moveTo>
                      <a:pt x="0" y="0"/>
                    </a:moveTo>
                    <a:lnTo>
                      <a:pt x="101272" y="0"/>
                    </a:lnTo>
                    <a:lnTo>
                      <a:pt x="101272" y="766696"/>
                    </a:lnTo>
                    <a:lnTo>
                      <a:pt x="50972" y="808348"/>
                    </a:lnTo>
                    <a:lnTo>
                      <a:pt x="0" y="766696"/>
                    </a:lnTo>
                    <a:lnTo>
                      <a:pt x="0" y="0"/>
                    </a:lnTo>
                    <a:close/>
                  </a:path>
                  <a:path w="101600" h="808354">
                    <a:moveTo>
                      <a:pt x="0" y="766696"/>
                    </a:moveTo>
                    <a:lnTo>
                      <a:pt x="94035" y="701597"/>
                    </a:lnTo>
                  </a:path>
                  <a:path w="101600" h="808354">
                    <a:moveTo>
                      <a:pt x="0" y="677527"/>
                    </a:moveTo>
                    <a:lnTo>
                      <a:pt x="94035" y="612429"/>
                    </a:lnTo>
                  </a:path>
                  <a:path w="101600" h="808354">
                    <a:moveTo>
                      <a:pt x="0" y="594116"/>
                    </a:moveTo>
                    <a:lnTo>
                      <a:pt x="94035" y="529017"/>
                    </a:lnTo>
                  </a:path>
                  <a:path w="101600" h="808354">
                    <a:moveTo>
                      <a:pt x="0" y="519329"/>
                    </a:moveTo>
                    <a:lnTo>
                      <a:pt x="94035" y="454230"/>
                    </a:lnTo>
                  </a:path>
                  <a:path w="101600" h="808354">
                    <a:moveTo>
                      <a:pt x="0" y="444543"/>
                    </a:moveTo>
                    <a:lnTo>
                      <a:pt x="94035" y="379448"/>
                    </a:lnTo>
                  </a:path>
                  <a:path w="101600" h="808354">
                    <a:moveTo>
                      <a:pt x="0" y="364007"/>
                    </a:moveTo>
                    <a:lnTo>
                      <a:pt x="94035" y="298912"/>
                    </a:lnTo>
                  </a:path>
                  <a:path w="101600" h="808354">
                    <a:moveTo>
                      <a:pt x="0" y="277718"/>
                    </a:moveTo>
                    <a:lnTo>
                      <a:pt x="94035" y="212619"/>
                    </a:lnTo>
                  </a:path>
                  <a:path w="101600" h="808354">
                    <a:moveTo>
                      <a:pt x="0" y="194307"/>
                    </a:moveTo>
                    <a:lnTo>
                      <a:pt x="94035" y="12920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33"/>
            <p:cNvGrpSpPr/>
            <p:nvPr/>
          </p:nvGrpSpPr>
          <p:grpSpPr>
            <a:xfrm>
              <a:off x="2730916" y="8743261"/>
              <a:ext cx="2123440" cy="887730"/>
              <a:chOff x="2730916" y="8743261"/>
              <a:chExt cx="2123440" cy="88773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2732288" y="9408696"/>
                <a:ext cx="2120900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2120900" h="220345">
                    <a:moveTo>
                      <a:pt x="2120576" y="0"/>
                    </a:moveTo>
                    <a:lnTo>
                      <a:pt x="0" y="0"/>
                    </a:lnTo>
                    <a:lnTo>
                      <a:pt x="0" y="220320"/>
                    </a:lnTo>
                    <a:lnTo>
                      <a:pt x="2120576" y="220320"/>
                    </a:lnTo>
                    <a:lnTo>
                      <a:pt x="2120576" y="0"/>
                    </a:lnTo>
                    <a:close/>
                  </a:path>
                </a:pathLst>
              </a:custGeom>
              <a:solidFill>
                <a:srgbClr val="99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732288" y="9408696"/>
                <a:ext cx="2120900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2120900" h="220345">
                    <a:moveTo>
                      <a:pt x="0" y="0"/>
                    </a:moveTo>
                    <a:lnTo>
                      <a:pt x="2120576" y="0"/>
                    </a:lnTo>
                    <a:lnTo>
                      <a:pt x="2120576" y="220320"/>
                    </a:lnTo>
                    <a:lnTo>
                      <a:pt x="0" y="22032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090301" y="9050681"/>
                <a:ext cx="1487170" cy="358140"/>
              </a:xfrm>
              <a:custGeom>
                <a:avLst/>
                <a:gdLst/>
                <a:ahLst/>
                <a:cxnLst/>
                <a:rect l="l" t="t" r="r" b="b"/>
                <a:pathLst>
                  <a:path w="1487170" h="358140">
                    <a:moveTo>
                      <a:pt x="1487167" y="0"/>
                    </a:moveTo>
                    <a:lnTo>
                      <a:pt x="0" y="0"/>
                    </a:lnTo>
                    <a:lnTo>
                      <a:pt x="0" y="358015"/>
                    </a:lnTo>
                    <a:lnTo>
                      <a:pt x="1487167" y="358015"/>
                    </a:lnTo>
                    <a:lnTo>
                      <a:pt x="1487167" y="0"/>
                    </a:lnTo>
                    <a:close/>
                  </a:path>
                </a:pathLst>
              </a:custGeom>
              <a:solidFill>
                <a:srgbClr val="CC33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090301" y="9050681"/>
                <a:ext cx="1487170" cy="358140"/>
              </a:xfrm>
              <a:custGeom>
                <a:avLst/>
                <a:gdLst/>
                <a:ahLst/>
                <a:cxnLst/>
                <a:rect l="l" t="t" r="r" b="b"/>
                <a:pathLst>
                  <a:path w="1487170" h="358140">
                    <a:moveTo>
                      <a:pt x="0" y="0"/>
                    </a:moveTo>
                    <a:lnTo>
                      <a:pt x="1487167" y="0"/>
                    </a:lnTo>
                    <a:lnTo>
                      <a:pt x="1487167" y="358015"/>
                    </a:lnTo>
                    <a:lnTo>
                      <a:pt x="0" y="35801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3485977" y="8952159"/>
                <a:ext cx="213494" cy="969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3775755" y="8952159"/>
                <a:ext cx="213487" cy="969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054341" y="8747761"/>
                <a:ext cx="330835" cy="193040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193040">
                    <a:moveTo>
                      <a:pt x="330479" y="0"/>
                    </a:moveTo>
                    <a:lnTo>
                      <a:pt x="0" y="192780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4054341" y="8854462"/>
                <a:ext cx="10033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86359">
                    <a:moveTo>
                      <a:pt x="51581" y="0"/>
                    </a:moveTo>
                    <a:lnTo>
                      <a:pt x="0" y="86080"/>
                    </a:lnTo>
                    <a:lnTo>
                      <a:pt x="100321" y="83555"/>
                    </a:lnTo>
                    <a:lnTo>
                      <a:pt x="5158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42"/>
            <p:cNvGrpSpPr/>
            <p:nvPr/>
          </p:nvGrpSpPr>
          <p:grpSpPr>
            <a:xfrm>
              <a:off x="4242617" y="7917062"/>
              <a:ext cx="587375" cy="123189"/>
              <a:chOff x="4242617" y="7917062"/>
              <a:chExt cx="587375" cy="123189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4247117" y="7921562"/>
                <a:ext cx="578485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578485" h="83184">
                    <a:moveTo>
                      <a:pt x="578340" y="0"/>
                    </a:moveTo>
                    <a:lnTo>
                      <a:pt x="0" y="82619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4247117" y="7943869"/>
                <a:ext cx="93980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95884">
                    <a:moveTo>
                      <a:pt x="80208" y="0"/>
                    </a:moveTo>
                    <a:lnTo>
                      <a:pt x="0" y="60313"/>
                    </a:lnTo>
                    <a:lnTo>
                      <a:pt x="93884" y="95759"/>
                    </a:lnTo>
                    <a:lnTo>
                      <a:pt x="80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" name="object 45"/>
            <p:cNvGrpSpPr/>
            <p:nvPr/>
          </p:nvGrpSpPr>
          <p:grpSpPr>
            <a:xfrm>
              <a:off x="3960237" y="5910696"/>
              <a:ext cx="1005205" cy="97155"/>
              <a:chOff x="3960237" y="5910696"/>
              <a:chExt cx="1005205" cy="97155"/>
            </a:xfrm>
          </p:grpSpPr>
          <p:sp>
            <p:nvSpPr>
              <p:cNvPr id="46" name="object 46"/>
              <p:cNvSpPr/>
              <p:nvPr/>
            </p:nvSpPr>
            <p:spPr>
              <a:xfrm>
                <a:off x="3960237" y="5959058"/>
                <a:ext cx="1005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05204">
                    <a:moveTo>
                      <a:pt x="1004990" y="0"/>
                    </a:moveTo>
                    <a:lnTo>
                      <a:pt x="0" y="0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3960237" y="5910696"/>
                <a:ext cx="88265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97154">
                    <a:moveTo>
                      <a:pt x="87923" y="0"/>
                    </a:moveTo>
                    <a:lnTo>
                      <a:pt x="0" y="48361"/>
                    </a:lnTo>
                    <a:lnTo>
                      <a:pt x="87923" y="96728"/>
                    </a:lnTo>
                    <a:lnTo>
                      <a:pt x="8792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8" name="object 48"/>
            <p:cNvGrpSpPr/>
            <p:nvPr/>
          </p:nvGrpSpPr>
          <p:grpSpPr>
            <a:xfrm>
              <a:off x="2742401" y="3109733"/>
              <a:ext cx="817880" cy="106045"/>
              <a:chOff x="2742401" y="3109733"/>
              <a:chExt cx="817880" cy="106045"/>
            </a:xfrm>
          </p:grpSpPr>
          <p:sp>
            <p:nvSpPr>
              <p:cNvPr id="49" name="object 49"/>
              <p:cNvSpPr/>
              <p:nvPr/>
            </p:nvSpPr>
            <p:spPr>
              <a:xfrm>
                <a:off x="2742401" y="3162596"/>
                <a:ext cx="813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13435">
                    <a:moveTo>
                      <a:pt x="0" y="0"/>
                    </a:moveTo>
                    <a:lnTo>
                      <a:pt x="813001" y="0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3462976" y="3109733"/>
                <a:ext cx="96926" cy="10572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51"/>
            <p:cNvSpPr txBox="1"/>
            <p:nvPr/>
          </p:nvSpPr>
          <p:spPr>
            <a:xfrm>
              <a:off x="3035744" y="173914"/>
              <a:ext cx="173037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HAND</a:t>
              </a:r>
              <a:r>
                <a:rPr sz="1600" b="1" u="sng" spc="-7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DRILL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182687" y="1297205"/>
              <a:ext cx="498157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</a:t>
              </a:r>
              <a:r>
                <a:rPr sz="1200" spc="-5" dirty="0">
                  <a:latin typeface="Arial"/>
                  <a:cs typeface="Arial"/>
                </a:rPr>
                <a:t>Complete </a:t>
              </a:r>
              <a:r>
                <a:rPr sz="1200" dirty="0">
                  <a:latin typeface="Arial"/>
                  <a:cs typeface="Arial"/>
                </a:rPr>
                <a:t>this </a:t>
              </a:r>
              <a:r>
                <a:rPr sz="1200" spc="-5" dirty="0">
                  <a:latin typeface="Arial"/>
                  <a:cs typeface="Arial"/>
                </a:rPr>
                <a:t>worksheet by adding labels </a:t>
              </a:r>
              <a:r>
                <a:rPr sz="1200" dirty="0">
                  <a:latin typeface="Arial"/>
                  <a:cs typeface="Arial"/>
                </a:rPr>
                <a:t>to the </a:t>
              </a:r>
              <a:r>
                <a:rPr sz="1200" spc="-5" dirty="0">
                  <a:latin typeface="Arial"/>
                  <a:cs typeface="Arial"/>
                </a:rPr>
                <a:t>diagram shown</a:t>
              </a:r>
              <a:r>
                <a:rPr sz="1200" spc="15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below.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1128909" y="580280"/>
              <a:ext cx="5266055" cy="58293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55880" rIns="0" bIns="0" rtlCol="0">
              <a:spAutoFit/>
            </a:bodyPr>
            <a:lstStyle/>
            <a:p>
              <a:pPr marL="144780">
                <a:lnSpc>
                  <a:spcPct val="100000"/>
                </a:lnSpc>
                <a:spcBef>
                  <a:spcPts val="440"/>
                </a:spcBef>
                <a:tabLst>
                  <a:tab pos="1507490" algn="l"/>
                </a:tabLst>
              </a:pPr>
              <a:r>
                <a:rPr sz="1800" spc="-7" baseline="-37037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800" spc="-60" baseline="-37037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baseline="-37037" dirty="0">
                  <a:solidFill>
                    <a:srgbClr val="151616"/>
                  </a:solidFill>
                  <a:latin typeface="Arial"/>
                  <a:cs typeface="Arial"/>
                </a:rPr>
                <a:t>LINKS: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6"/>
                </a:rPr>
                <a:t>https://www.technologystudent.com/equip1/hdrill1.htm</a:t>
              </a:r>
              <a:endParaRPr sz="1200">
                <a:latin typeface="Arial"/>
                <a:cs typeface="Arial"/>
              </a:endParaRPr>
            </a:p>
            <a:p>
              <a:pPr marL="1548130">
                <a:lnSpc>
                  <a:spcPct val="100000"/>
                </a:lnSpc>
                <a:spcBef>
                  <a:spcPts val="630"/>
                </a:spcBef>
              </a:pP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7"/>
                </a:rPr>
                <a:t>https://www.technologystudent.com/equip1/drilly.htm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3632581" y="2769124"/>
              <a:ext cx="251460" cy="1134110"/>
            </a:xfrm>
            <a:prstGeom prst="rect">
              <a:avLst/>
            </a:prstGeom>
          </p:spPr>
          <p:txBody>
            <a:bodyPr vert="vert270" wrap="square" lIns="0" tIns="1905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50"/>
                </a:spcBef>
              </a:pPr>
              <a:r>
                <a:rPr sz="1300" spc="-2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13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1300" spc="-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300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1300">
                <a:latin typeface="Arial"/>
                <a:cs typeface="Arial"/>
              </a:endParaRPr>
            </a:p>
          </p:txBody>
        </p:sp>
        <p:grpSp>
          <p:nvGrpSpPr>
            <p:cNvPr id="55" name="object 55"/>
            <p:cNvGrpSpPr/>
            <p:nvPr/>
          </p:nvGrpSpPr>
          <p:grpSpPr>
            <a:xfrm>
              <a:off x="2570583" y="3875137"/>
              <a:ext cx="200660" cy="320040"/>
              <a:chOff x="2570583" y="3875137"/>
              <a:chExt cx="200660" cy="320040"/>
            </a:xfrm>
          </p:grpSpPr>
          <p:sp>
            <p:nvSpPr>
              <p:cNvPr id="56" name="object 56"/>
              <p:cNvSpPr/>
              <p:nvPr/>
            </p:nvSpPr>
            <p:spPr>
              <a:xfrm>
                <a:off x="2575083" y="3879637"/>
                <a:ext cx="19177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91769" h="311150">
                    <a:moveTo>
                      <a:pt x="0" y="0"/>
                    </a:moveTo>
                    <a:lnTo>
                      <a:pt x="191221" y="310719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2679023" y="4090129"/>
                <a:ext cx="87630" cy="100330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100329">
                    <a:moveTo>
                      <a:pt x="82382" y="0"/>
                    </a:moveTo>
                    <a:lnTo>
                      <a:pt x="0" y="50694"/>
                    </a:lnTo>
                    <a:lnTo>
                      <a:pt x="87282" y="100227"/>
                    </a:lnTo>
                    <a:lnTo>
                      <a:pt x="8238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D0C90A5-083F-436C-9F50-E9F0DC8AE7FB}"/>
              </a:ext>
            </a:extLst>
          </p:cNvPr>
          <p:cNvGrpSpPr/>
          <p:nvPr/>
        </p:nvGrpSpPr>
        <p:grpSpPr>
          <a:xfrm>
            <a:off x="182749" y="173914"/>
            <a:ext cx="7166760" cy="10206510"/>
            <a:chOff x="182749" y="173914"/>
            <a:chExt cx="7166760" cy="10206510"/>
          </a:xfrm>
        </p:grpSpPr>
        <p:sp>
          <p:nvSpPr>
            <p:cNvPr id="2" name="object 2"/>
            <p:cNvSpPr txBox="1"/>
            <p:nvPr/>
          </p:nvSpPr>
          <p:spPr>
            <a:xfrm>
              <a:off x="3035744" y="173914"/>
              <a:ext cx="173037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HAND</a:t>
              </a:r>
              <a:r>
                <a:rPr sz="1600" b="1" u="sng" spc="-7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DRILL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128909" y="580280"/>
              <a:ext cx="5210175" cy="554355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13970" rIns="0" bIns="0" rtlCol="0">
              <a:spAutoFit/>
            </a:bodyPr>
            <a:lstStyle/>
            <a:p>
              <a:pPr marL="1548130" marR="60960" indent="-1403985">
                <a:lnSpc>
                  <a:spcPts val="1770"/>
                </a:lnSpc>
                <a:spcBef>
                  <a:spcPts val="110"/>
                </a:spcBef>
                <a:tabLst>
                  <a:tab pos="1507490" algn="l"/>
                </a:tabLst>
              </a:pPr>
              <a:r>
                <a:rPr sz="1800" spc="-7" baseline="-43981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800" spc="-60" baseline="-43981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800" baseline="-43981" dirty="0">
                  <a:solidFill>
                    <a:srgbClr val="151616"/>
                  </a:solidFill>
                  <a:latin typeface="Arial"/>
                  <a:cs typeface="Arial"/>
                </a:rPr>
                <a:t>LINKS:	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2"/>
                </a:rPr>
                <a:t>https://www.technologystudent.com/equip1/hdrill1.htm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https://www.technologystudent.com/equip1/drilly.htm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868349" y="1361490"/>
              <a:ext cx="568261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The sequence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drawings, show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use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a hand drill. Add notes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each</a:t>
              </a:r>
              <a:r>
                <a:rPr sz="1200" spc="10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stage.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55647" y="1996151"/>
              <a:ext cx="2204218" cy="21026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183222" y="3408341"/>
              <a:ext cx="212725" cy="1797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1000" spc="5" dirty="0">
                  <a:latin typeface="Arial"/>
                  <a:cs typeface="Arial"/>
                </a:rPr>
                <a:t>BIT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051153" y="2370592"/>
              <a:ext cx="777240" cy="1797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1000" spc="5" dirty="0">
                  <a:latin typeface="Arial"/>
                  <a:cs typeface="Arial"/>
                </a:rPr>
                <a:t>HAND</a:t>
              </a:r>
              <a:r>
                <a:rPr sz="1000" spc="-60" dirty="0">
                  <a:latin typeface="Arial"/>
                  <a:cs typeface="Arial"/>
                </a:rPr>
                <a:t> </a:t>
              </a:r>
              <a:r>
                <a:rPr sz="1000" spc="5" dirty="0">
                  <a:latin typeface="Arial"/>
                  <a:cs typeface="Arial"/>
                </a:rPr>
                <a:t>DRILL</a:t>
              </a:r>
              <a:endParaRPr sz="1000">
                <a:latin typeface="Arial"/>
                <a:cs typeface="Arial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1444608" y="5201388"/>
              <a:ext cx="1675764" cy="1586865"/>
              <a:chOff x="1444608" y="5201388"/>
              <a:chExt cx="1675764" cy="15868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1446196" y="5240966"/>
                <a:ext cx="898525" cy="981075"/>
              </a:xfrm>
              <a:custGeom>
                <a:avLst/>
                <a:gdLst/>
                <a:ahLst/>
                <a:cxnLst/>
                <a:rect l="l" t="t" r="r" b="b"/>
                <a:pathLst>
                  <a:path w="898525" h="981075">
                    <a:moveTo>
                      <a:pt x="508665" y="0"/>
                    </a:moveTo>
                    <a:lnTo>
                      <a:pt x="0" y="347197"/>
                    </a:lnTo>
                    <a:lnTo>
                      <a:pt x="363538" y="879803"/>
                    </a:lnTo>
                    <a:lnTo>
                      <a:pt x="550054" y="980574"/>
                    </a:lnTo>
                    <a:lnTo>
                      <a:pt x="898091" y="743017"/>
                    </a:lnTo>
                    <a:lnTo>
                      <a:pt x="880372" y="544574"/>
                    </a:lnTo>
                    <a:lnTo>
                      <a:pt x="508665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446196" y="5240966"/>
                <a:ext cx="898525" cy="981075"/>
              </a:xfrm>
              <a:custGeom>
                <a:avLst/>
                <a:gdLst/>
                <a:ahLst/>
                <a:cxnLst/>
                <a:rect l="l" t="t" r="r" b="b"/>
                <a:pathLst>
                  <a:path w="898525" h="981075">
                    <a:moveTo>
                      <a:pt x="0" y="347197"/>
                    </a:moveTo>
                    <a:lnTo>
                      <a:pt x="508665" y="0"/>
                    </a:lnTo>
                    <a:lnTo>
                      <a:pt x="880372" y="544574"/>
                    </a:lnTo>
                    <a:lnTo>
                      <a:pt x="898091" y="743017"/>
                    </a:lnTo>
                    <a:lnTo>
                      <a:pt x="550054" y="980574"/>
                    </a:lnTo>
                    <a:lnTo>
                      <a:pt x="363538" y="879803"/>
                    </a:lnTo>
                    <a:lnTo>
                      <a:pt x="0" y="347197"/>
                    </a:lnTo>
                    <a:close/>
                  </a:path>
                  <a:path w="898525" h="981075">
                    <a:moveTo>
                      <a:pt x="363538" y="879803"/>
                    </a:moveTo>
                    <a:lnTo>
                      <a:pt x="781210" y="594711"/>
                    </a:lnTo>
                  </a:path>
                  <a:path w="898525" h="981075">
                    <a:moveTo>
                      <a:pt x="326771" y="825943"/>
                    </a:moveTo>
                    <a:lnTo>
                      <a:pt x="562362" y="66513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740244" y="5421096"/>
                <a:ext cx="37147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445770">
                    <a:moveTo>
                      <a:pt x="31786" y="356965"/>
                    </a:moveTo>
                    <a:lnTo>
                      <a:pt x="117795" y="0"/>
                    </a:lnTo>
                  </a:path>
                  <a:path w="371475" h="445770">
                    <a:moveTo>
                      <a:pt x="81798" y="384234"/>
                    </a:moveTo>
                    <a:lnTo>
                      <a:pt x="167806" y="27269"/>
                    </a:lnTo>
                  </a:path>
                  <a:path w="371475" h="445770">
                    <a:moveTo>
                      <a:pt x="142516" y="404196"/>
                    </a:moveTo>
                    <a:lnTo>
                      <a:pt x="228527" y="47231"/>
                    </a:lnTo>
                  </a:path>
                  <a:path w="371475" h="445770">
                    <a:moveTo>
                      <a:pt x="193802" y="421829"/>
                    </a:moveTo>
                    <a:lnTo>
                      <a:pt x="279806" y="64865"/>
                    </a:lnTo>
                  </a:path>
                  <a:path w="371475" h="445770">
                    <a:moveTo>
                      <a:pt x="249166" y="445446"/>
                    </a:moveTo>
                    <a:lnTo>
                      <a:pt x="335170" y="88480"/>
                    </a:lnTo>
                  </a:path>
                  <a:path w="371475" h="445770">
                    <a:moveTo>
                      <a:pt x="363761" y="130370"/>
                    </a:moveTo>
                    <a:lnTo>
                      <a:pt x="0" y="80402"/>
                    </a:lnTo>
                  </a:path>
                  <a:path w="371475" h="445770">
                    <a:moveTo>
                      <a:pt x="370940" y="186879"/>
                    </a:moveTo>
                    <a:lnTo>
                      <a:pt x="7174" y="136911"/>
                    </a:lnTo>
                  </a:path>
                  <a:path w="371475" h="445770">
                    <a:moveTo>
                      <a:pt x="367404" y="250700"/>
                    </a:moveTo>
                    <a:lnTo>
                      <a:pt x="3638" y="200732"/>
                    </a:lnTo>
                  </a:path>
                  <a:path w="371475" h="445770">
                    <a:moveTo>
                      <a:pt x="365140" y="304880"/>
                    </a:moveTo>
                    <a:lnTo>
                      <a:pt x="1374" y="254911"/>
                    </a:lnTo>
                  </a:path>
                  <a:path w="371475" h="445770">
                    <a:moveTo>
                      <a:pt x="366957" y="365043"/>
                    </a:moveTo>
                    <a:lnTo>
                      <a:pt x="3200" y="315075"/>
                    </a:lnTo>
                  </a:path>
                </a:pathLst>
              </a:custGeom>
              <a:ln w="3175">
                <a:solidFill>
                  <a:srgbClr val="1A1A1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478203" y="5202976"/>
                <a:ext cx="35750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57505" h="307975">
                    <a:moveTo>
                      <a:pt x="275277" y="0"/>
                    </a:moveTo>
                    <a:lnTo>
                      <a:pt x="0" y="187893"/>
                    </a:lnTo>
                    <a:lnTo>
                      <a:pt x="81690" y="307580"/>
                    </a:lnTo>
                    <a:lnTo>
                      <a:pt x="356967" y="119684"/>
                    </a:lnTo>
                    <a:lnTo>
                      <a:pt x="275277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478203" y="5202976"/>
                <a:ext cx="35750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57505" h="307975">
                    <a:moveTo>
                      <a:pt x="0" y="187893"/>
                    </a:moveTo>
                    <a:lnTo>
                      <a:pt x="275277" y="0"/>
                    </a:lnTo>
                    <a:lnTo>
                      <a:pt x="356967" y="119684"/>
                    </a:lnTo>
                    <a:lnTo>
                      <a:pt x="81690" y="307580"/>
                    </a:lnTo>
                    <a:lnTo>
                      <a:pt x="0" y="187893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023553" y="6130580"/>
                <a:ext cx="156757" cy="13080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212243" y="6001790"/>
                <a:ext cx="129567" cy="14936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131128" y="6074741"/>
                <a:ext cx="527685" cy="711835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711834">
                    <a:moveTo>
                      <a:pt x="85492" y="0"/>
                    </a:moveTo>
                    <a:lnTo>
                      <a:pt x="0" y="58352"/>
                    </a:lnTo>
                    <a:lnTo>
                      <a:pt x="441812" y="705636"/>
                    </a:lnTo>
                    <a:lnTo>
                      <a:pt x="508844" y="711434"/>
                    </a:lnTo>
                    <a:lnTo>
                      <a:pt x="527302" y="647283"/>
                    </a:lnTo>
                    <a:lnTo>
                      <a:pt x="8549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131128" y="6074741"/>
                <a:ext cx="527685" cy="711835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711834">
                    <a:moveTo>
                      <a:pt x="0" y="58352"/>
                    </a:moveTo>
                    <a:lnTo>
                      <a:pt x="85492" y="0"/>
                    </a:lnTo>
                    <a:lnTo>
                      <a:pt x="527302" y="647283"/>
                    </a:lnTo>
                    <a:lnTo>
                      <a:pt x="508844" y="711434"/>
                    </a:lnTo>
                    <a:lnTo>
                      <a:pt x="441812" y="705636"/>
                    </a:lnTo>
                    <a:lnTo>
                      <a:pt x="0" y="58352"/>
                    </a:lnTo>
                    <a:close/>
                  </a:path>
                  <a:path w="527685" h="711834">
                    <a:moveTo>
                      <a:pt x="441812" y="705636"/>
                    </a:moveTo>
                    <a:lnTo>
                      <a:pt x="483688" y="596494"/>
                    </a:lnTo>
                  </a:path>
                  <a:path w="527685" h="711834">
                    <a:moveTo>
                      <a:pt x="390429" y="630359"/>
                    </a:moveTo>
                    <a:lnTo>
                      <a:pt x="432305" y="521215"/>
                    </a:lnTo>
                  </a:path>
                  <a:path w="527685" h="711834">
                    <a:moveTo>
                      <a:pt x="342358" y="559936"/>
                    </a:moveTo>
                    <a:lnTo>
                      <a:pt x="384234" y="450791"/>
                    </a:lnTo>
                  </a:path>
                  <a:path w="527685" h="711834">
                    <a:moveTo>
                      <a:pt x="299267" y="496796"/>
                    </a:moveTo>
                    <a:lnTo>
                      <a:pt x="341135" y="387654"/>
                    </a:lnTo>
                  </a:path>
                  <a:path w="527685" h="711834">
                    <a:moveTo>
                      <a:pt x="256167" y="433659"/>
                    </a:moveTo>
                    <a:lnTo>
                      <a:pt x="298043" y="324518"/>
                    </a:lnTo>
                  </a:path>
                  <a:path w="527685" h="711834">
                    <a:moveTo>
                      <a:pt x="209760" y="365666"/>
                    </a:moveTo>
                    <a:lnTo>
                      <a:pt x="251632" y="256520"/>
                    </a:lnTo>
                  </a:path>
                  <a:path w="527685" h="711834">
                    <a:moveTo>
                      <a:pt x="160037" y="292812"/>
                    </a:moveTo>
                    <a:lnTo>
                      <a:pt x="201905" y="183671"/>
                    </a:lnTo>
                  </a:path>
                  <a:path w="527685" h="711834">
                    <a:moveTo>
                      <a:pt x="111967" y="222393"/>
                    </a:moveTo>
                    <a:lnTo>
                      <a:pt x="153835" y="113248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231301" y="6227636"/>
                <a:ext cx="255904" cy="304165"/>
              </a:xfrm>
              <a:custGeom>
                <a:avLst/>
                <a:gdLst/>
                <a:ahLst/>
                <a:cxnLst/>
                <a:rect l="l" t="t" r="r" b="b"/>
                <a:pathLst>
                  <a:path w="255905" h="304165">
                    <a:moveTo>
                      <a:pt x="89673" y="0"/>
                    </a:moveTo>
                    <a:lnTo>
                      <a:pt x="0" y="60577"/>
                    </a:lnTo>
                    <a:lnTo>
                      <a:pt x="167990" y="303904"/>
                    </a:lnTo>
                    <a:lnTo>
                      <a:pt x="255790" y="243328"/>
                    </a:lnTo>
                    <a:lnTo>
                      <a:pt x="89673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231301" y="6227636"/>
                <a:ext cx="255904" cy="304165"/>
              </a:xfrm>
              <a:custGeom>
                <a:avLst/>
                <a:gdLst/>
                <a:ahLst/>
                <a:cxnLst/>
                <a:rect l="l" t="t" r="r" b="b"/>
                <a:pathLst>
                  <a:path w="255905" h="304165">
                    <a:moveTo>
                      <a:pt x="0" y="60577"/>
                    </a:moveTo>
                    <a:lnTo>
                      <a:pt x="89673" y="0"/>
                    </a:lnTo>
                    <a:lnTo>
                      <a:pt x="255790" y="243328"/>
                    </a:lnTo>
                    <a:lnTo>
                      <a:pt x="167990" y="303904"/>
                    </a:lnTo>
                    <a:lnTo>
                      <a:pt x="0" y="60577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318533" y="6155928"/>
                <a:ext cx="19050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318770">
                    <a:moveTo>
                      <a:pt x="29088" y="0"/>
                    </a:moveTo>
                    <a:lnTo>
                      <a:pt x="28491" y="19922"/>
                    </a:lnTo>
                    <a:lnTo>
                      <a:pt x="23900" y="42127"/>
                    </a:lnTo>
                    <a:lnTo>
                      <a:pt x="14631" y="61523"/>
                    </a:lnTo>
                    <a:lnTo>
                      <a:pt x="0" y="73018"/>
                    </a:lnTo>
                    <a:lnTo>
                      <a:pt x="166550" y="318203"/>
                    </a:lnTo>
                    <a:lnTo>
                      <a:pt x="177941" y="299658"/>
                    </a:lnTo>
                    <a:lnTo>
                      <a:pt x="185786" y="279823"/>
                    </a:lnTo>
                    <a:lnTo>
                      <a:pt x="189887" y="259052"/>
                    </a:lnTo>
                    <a:lnTo>
                      <a:pt x="190046" y="237700"/>
                    </a:lnTo>
                    <a:lnTo>
                      <a:pt x="163567" y="200508"/>
                    </a:lnTo>
                    <a:lnTo>
                      <a:pt x="136671" y="160406"/>
                    </a:lnTo>
                    <a:lnTo>
                      <a:pt x="82463" y="77291"/>
                    </a:lnTo>
                    <a:lnTo>
                      <a:pt x="55568" y="37190"/>
                    </a:lnTo>
                    <a:lnTo>
                      <a:pt x="29088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318533" y="6155928"/>
                <a:ext cx="19050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318770">
                    <a:moveTo>
                      <a:pt x="0" y="73018"/>
                    </a:moveTo>
                    <a:lnTo>
                      <a:pt x="14631" y="61523"/>
                    </a:lnTo>
                    <a:lnTo>
                      <a:pt x="23900" y="42127"/>
                    </a:lnTo>
                    <a:lnTo>
                      <a:pt x="28491" y="19922"/>
                    </a:lnTo>
                    <a:lnTo>
                      <a:pt x="29088" y="0"/>
                    </a:lnTo>
                    <a:lnTo>
                      <a:pt x="55568" y="37190"/>
                    </a:lnTo>
                    <a:lnTo>
                      <a:pt x="82463" y="77291"/>
                    </a:lnTo>
                    <a:lnTo>
                      <a:pt x="109567" y="118848"/>
                    </a:lnTo>
                    <a:lnTo>
                      <a:pt x="136671" y="160406"/>
                    </a:lnTo>
                    <a:lnTo>
                      <a:pt x="163567" y="200508"/>
                    </a:lnTo>
                    <a:lnTo>
                      <a:pt x="190046" y="237700"/>
                    </a:lnTo>
                    <a:lnTo>
                      <a:pt x="189887" y="259052"/>
                    </a:lnTo>
                    <a:lnTo>
                      <a:pt x="185786" y="279823"/>
                    </a:lnTo>
                    <a:lnTo>
                      <a:pt x="177941" y="299658"/>
                    </a:lnTo>
                    <a:lnTo>
                      <a:pt x="166550" y="318203"/>
                    </a:lnTo>
                    <a:lnTo>
                      <a:pt x="0" y="7301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317489" y="6229108"/>
                <a:ext cx="169073" cy="24392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534161" y="6088359"/>
                <a:ext cx="584835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584835" h="212089">
                    <a:moveTo>
                      <a:pt x="584277" y="0"/>
                    </a:moveTo>
                    <a:lnTo>
                      <a:pt x="0" y="211695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534161" y="6247868"/>
                <a:ext cx="6921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3500">
                    <a:moveTo>
                      <a:pt x="45800" y="0"/>
                    </a:moveTo>
                    <a:lnTo>
                      <a:pt x="0" y="52185"/>
                    </a:lnTo>
                    <a:lnTo>
                      <a:pt x="68599" y="62924"/>
                    </a:lnTo>
                    <a:lnTo>
                      <a:pt x="458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2622232" y="5161354"/>
              <a:ext cx="518795" cy="1962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1100" spc="10" dirty="0">
                  <a:latin typeface="Arial"/>
                  <a:cs typeface="Arial"/>
                </a:rPr>
                <a:t>CHUCK</a:t>
              </a:r>
              <a:endParaRPr sz="1100">
                <a:latin typeface="Arial"/>
                <a:cs typeface="Arial"/>
              </a:endParaRPr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2228681" y="5398239"/>
              <a:ext cx="437515" cy="1530985"/>
              <a:chOff x="2228681" y="5398239"/>
              <a:chExt cx="437515" cy="1530985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2288148" y="5399827"/>
                <a:ext cx="37592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w="375919" h="146685">
                    <a:moveTo>
                      <a:pt x="375851" y="0"/>
                    </a:moveTo>
                    <a:lnTo>
                      <a:pt x="0" y="14616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288148" y="5492754"/>
                <a:ext cx="6921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2864">
                    <a:moveTo>
                      <a:pt x="44568" y="0"/>
                    </a:moveTo>
                    <a:lnTo>
                      <a:pt x="0" y="53235"/>
                    </a:lnTo>
                    <a:lnTo>
                      <a:pt x="68828" y="62376"/>
                    </a:lnTo>
                    <a:lnTo>
                      <a:pt x="4456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230268" y="6552205"/>
                <a:ext cx="32956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329564" h="375920">
                    <a:moveTo>
                      <a:pt x="125131" y="0"/>
                    </a:moveTo>
                    <a:lnTo>
                      <a:pt x="0" y="92203"/>
                    </a:lnTo>
                  </a:path>
                  <a:path w="329564" h="375920">
                    <a:moveTo>
                      <a:pt x="329299" y="283197"/>
                    </a:moveTo>
                    <a:lnTo>
                      <a:pt x="204162" y="375404"/>
                    </a:lnTo>
                  </a:path>
                  <a:path w="329564" h="375920">
                    <a:moveTo>
                      <a:pt x="270028" y="329299"/>
                    </a:moveTo>
                    <a:lnTo>
                      <a:pt x="65862" y="4610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296121" y="6598307"/>
                <a:ext cx="204470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204469" h="283209">
                    <a:moveTo>
                      <a:pt x="62725" y="29781"/>
                    </a:moveTo>
                    <a:lnTo>
                      <a:pt x="0" y="0"/>
                    </a:lnTo>
                    <a:lnTo>
                      <a:pt x="8432" y="68922"/>
                    </a:lnTo>
                    <a:lnTo>
                      <a:pt x="62725" y="29781"/>
                    </a:lnTo>
                    <a:close/>
                  </a:path>
                  <a:path w="204469" h="283209">
                    <a:moveTo>
                      <a:pt x="204165" y="283197"/>
                    </a:moveTo>
                    <a:lnTo>
                      <a:pt x="195732" y="214287"/>
                    </a:lnTo>
                    <a:lnTo>
                      <a:pt x="141452" y="253428"/>
                    </a:lnTo>
                    <a:lnTo>
                      <a:pt x="204165" y="28319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948682" y="5891063"/>
              <a:ext cx="2513330" cy="85598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445895">
                <a:lnSpc>
                  <a:spcPct val="100000"/>
                </a:lnSpc>
                <a:spcBef>
                  <a:spcPts val="120"/>
                </a:spcBef>
              </a:pPr>
              <a:r>
                <a:rPr sz="1100" spc="10" dirty="0">
                  <a:latin typeface="Arial"/>
                  <a:cs typeface="Arial"/>
                </a:rPr>
                <a:t>MASKING</a:t>
              </a:r>
              <a:r>
                <a:rPr sz="1100" spc="-70" dirty="0">
                  <a:latin typeface="Arial"/>
                  <a:cs typeface="Arial"/>
                </a:rPr>
                <a:t> </a:t>
              </a:r>
              <a:r>
                <a:rPr sz="1100" spc="-10" dirty="0">
                  <a:latin typeface="Arial"/>
                  <a:cs typeface="Arial"/>
                </a:rPr>
                <a:t>TAPE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250">
                <a:latin typeface="Arial"/>
                <a:cs typeface="Arial"/>
              </a:endParaRPr>
            </a:p>
            <a:p>
              <a:pPr marR="1256665" indent="-635">
                <a:lnSpc>
                  <a:spcPts val="1250"/>
                </a:lnSpc>
              </a:pPr>
              <a:r>
                <a:rPr sz="1100" spc="10" dirty="0">
                  <a:latin typeface="Arial"/>
                  <a:cs typeface="Arial"/>
                </a:rPr>
                <a:t>MASKING </a:t>
              </a:r>
              <a:r>
                <a:rPr sz="1100" spc="-10" dirty="0">
                  <a:latin typeface="Arial"/>
                  <a:cs typeface="Arial"/>
                </a:rPr>
                <a:t>TAPE  </a:t>
              </a:r>
              <a:r>
                <a:rPr sz="1100" spc="10" dirty="0">
                  <a:latin typeface="Arial"/>
                  <a:cs typeface="Arial"/>
                </a:rPr>
                <a:t>MARKS</a:t>
              </a:r>
              <a:r>
                <a:rPr sz="1100" spc="-45" dirty="0">
                  <a:latin typeface="Arial"/>
                  <a:cs typeface="Arial"/>
                </a:rPr>
                <a:t> </a:t>
              </a:r>
              <a:r>
                <a:rPr sz="1100" spc="10" dirty="0">
                  <a:latin typeface="Arial"/>
                  <a:cs typeface="Arial"/>
                </a:rPr>
                <a:t>CORRECT  DEPTH</a:t>
              </a:r>
              <a:endParaRPr sz="1100">
                <a:latin typeface="Arial"/>
                <a:cs typeface="Arial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1915485" y="7815603"/>
              <a:ext cx="619760" cy="1811020"/>
              <a:chOff x="1915485" y="7815603"/>
              <a:chExt cx="619760" cy="181102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1917072" y="7962051"/>
                <a:ext cx="616585" cy="833755"/>
              </a:xfrm>
              <a:custGeom>
                <a:avLst/>
                <a:gdLst/>
                <a:ahLst/>
                <a:cxnLst/>
                <a:rect l="l" t="t" r="r" b="b"/>
                <a:pathLst>
                  <a:path w="616585" h="833754">
                    <a:moveTo>
                      <a:pt x="615866" y="0"/>
                    </a:moveTo>
                    <a:lnTo>
                      <a:pt x="0" y="209"/>
                    </a:lnTo>
                    <a:lnTo>
                      <a:pt x="218" y="645055"/>
                    </a:lnTo>
                    <a:lnTo>
                      <a:pt x="97527" y="833407"/>
                    </a:lnTo>
                    <a:lnTo>
                      <a:pt x="518910" y="833263"/>
                    </a:lnTo>
                    <a:lnTo>
                      <a:pt x="616088" y="659337"/>
                    </a:lnTo>
                    <a:lnTo>
                      <a:pt x="615866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917072" y="7962051"/>
                <a:ext cx="616585" cy="833755"/>
              </a:xfrm>
              <a:custGeom>
                <a:avLst/>
                <a:gdLst/>
                <a:ahLst/>
                <a:cxnLst/>
                <a:rect l="l" t="t" r="r" b="b"/>
                <a:pathLst>
                  <a:path w="616585" h="833754">
                    <a:moveTo>
                      <a:pt x="0" y="209"/>
                    </a:moveTo>
                    <a:lnTo>
                      <a:pt x="615866" y="0"/>
                    </a:lnTo>
                    <a:lnTo>
                      <a:pt x="616088" y="659337"/>
                    </a:lnTo>
                    <a:lnTo>
                      <a:pt x="518910" y="833263"/>
                    </a:lnTo>
                    <a:lnTo>
                      <a:pt x="97527" y="833407"/>
                    </a:lnTo>
                    <a:lnTo>
                      <a:pt x="218" y="645055"/>
                    </a:lnTo>
                    <a:lnTo>
                      <a:pt x="0" y="209"/>
                    </a:lnTo>
                    <a:close/>
                  </a:path>
                  <a:path w="616585" h="833754">
                    <a:moveTo>
                      <a:pt x="196" y="579848"/>
                    </a:moveTo>
                    <a:lnTo>
                      <a:pt x="285443" y="57975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079245" y="8056302"/>
                <a:ext cx="401955" cy="442595"/>
              </a:xfrm>
              <a:custGeom>
                <a:avLst/>
                <a:gdLst/>
                <a:ahLst/>
                <a:cxnLst/>
                <a:rect l="l" t="t" r="r" b="b"/>
                <a:pathLst>
                  <a:path w="401955" h="442595">
                    <a:moveTo>
                      <a:pt x="13" y="246438"/>
                    </a:moveTo>
                    <a:lnTo>
                      <a:pt x="272210" y="0"/>
                    </a:lnTo>
                  </a:path>
                  <a:path w="401955" h="442595">
                    <a:moveTo>
                      <a:pt x="25958" y="297148"/>
                    </a:moveTo>
                    <a:lnTo>
                      <a:pt x="298159" y="50709"/>
                    </a:lnTo>
                  </a:path>
                  <a:path w="401955" h="442595">
                    <a:moveTo>
                      <a:pt x="64879" y="347854"/>
                    </a:moveTo>
                    <a:lnTo>
                      <a:pt x="337068" y="101415"/>
                    </a:lnTo>
                  </a:path>
                  <a:path w="401955" h="442595">
                    <a:moveTo>
                      <a:pt x="97303" y="391316"/>
                    </a:moveTo>
                    <a:lnTo>
                      <a:pt x="369500" y="144879"/>
                    </a:lnTo>
                  </a:path>
                  <a:path w="401955" h="442595">
                    <a:moveTo>
                      <a:pt x="129736" y="442022"/>
                    </a:moveTo>
                    <a:lnTo>
                      <a:pt x="401928" y="195585"/>
                    </a:lnTo>
                  </a:path>
                  <a:path w="401955" h="442595">
                    <a:moveTo>
                      <a:pt x="401946" y="246301"/>
                    </a:moveTo>
                    <a:lnTo>
                      <a:pt x="129585" y="50"/>
                    </a:lnTo>
                  </a:path>
                  <a:path w="401955" h="442595">
                    <a:moveTo>
                      <a:pt x="376034" y="297028"/>
                    </a:moveTo>
                    <a:lnTo>
                      <a:pt x="103672" y="50778"/>
                    </a:lnTo>
                  </a:path>
                  <a:path w="401955" h="442595">
                    <a:moveTo>
                      <a:pt x="337154" y="347760"/>
                    </a:moveTo>
                    <a:lnTo>
                      <a:pt x="64792" y="101509"/>
                    </a:lnTo>
                  </a:path>
                  <a:path w="401955" h="442595">
                    <a:moveTo>
                      <a:pt x="304758" y="391245"/>
                    </a:moveTo>
                    <a:lnTo>
                      <a:pt x="32396" y="144993"/>
                    </a:lnTo>
                  </a:path>
                  <a:path w="401955" h="442595">
                    <a:moveTo>
                      <a:pt x="272361" y="441975"/>
                    </a:moveTo>
                    <a:lnTo>
                      <a:pt x="0" y="195720"/>
                    </a:lnTo>
                  </a:path>
                </a:pathLst>
              </a:custGeom>
              <a:ln w="3175">
                <a:solidFill>
                  <a:srgbClr val="1A1A1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2054689" y="7817191"/>
                <a:ext cx="333375" cy="14541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45415">
                    <a:moveTo>
                      <a:pt x="333291" y="0"/>
                    </a:moveTo>
                    <a:lnTo>
                      <a:pt x="0" y="111"/>
                    </a:lnTo>
                    <a:lnTo>
                      <a:pt x="45" y="145022"/>
                    </a:lnTo>
                    <a:lnTo>
                      <a:pt x="333341" y="144906"/>
                    </a:lnTo>
                    <a:lnTo>
                      <a:pt x="333291" y="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2054689" y="7817191"/>
                <a:ext cx="333375" cy="14541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45415">
                    <a:moveTo>
                      <a:pt x="0" y="111"/>
                    </a:moveTo>
                    <a:lnTo>
                      <a:pt x="333291" y="0"/>
                    </a:lnTo>
                    <a:lnTo>
                      <a:pt x="333341" y="144906"/>
                    </a:lnTo>
                    <a:lnTo>
                      <a:pt x="45" y="145022"/>
                    </a:lnTo>
                    <a:lnTo>
                      <a:pt x="0" y="11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2048554" y="8793136"/>
                <a:ext cx="125050" cy="9683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277003" y="8793061"/>
                <a:ext cx="125021" cy="9684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175869" y="8798349"/>
                <a:ext cx="104139" cy="826769"/>
              </a:xfrm>
              <a:custGeom>
                <a:avLst/>
                <a:gdLst/>
                <a:ahLst/>
                <a:cxnLst/>
                <a:rect l="l" t="t" r="r" b="b"/>
                <a:pathLst>
                  <a:path w="104139" h="826770">
                    <a:moveTo>
                      <a:pt x="103502" y="0"/>
                    </a:moveTo>
                    <a:lnTo>
                      <a:pt x="0" y="35"/>
                    </a:lnTo>
                    <a:lnTo>
                      <a:pt x="261" y="783733"/>
                    </a:lnTo>
                    <a:lnTo>
                      <a:pt x="52379" y="826293"/>
                    </a:lnTo>
                    <a:lnTo>
                      <a:pt x="103769" y="783697"/>
                    </a:lnTo>
                    <a:lnTo>
                      <a:pt x="10350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2175869" y="8798349"/>
                <a:ext cx="104139" cy="826769"/>
              </a:xfrm>
              <a:custGeom>
                <a:avLst/>
                <a:gdLst/>
                <a:ahLst/>
                <a:cxnLst/>
                <a:rect l="l" t="t" r="r" b="b"/>
                <a:pathLst>
                  <a:path w="104139" h="826770">
                    <a:moveTo>
                      <a:pt x="0" y="35"/>
                    </a:moveTo>
                    <a:lnTo>
                      <a:pt x="103502" y="0"/>
                    </a:lnTo>
                    <a:lnTo>
                      <a:pt x="103769" y="783697"/>
                    </a:lnTo>
                    <a:lnTo>
                      <a:pt x="52379" y="826293"/>
                    </a:lnTo>
                    <a:lnTo>
                      <a:pt x="261" y="783733"/>
                    </a:lnTo>
                    <a:lnTo>
                      <a:pt x="0" y="35"/>
                    </a:lnTo>
                    <a:close/>
                  </a:path>
                  <a:path w="104139" h="826770">
                    <a:moveTo>
                      <a:pt x="261" y="783733"/>
                    </a:moveTo>
                    <a:lnTo>
                      <a:pt x="96357" y="717158"/>
                    </a:lnTo>
                  </a:path>
                  <a:path w="104139" h="826770">
                    <a:moveTo>
                      <a:pt x="233" y="692589"/>
                    </a:moveTo>
                    <a:lnTo>
                      <a:pt x="96320" y="626014"/>
                    </a:lnTo>
                  </a:path>
                  <a:path w="104139" h="826770">
                    <a:moveTo>
                      <a:pt x="200" y="607322"/>
                    </a:moveTo>
                    <a:lnTo>
                      <a:pt x="96292" y="540752"/>
                    </a:lnTo>
                  </a:path>
                  <a:path w="104139" h="826770">
                    <a:moveTo>
                      <a:pt x="175" y="530880"/>
                    </a:moveTo>
                    <a:lnTo>
                      <a:pt x="96271" y="464309"/>
                    </a:lnTo>
                  </a:path>
                  <a:path w="104139" h="826770">
                    <a:moveTo>
                      <a:pt x="151" y="454439"/>
                    </a:moveTo>
                    <a:lnTo>
                      <a:pt x="96245" y="387863"/>
                    </a:lnTo>
                  </a:path>
                  <a:path w="104139" h="826770">
                    <a:moveTo>
                      <a:pt x="125" y="372113"/>
                    </a:moveTo>
                    <a:lnTo>
                      <a:pt x="96212" y="305542"/>
                    </a:lnTo>
                  </a:path>
                  <a:path w="104139" h="826770">
                    <a:moveTo>
                      <a:pt x="88" y="283909"/>
                    </a:moveTo>
                    <a:lnTo>
                      <a:pt x="96184" y="217338"/>
                    </a:lnTo>
                  </a:path>
                  <a:path w="104139" h="826770">
                    <a:moveTo>
                      <a:pt x="64" y="198647"/>
                    </a:moveTo>
                    <a:lnTo>
                      <a:pt x="96155" y="132072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171213" y="8982982"/>
                <a:ext cx="10858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292734">
                    <a:moveTo>
                      <a:pt x="0" y="292287"/>
                    </a:moveTo>
                    <a:lnTo>
                      <a:pt x="108350" y="292287"/>
                    </a:lnTo>
                    <a:lnTo>
                      <a:pt x="108350" y="0"/>
                    </a:lnTo>
                    <a:lnTo>
                      <a:pt x="0" y="0"/>
                    </a:lnTo>
                    <a:lnTo>
                      <a:pt x="0" y="292287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2171213" y="8982982"/>
                <a:ext cx="10858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295909">
                    <a:moveTo>
                      <a:pt x="0" y="0"/>
                    </a:moveTo>
                    <a:lnTo>
                      <a:pt x="108220" y="486"/>
                    </a:lnTo>
                    <a:lnTo>
                      <a:pt x="108350" y="295109"/>
                    </a:lnTo>
                    <a:lnTo>
                      <a:pt x="1673" y="29567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276110" y="8939242"/>
                <a:ext cx="6667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340359">
                    <a:moveTo>
                      <a:pt x="65744" y="0"/>
                    </a:moveTo>
                    <a:lnTo>
                      <a:pt x="54023" y="16121"/>
                    </a:lnTo>
                    <a:lnTo>
                      <a:pt x="37718" y="31878"/>
                    </a:lnTo>
                    <a:lnTo>
                      <a:pt x="19130" y="42678"/>
                    </a:lnTo>
                    <a:lnTo>
                      <a:pt x="561" y="43928"/>
                    </a:lnTo>
                    <a:lnTo>
                      <a:pt x="0" y="340333"/>
                    </a:lnTo>
                    <a:lnTo>
                      <a:pt x="19862" y="331431"/>
                    </a:lnTo>
                    <a:lnTo>
                      <a:pt x="37521" y="319465"/>
                    </a:lnTo>
                    <a:lnTo>
                      <a:pt x="52615" y="304616"/>
                    </a:lnTo>
                    <a:lnTo>
                      <a:pt x="64782" y="287068"/>
                    </a:lnTo>
                    <a:lnTo>
                      <a:pt x="63861" y="241422"/>
                    </a:lnTo>
                    <a:lnTo>
                      <a:pt x="64237" y="193137"/>
                    </a:lnTo>
                    <a:lnTo>
                      <a:pt x="66286" y="93928"/>
                    </a:lnTo>
                    <a:lnTo>
                      <a:pt x="66663" y="45644"/>
                    </a:lnTo>
                    <a:lnTo>
                      <a:pt x="65744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276110" y="8939242"/>
                <a:ext cx="6667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340359">
                    <a:moveTo>
                      <a:pt x="561" y="43928"/>
                    </a:moveTo>
                    <a:lnTo>
                      <a:pt x="19130" y="42678"/>
                    </a:lnTo>
                    <a:lnTo>
                      <a:pt x="37718" y="31878"/>
                    </a:lnTo>
                    <a:lnTo>
                      <a:pt x="54023" y="16121"/>
                    </a:lnTo>
                    <a:lnTo>
                      <a:pt x="65744" y="0"/>
                    </a:lnTo>
                    <a:lnTo>
                      <a:pt x="66663" y="45644"/>
                    </a:lnTo>
                    <a:lnTo>
                      <a:pt x="66286" y="93928"/>
                    </a:lnTo>
                    <a:lnTo>
                      <a:pt x="65261" y="143532"/>
                    </a:lnTo>
                    <a:lnTo>
                      <a:pt x="64237" y="193137"/>
                    </a:lnTo>
                    <a:lnTo>
                      <a:pt x="63861" y="241422"/>
                    </a:lnTo>
                    <a:lnTo>
                      <a:pt x="64782" y="287068"/>
                    </a:lnTo>
                    <a:lnTo>
                      <a:pt x="52615" y="304616"/>
                    </a:lnTo>
                    <a:lnTo>
                      <a:pt x="37521" y="319465"/>
                    </a:lnTo>
                    <a:lnTo>
                      <a:pt x="19862" y="331431"/>
                    </a:lnTo>
                    <a:lnTo>
                      <a:pt x="0" y="340333"/>
                    </a:lnTo>
                    <a:lnTo>
                      <a:pt x="561" y="4392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271489" y="8987745"/>
                <a:ext cx="952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86384">
                    <a:moveTo>
                      <a:pt x="9171" y="0"/>
                    </a:moveTo>
                    <a:lnTo>
                      <a:pt x="1986" y="694"/>
                    </a:lnTo>
                    <a:lnTo>
                      <a:pt x="0" y="285682"/>
                    </a:lnTo>
                    <a:lnTo>
                      <a:pt x="8708" y="286031"/>
                    </a:lnTo>
                    <a:lnTo>
                      <a:pt x="9171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271489" y="8987745"/>
                <a:ext cx="952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86384">
                    <a:moveTo>
                      <a:pt x="9171" y="0"/>
                    </a:moveTo>
                    <a:lnTo>
                      <a:pt x="1986" y="694"/>
                    </a:lnTo>
                    <a:lnTo>
                      <a:pt x="0" y="285682"/>
                    </a:lnTo>
                    <a:lnTo>
                      <a:pt x="8708" y="286031"/>
                    </a:lnTo>
                    <a:lnTo>
                      <a:pt x="9171" y="0"/>
                    </a:lnTo>
                    <a:close/>
                  </a:path>
                </a:pathLst>
              </a:custGeom>
              <a:ln w="3175">
                <a:solidFill>
                  <a:srgbClr val="FFFF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48"/>
            <p:cNvSpPr txBox="1"/>
            <p:nvPr/>
          </p:nvSpPr>
          <p:spPr>
            <a:xfrm>
              <a:off x="2425688" y="8960912"/>
              <a:ext cx="1068070" cy="1962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1650" u="sng" spc="15" baseline="252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MASKING</a:t>
              </a:r>
              <a:r>
                <a:rPr sz="1650" spc="-104" baseline="2525" dirty="0">
                  <a:latin typeface="Arial"/>
                  <a:cs typeface="Arial"/>
                </a:rPr>
                <a:t> </a:t>
              </a:r>
              <a:r>
                <a:rPr sz="1100" spc="-15" dirty="0">
                  <a:latin typeface="Arial"/>
                  <a:cs typeface="Arial"/>
                </a:rPr>
                <a:t>TAPE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414750" y="9129993"/>
              <a:ext cx="60960" cy="67310"/>
            </a:xfrm>
            <a:custGeom>
              <a:avLst/>
              <a:gdLst/>
              <a:ahLst/>
              <a:cxnLst/>
              <a:rect l="l" t="t" r="r" b="b"/>
              <a:pathLst>
                <a:path w="60960" h="67309">
                  <a:moveTo>
                    <a:pt x="60858" y="0"/>
                  </a:moveTo>
                  <a:lnTo>
                    <a:pt x="0" y="33425"/>
                  </a:lnTo>
                  <a:lnTo>
                    <a:pt x="60815" y="66927"/>
                  </a:lnTo>
                  <a:lnTo>
                    <a:pt x="60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634880" y="8211639"/>
              <a:ext cx="670560" cy="1962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0"/>
                </a:spcBef>
              </a:pPr>
              <a:r>
                <a:rPr sz="1100" u="sng" spc="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  </a:t>
              </a:r>
              <a:r>
                <a:rPr sz="1100" u="sng" spc="70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100" u="sng" spc="10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CH</a:t>
              </a:r>
              <a:r>
                <a:rPr sz="1100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U</a:t>
              </a:r>
              <a:r>
                <a:rPr sz="1100" spc="10" dirty="0">
                  <a:latin typeface="Arial"/>
                  <a:cs typeface="Arial"/>
                </a:rPr>
                <a:t>CK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636401" y="8368383"/>
              <a:ext cx="60960" cy="67310"/>
            </a:xfrm>
            <a:custGeom>
              <a:avLst/>
              <a:gdLst/>
              <a:ahLst/>
              <a:cxnLst/>
              <a:rect l="l" t="t" r="r" b="b"/>
              <a:pathLst>
                <a:path w="60960" h="67309">
                  <a:moveTo>
                    <a:pt x="60840" y="0"/>
                  </a:moveTo>
                  <a:lnTo>
                    <a:pt x="0" y="33458"/>
                  </a:lnTo>
                  <a:lnTo>
                    <a:pt x="60829" y="66927"/>
                  </a:lnTo>
                  <a:lnTo>
                    <a:pt x="60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544422" y="8276094"/>
              <a:ext cx="1925320" cy="51435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>
                <a:lnSpc>
                  <a:spcPts val="1285"/>
                </a:lnSpc>
                <a:spcBef>
                  <a:spcPts val="120"/>
                </a:spcBef>
              </a:pPr>
              <a:r>
                <a:rPr sz="1100" spc="10" dirty="0">
                  <a:latin typeface="Arial"/>
                  <a:cs typeface="Arial"/>
                </a:rPr>
                <a:t>MASKING</a:t>
              </a:r>
              <a:r>
                <a:rPr sz="1100" spc="-35" dirty="0">
                  <a:latin typeface="Arial"/>
                  <a:cs typeface="Arial"/>
                </a:rPr>
                <a:t> </a:t>
              </a:r>
              <a:r>
                <a:rPr sz="1650" spc="-22" baseline="2525" dirty="0">
                  <a:latin typeface="Arial"/>
                  <a:cs typeface="Arial"/>
                </a:rPr>
                <a:t>TAPE</a:t>
              </a:r>
              <a:endParaRPr sz="1650" baseline="2525">
                <a:latin typeface="Arial"/>
                <a:cs typeface="Arial"/>
              </a:endParaRPr>
            </a:p>
            <a:p>
              <a:pPr marL="1270">
                <a:lnSpc>
                  <a:spcPts val="1250"/>
                </a:lnSpc>
                <a:tabLst>
                  <a:tab pos="1911985" algn="l"/>
                </a:tabLst>
              </a:pPr>
              <a:r>
                <a:rPr sz="1100" spc="10" dirty="0">
                  <a:latin typeface="Arial"/>
                  <a:cs typeface="Arial"/>
                </a:rPr>
                <a:t>MARKS</a:t>
              </a:r>
              <a:r>
                <a:rPr sz="1100" spc="-60" dirty="0">
                  <a:latin typeface="Arial"/>
                  <a:cs typeface="Arial"/>
                </a:rPr>
                <a:t> </a:t>
              </a:r>
              <a:r>
                <a:rPr sz="1650" spc="15" baseline="2525" dirty="0">
                  <a:latin typeface="Arial"/>
                  <a:cs typeface="Arial"/>
                </a:rPr>
                <a:t>CORRECT  </a:t>
              </a:r>
              <a:r>
                <a:rPr sz="1650" spc="22" baseline="2525" dirty="0">
                  <a:latin typeface="Arial"/>
                  <a:cs typeface="Arial"/>
                </a:rPr>
                <a:t> </a:t>
              </a:r>
              <a:r>
                <a:rPr sz="1650" u="sng" spc="7" baseline="252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650" u="sng" baseline="252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	</a:t>
              </a:r>
              <a:endParaRPr sz="1650" baseline="2525">
                <a:latin typeface="Times New Roman"/>
                <a:cs typeface="Times New Roman"/>
              </a:endParaRPr>
            </a:p>
            <a:p>
              <a:pPr marL="2540">
                <a:lnSpc>
                  <a:spcPts val="1285"/>
                </a:lnSpc>
              </a:pPr>
              <a:r>
                <a:rPr sz="1100" spc="10" dirty="0">
                  <a:latin typeface="Arial"/>
                  <a:cs typeface="Arial"/>
                </a:rPr>
                <a:t>DEPTH</a:t>
              </a:r>
              <a:endParaRPr sz="1100">
                <a:latin typeface="Arial"/>
                <a:cs typeface="Arial"/>
              </a:endParaRPr>
            </a:p>
          </p:txBody>
        </p:sp>
        <p:grpSp>
          <p:nvGrpSpPr>
            <p:cNvPr id="53" name="object 53"/>
            <p:cNvGrpSpPr/>
            <p:nvPr/>
          </p:nvGrpSpPr>
          <p:grpSpPr>
            <a:xfrm>
              <a:off x="1564268" y="9273682"/>
              <a:ext cx="1244600" cy="388620"/>
              <a:chOff x="1564268" y="9273682"/>
              <a:chExt cx="1244600" cy="388620"/>
            </a:xfrm>
          </p:grpSpPr>
          <p:sp>
            <p:nvSpPr>
              <p:cNvPr id="54" name="object 54"/>
              <p:cNvSpPr/>
              <p:nvPr/>
            </p:nvSpPr>
            <p:spPr>
              <a:xfrm>
                <a:off x="1567944" y="9275270"/>
                <a:ext cx="1238885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1238885" h="385445">
                    <a:moveTo>
                      <a:pt x="1238882" y="0"/>
                    </a:moveTo>
                    <a:lnTo>
                      <a:pt x="0" y="0"/>
                    </a:lnTo>
                    <a:lnTo>
                      <a:pt x="0" y="384966"/>
                    </a:lnTo>
                    <a:lnTo>
                      <a:pt x="1238882" y="384966"/>
                    </a:lnTo>
                    <a:lnTo>
                      <a:pt x="1238882" y="0"/>
                    </a:lnTo>
                    <a:close/>
                  </a:path>
                </a:pathLst>
              </a:custGeom>
              <a:solidFill>
                <a:srgbClr val="FF99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565855" y="9275270"/>
                <a:ext cx="1241425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1241425" h="385445">
                    <a:moveTo>
                      <a:pt x="2088" y="0"/>
                    </a:moveTo>
                    <a:lnTo>
                      <a:pt x="1240971" y="0"/>
                    </a:lnTo>
                    <a:lnTo>
                      <a:pt x="1240971" y="384966"/>
                    </a:lnTo>
                    <a:lnTo>
                      <a:pt x="2088" y="384966"/>
                    </a:lnTo>
                    <a:lnTo>
                      <a:pt x="2088" y="0"/>
                    </a:lnTo>
                    <a:close/>
                  </a:path>
                  <a:path w="1241425" h="385445">
                    <a:moveTo>
                      <a:pt x="2088" y="139989"/>
                    </a:moveTo>
                    <a:lnTo>
                      <a:pt x="54561" y="118923"/>
                    </a:lnTo>
                    <a:lnTo>
                      <a:pt x="116680" y="102499"/>
                    </a:lnTo>
                    <a:lnTo>
                      <a:pt x="155145" y="93490"/>
                    </a:lnTo>
                    <a:lnTo>
                      <a:pt x="197950" y="84205"/>
                    </a:lnTo>
                    <a:lnTo>
                      <a:pt x="244648" y="74838"/>
                    </a:lnTo>
                    <a:lnTo>
                      <a:pt x="294792" y="65582"/>
                    </a:lnTo>
                    <a:lnTo>
                      <a:pt x="347934" y="56630"/>
                    </a:lnTo>
                    <a:lnTo>
                      <a:pt x="403628" y="48174"/>
                    </a:lnTo>
                    <a:lnTo>
                      <a:pt x="461424" y="40407"/>
                    </a:lnTo>
                    <a:lnTo>
                      <a:pt x="520878" y="33521"/>
                    </a:lnTo>
                    <a:lnTo>
                      <a:pt x="581540" y="27711"/>
                    </a:lnTo>
                    <a:lnTo>
                      <a:pt x="642964" y="23168"/>
                    </a:lnTo>
                    <a:lnTo>
                      <a:pt x="704703" y="20085"/>
                    </a:lnTo>
                    <a:lnTo>
                      <a:pt x="766308" y="18656"/>
                    </a:lnTo>
                    <a:lnTo>
                      <a:pt x="827334" y="19072"/>
                    </a:lnTo>
                    <a:lnTo>
                      <a:pt x="887332" y="21527"/>
                    </a:lnTo>
                    <a:lnTo>
                      <a:pt x="945855" y="26214"/>
                    </a:lnTo>
                    <a:lnTo>
                      <a:pt x="1002455" y="33325"/>
                    </a:lnTo>
                    <a:lnTo>
                      <a:pt x="1056687" y="43053"/>
                    </a:lnTo>
                    <a:lnTo>
                      <a:pt x="1108101" y="55591"/>
                    </a:lnTo>
                    <a:lnTo>
                      <a:pt x="1156252" y="71131"/>
                    </a:lnTo>
                    <a:lnTo>
                      <a:pt x="1200690" y="89868"/>
                    </a:lnTo>
                    <a:lnTo>
                      <a:pt x="1240971" y="111992"/>
                    </a:lnTo>
                  </a:path>
                  <a:path w="1241425" h="385445">
                    <a:moveTo>
                      <a:pt x="2088" y="237977"/>
                    </a:moveTo>
                    <a:lnTo>
                      <a:pt x="55043" y="208153"/>
                    </a:lnTo>
                    <a:lnTo>
                      <a:pt x="115111" y="188502"/>
                    </a:lnTo>
                    <a:lnTo>
                      <a:pt x="151907" y="177785"/>
                    </a:lnTo>
                    <a:lnTo>
                      <a:pt x="192689" y="166728"/>
                    </a:lnTo>
                    <a:lnTo>
                      <a:pt x="237064" y="155522"/>
                    </a:lnTo>
                    <a:lnTo>
                      <a:pt x="284640" y="144357"/>
                    </a:lnTo>
                    <a:lnTo>
                      <a:pt x="335023" y="133425"/>
                    </a:lnTo>
                    <a:lnTo>
                      <a:pt x="387823" y="122916"/>
                    </a:lnTo>
                    <a:lnTo>
                      <a:pt x="442646" y="113020"/>
                    </a:lnTo>
                    <a:lnTo>
                      <a:pt x="499100" y="103930"/>
                    </a:lnTo>
                    <a:lnTo>
                      <a:pt x="556793" y="95835"/>
                    </a:lnTo>
                    <a:lnTo>
                      <a:pt x="615332" y="88926"/>
                    </a:lnTo>
                    <a:lnTo>
                      <a:pt x="674324" y="83394"/>
                    </a:lnTo>
                    <a:lnTo>
                      <a:pt x="733379" y="79430"/>
                    </a:lnTo>
                    <a:lnTo>
                      <a:pt x="792102" y="77225"/>
                    </a:lnTo>
                    <a:lnTo>
                      <a:pt x="850102" y="76968"/>
                    </a:lnTo>
                    <a:lnTo>
                      <a:pt x="906986" y="78852"/>
                    </a:lnTo>
                    <a:lnTo>
                      <a:pt x="962361" y="83067"/>
                    </a:lnTo>
                    <a:lnTo>
                      <a:pt x="1015837" y="89803"/>
                    </a:lnTo>
                    <a:lnTo>
                      <a:pt x="1067019" y="99252"/>
                    </a:lnTo>
                    <a:lnTo>
                      <a:pt x="1115516" y="111604"/>
                    </a:lnTo>
                    <a:lnTo>
                      <a:pt x="1160935" y="127050"/>
                    </a:lnTo>
                    <a:lnTo>
                      <a:pt x="1202884" y="145780"/>
                    </a:lnTo>
                    <a:lnTo>
                      <a:pt x="1240971" y="167986"/>
                    </a:lnTo>
                  </a:path>
                  <a:path w="1241425" h="385445">
                    <a:moveTo>
                      <a:pt x="2088" y="314971"/>
                    </a:moveTo>
                    <a:lnTo>
                      <a:pt x="147433" y="278990"/>
                    </a:lnTo>
                    <a:lnTo>
                      <a:pt x="492916" y="210856"/>
                    </a:lnTo>
                    <a:lnTo>
                      <a:pt x="902705" y="170282"/>
                    </a:lnTo>
                    <a:lnTo>
                      <a:pt x="1240971" y="216982"/>
                    </a:lnTo>
                  </a:path>
                  <a:path w="1241425" h="385445">
                    <a:moveTo>
                      <a:pt x="1240971" y="307972"/>
                    </a:moveTo>
                    <a:lnTo>
                      <a:pt x="1162009" y="298239"/>
                    </a:lnTo>
                    <a:lnTo>
                      <a:pt x="950498" y="287849"/>
                    </a:lnTo>
                    <a:lnTo>
                      <a:pt x="644497" y="305020"/>
                    </a:lnTo>
                    <a:lnTo>
                      <a:pt x="282063" y="377967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56"/>
            <p:cNvSpPr txBox="1"/>
            <p:nvPr/>
          </p:nvSpPr>
          <p:spPr>
            <a:xfrm>
              <a:off x="182749" y="2497352"/>
              <a:ext cx="140335" cy="2030095"/>
            </a:xfrm>
            <a:prstGeom prst="rect">
              <a:avLst/>
            </a:prstGeom>
          </p:spPr>
          <p:txBody>
            <a:bodyPr vert="vert270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  <a:hlinkClick r:id="rId10"/>
                </a:rPr>
                <a:t>www.technologystudent.com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©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95391" y="4728022"/>
              <a:ext cx="139700" cy="2020570"/>
            </a:xfrm>
            <a:prstGeom prst="rect">
              <a:avLst/>
            </a:prstGeom>
          </p:spPr>
          <p:txBody>
            <a:bodyPr vert="vert270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dirty="0">
                  <a:solidFill>
                    <a:srgbClr val="151616"/>
                  </a:solidFill>
                  <a:latin typeface="Arial"/>
                  <a:cs typeface="Arial"/>
                  <a:hlinkClick r:id="rId11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197478" y="6880826"/>
              <a:ext cx="139700" cy="2246630"/>
            </a:xfrm>
            <a:prstGeom prst="rect">
              <a:avLst/>
            </a:prstGeom>
          </p:spPr>
          <p:txBody>
            <a:bodyPr vert="vert270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1693374" y="3880859"/>
              <a:ext cx="523875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600" spc="-1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0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 rot="3300000">
              <a:off x="1431804" y="5744175"/>
              <a:ext cx="518079" cy="76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sz="900" spc="-104" baseline="4629" dirty="0">
                  <a:solidFill>
                    <a:srgbClr val="151616"/>
                  </a:solidFill>
                  <a:latin typeface="Arial"/>
                  <a:cs typeface="Arial"/>
                </a:rPr>
                <a:t>V</a:t>
              </a:r>
              <a:r>
                <a:rPr sz="900" spc="-22" baseline="4629" dirty="0">
                  <a:solidFill>
                    <a:srgbClr val="151616"/>
                  </a:solidFill>
                  <a:latin typeface="Arial"/>
                  <a:cs typeface="Arial"/>
                </a:rPr>
                <a:t>.</a:t>
              </a:r>
              <a:r>
                <a:rPr sz="900" spc="-7" baseline="4629" dirty="0">
                  <a:solidFill>
                    <a:srgbClr val="151616"/>
                  </a:solidFill>
                  <a:latin typeface="Arial"/>
                  <a:cs typeface="Arial"/>
                </a:rPr>
                <a:t>Ryan</a:t>
              </a:r>
              <a:r>
                <a:rPr sz="900" spc="-22" baseline="4629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567944" y="9275270"/>
              <a:ext cx="1238885" cy="385445"/>
            </a:xfrm>
            <a:prstGeom prst="rect">
              <a:avLst/>
            </a:prstGeom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>
                <a:latin typeface="Times New Roman"/>
                <a:cs typeface="Times New Roman"/>
              </a:endParaRPr>
            </a:p>
            <a:p>
              <a:pPr marL="331470">
                <a:lnSpc>
                  <a:spcPct val="100000"/>
                </a:lnSpc>
              </a:pP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 </a:t>
              </a:r>
              <a:r>
                <a:rPr sz="800" spc="-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62931" y="1769820"/>
              <a:ext cx="6886575" cy="2724150"/>
            </a:xfrm>
            <a:custGeom>
              <a:avLst/>
              <a:gdLst/>
              <a:ahLst/>
              <a:cxnLst/>
              <a:rect l="l" t="t" r="r" b="b"/>
              <a:pathLst>
                <a:path w="6886575" h="2724150">
                  <a:moveTo>
                    <a:pt x="0" y="0"/>
                  </a:moveTo>
                  <a:lnTo>
                    <a:pt x="6886580" y="0"/>
                  </a:lnTo>
                  <a:lnTo>
                    <a:pt x="6886580" y="2724152"/>
                  </a:lnTo>
                  <a:lnTo>
                    <a:pt x="0" y="2724152"/>
                  </a:lnTo>
                  <a:lnTo>
                    <a:pt x="0" y="0"/>
                  </a:lnTo>
                  <a:close/>
                </a:path>
                <a:path w="6886575" h="2724150">
                  <a:moveTo>
                    <a:pt x="3034767" y="0"/>
                  </a:moveTo>
                  <a:lnTo>
                    <a:pt x="6886580" y="0"/>
                  </a:lnTo>
                  <a:lnTo>
                    <a:pt x="6886580" y="2724152"/>
                  </a:lnTo>
                  <a:lnTo>
                    <a:pt x="3034767" y="2724152"/>
                  </a:lnTo>
                  <a:lnTo>
                    <a:pt x="3034767" y="0"/>
                  </a:lnTo>
                  <a:close/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3884" y="4741624"/>
              <a:ext cx="6905625" cy="2724150"/>
            </a:xfrm>
            <a:custGeom>
              <a:avLst/>
              <a:gdLst/>
              <a:ahLst/>
              <a:cxnLst/>
              <a:rect l="l" t="t" r="r" b="b"/>
              <a:pathLst>
                <a:path w="6905625" h="2724150">
                  <a:moveTo>
                    <a:pt x="0" y="0"/>
                  </a:moveTo>
                  <a:lnTo>
                    <a:pt x="6905627" y="0"/>
                  </a:lnTo>
                  <a:lnTo>
                    <a:pt x="6905627" y="2724152"/>
                  </a:lnTo>
                  <a:lnTo>
                    <a:pt x="0" y="2724152"/>
                  </a:lnTo>
                  <a:lnTo>
                    <a:pt x="0" y="0"/>
                  </a:lnTo>
                  <a:close/>
                </a:path>
                <a:path w="6905625" h="2724150">
                  <a:moveTo>
                    <a:pt x="3043158" y="0"/>
                  </a:moveTo>
                  <a:lnTo>
                    <a:pt x="6905627" y="0"/>
                  </a:lnTo>
                  <a:lnTo>
                    <a:pt x="6905627" y="2724152"/>
                  </a:lnTo>
                  <a:lnTo>
                    <a:pt x="3043158" y="2724152"/>
                  </a:lnTo>
                  <a:lnTo>
                    <a:pt x="3043158" y="0"/>
                  </a:lnTo>
                  <a:close/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4357" y="7656274"/>
              <a:ext cx="6915150" cy="2724150"/>
            </a:xfrm>
            <a:custGeom>
              <a:avLst/>
              <a:gdLst/>
              <a:ahLst/>
              <a:cxnLst/>
              <a:rect l="l" t="t" r="r" b="b"/>
              <a:pathLst>
                <a:path w="6915150" h="2724150">
                  <a:moveTo>
                    <a:pt x="0" y="0"/>
                  </a:moveTo>
                  <a:lnTo>
                    <a:pt x="6915153" y="0"/>
                  </a:lnTo>
                  <a:lnTo>
                    <a:pt x="6915153" y="2724152"/>
                  </a:lnTo>
                  <a:lnTo>
                    <a:pt x="0" y="2724152"/>
                  </a:lnTo>
                  <a:lnTo>
                    <a:pt x="0" y="0"/>
                  </a:lnTo>
                  <a:close/>
                </a:path>
                <a:path w="6915150" h="2724150">
                  <a:moveTo>
                    <a:pt x="3047357" y="0"/>
                  </a:moveTo>
                  <a:lnTo>
                    <a:pt x="6915153" y="0"/>
                  </a:lnTo>
                  <a:lnTo>
                    <a:pt x="6915153" y="2724152"/>
                  </a:lnTo>
                  <a:lnTo>
                    <a:pt x="3047357" y="2724152"/>
                  </a:lnTo>
                  <a:lnTo>
                    <a:pt x="3047357" y="0"/>
                  </a:lnTo>
                  <a:close/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C0CC1C22-596A-4979-B544-B151DF40D75F}"/>
              </a:ext>
            </a:extLst>
          </p:cNvPr>
          <p:cNvGrpSpPr/>
          <p:nvPr/>
        </p:nvGrpSpPr>
        <p:grpSpPr>
          <a:xfrm>
            <a:off x="289797" y="133767"/>
            <a:ext cx="6958166" cy="9270360"/>
            <a:chOff x="289797" y="133767"/>
            <a:chExt cx="6958166" cy="9270360"/>
          </a:xfrm>
        </p:grpSpPr>
        <p:sp>
          <p:nvSpPr>
            <p:cNvPr id="2" name="object 2"/>
            <p:cNvSpPr txBox="1"/>
            <p:nvPr/>
          </p:nvSpPr>
          <p:spPr>
            <a:xfrm>
              <a:off x="2805325" y="133767"/>
              <a:ext cx="2111375" cy="558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1615">
                <a:lnSpc>
                  <a:spcPct val="100000"/>
                </a:lnSpc>
                <a:spcBef>
                  <a:spcPts val="100"/>
                </a:spcBef>
              </a:pPr>
              <a:r>
                <a:rPr sz="1600" b="1" u="sng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THE G</a:t>
              </a:r>
              <a:r>
                <a:rPr sz="1600" b="1" u="sng" spc="-1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 </a:t>
              </a:r>
              <a:r>
                <a:rPr sz="1600" b="1" u="sng" spc="-5" dirty="0"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</a:rPr>
                <a:t>CRAMP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8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2"/>
                </a:rPr>
                <a:t>https://www.facebook.com/groups/254963448192823/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4635792" y="3334064"/>
              <a:ext cx="2116455" cy="3162300"/>
              <a:chOff x="4635792" y="3334064"/>
              <a:chExt cx="2116455" cy="316230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5141062" y="3713367"/>
                <a:ext cx="281940" cy="1914525"/>
              </a:xfrm>
              <a:custGeom>
                <a:avLst/>
                <a:gdLst/>
                <a:ahLst/>
                <a:cxnLst/>
                <a:rect l="l" t="t" r="r" b="b"/>
                <a:pathLst>
                  <a:path w="281939" h="1914525">
                    <a:moveTo>
                      <a:pt x="281731" y="0"/>
                    </a:moveTo>
                    <a:lnTo>
                      <a:pt x="0" y="0"/>
                    </a:lnTo>
                    <a:lnTo>
                      <a:pt x="0" y="1914310"/>
                    </a:lnTo>
                    <a:lnTo>
                      <a:pt x="281731" y="1914310"/>
                    </a:lnTo>
                    <a:lnTo>
                      <a:pt x="281731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5141062" y="3713367"/>
                <a:ext cx="281940" cy="1914525"/>
              </a:xfrm>
              <a:custGeom>
                <a:avLst/>
                <a:gdLst/>
                <a:ahLst/>
                <a:cxnLst/>
                <a:rect l="l" t="t" r="r" b="b"/>
                <a:pathLst>
                  <a:path w="281939" h="1914525">
                    <a:moveTo>
                      <a:pt x="0" y="0"/>
                    </a:moveTo>
                    <a:lnTo>
                      <a:pt x="281731" y="0"/>
                    </a:lnTo>
                    <a:lnTo>
                      <a:pt x="281731" y="1914310"/>
                    </a:lnTo>
                    <a:lnTo>
                      <a:pt x="0" y="19143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5119383" y="3792839"/>
                <a:ext cx="332740" cy="1734185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1734185">
                    <a:moveTo>
                      <a:pt x="36118" y="1632585"/>
                    </a:moveTo>
                    <a:lnTo>
                      <a:pt x="0" y="1632585"/>
                    </a:lnTo>
                    <a:lnTo>
                      <a:pt x="0" y="1733715"/>
                    </a:lnTo>
                    <a:lnTo>
                      <a:pt x="36118" y="1733715"/>
                    </a:lnTo>
                    <a:lnTo>
                      <a:pt x="36118" y="1632585"/>
                    </a:lnTo>
                    <a:close/>
                  </a:path>
                  <a:path w="332739" h="1734185">
                    <a:moveTo>
                      <a:pt x="36118" y="1460817"/>
                    </a:moveTo>
                    <a:lnTo>
                      <a:pt x="0" y="1460817"/>
                    </a:lnTo>
                    <a:lnTo>
                      <a:pt x="0" y="1561947"/>
                    </a:lnTo>
                    <a:lnTo>
                      <a:pt x="36118" y="1561947"/>
                    </a:lnTo>
                    <a:lnTo>
                      <a:pt x="36118" y="1460817"/>
                    </a:lnTo>
                    <a:close/>
                  </a:path>
                  <a:path w="332739" h="1734185">
                    <a:moveTo>
                      <a:pt x="36118" y="1289050"/>
                    </a:moveTo>
                    <a:lnTo>
                      <a:pt x="0" y="1289050"/>
                    </a:lnTo>
                    <a:lnTo>
                      <a:pt x="0" y="1390180"/>
                    </a:lnTo>
                    <a:lnTo>
                      <a:pt x="36118" y="1390180"/>
                    </a:lnTo>
                    <a:lnTo>
                      <a:pt x="36118" y="1289050"/>
                    </a:lnTo>
                    <a:close/>
                  </a:path>
                  <a:path w="332739" h="1734185">
                    <a:moveTo>
                      <a:pt x="36118" y="1117282"/>
                    </a:moveTo>
                    <a:lnTo>
                      <a:pt x="0" y="1117282"/>
                    </a:lnTo>
                    <a:lnTo>
                      <a:pt x="0" y="1218412"/>
                    </a:lnTo>
                    <a:lnTo>
                      <a:pt x="36118" y="1218412"/>
                    </a:lnTo>
                    <a:lnTo>
                      <a:pt x="36118" y="1117282"/>
                    </a:lnTo>
                    <a:close/>
                  </a:path>
                  <a:path w="332739" h="1734185">
                    <a:moveTo>
                      <a:pt x="36118" y="945515"/>
                    </a:moveTo>
                    <a:lnTo>
                      <a:pt x="0" y="945515"/>
                    </a:lnTo>
                    <a:lnTo>
                      <a:pt x="0" y="1046645"/>
                    </a:lnTo>
                    <a:lnTo>
                      <a:pt x="36118" y="1046645"/>
                    </a:lnTo>
                    <a:lnTo>
                      <a:pt x="36118" y="945515"/>
                    </a:lnTo>
                    <a:close/>
                  </a:path>
                  <a:path w="332739" h="1734185">
                    <a:moveTo>
                      <a:pt x="36118" y="773747"/>
                    </a:moveTo>
                    <a:lnTo>
                      <a:pt x="0" y="773747"/>
                    </a:lnTo>
                    <a:lnTo>
                      <a:pt x="0" y="874877"/>
                    </a:lnTo>
                    <a:lnTo>
                      <a:pt x="36118" y="874877"/>
                    </a:lnTo>
                    <a:lnTo>
                      <a:pt x="36118" y="773747"/>
                    </a:lnTo>
                    <a:close/>
                  </a:path>
                  <a:path w="332739" h="1734185">
                    <a:moveTo>
                      <a:pt x="36118" y="601980"/>
                    </a:moveTo>
                    <a:lnTo>
                      <a:pt x="0" y="601980"/>
                    </a:lnTo>
                    <a:lnTo>
                      <a:pt x="0" y="703110"/>
                    </a:lnTo>
                    <a:lnTo>
                      <a:pt x="36118" y="703110"/>
                    </a:lnTo>
                    <a:lnTo>
                      <a:pt x="36118" y="601980"/>
                    </a:lnTo>
                    <a:close/>
                  </a:path>
                  <a:path w="332739" h="1734185">
                    <a:moveTo>
                      <a:pt x="36118" y="430212"/>
                    </a:moveTo>
                    <a:lnTo>
                      <a:pt x="0" y="430212"/>
                    </a:lnTo>
                    <a:lnTo>
                      <a:pt x="0" y="531355"/>
                    </a:lnTo>
                    <a:lnTo>
                      <a:pt x="36118" y="531355"/>
                    </a:lnTo>
                    <a:lnTo>
                      <a:pt x="36118" y="430212"/>
                    </a:lnTo>
                    <a:close/>
                  </a:path>
                  <a:path w="332739" h="1734185">
                    <a:moveTo>
                      <a:pt x="36118" y="258445"/>
                    </a:moveTo>
                    <a:lnTo>
                      <a:pt x="0" y="258445"/>
                    </a:lnTo>
                    <a:lnTo>
                      <a:pt x="0" y="359587"/>
                    </a:lnTo>
                    <a:lnTo>
                      <a:pt x="36118" y="359587"/>
                    </a:lnTo>
                    <a:lnTo>
                      <a:pt x="36118" y="258445"/>
                    </a:lnTo>
                    <a:close/>
                  </a:path>
                  <a:path w="332739" h="1734185">
                    <a:moveTo>
                      <a:pt x="36118" y="86677"/>
                    </a:moveTo>
                    <a:lnTo>
                      <a:pt x="0" y="86677"/>
                    </a:lnTo>
                    <a:lnTo>
                      <a:pt x="0" y="187820"/>
                    </a:lnTo>
                    <a:lnTo>
                      <a:pt x="36118" y="187820"/>
                    </a:lnTo>
                    <a:lnTo>
                      <a:pt x="36118" y="86677"/>
                    </a:lnTo>
                    <a:close/>
                  </a:path>
                  <a:path w="332739" h="1734185">
                    <a:moveTo>
                      <a:pt x="332295" y="1545894"/>
                    </a:moveTo>
                    <a:lnTo>
                      <a:pt x="296176" y="1545894"/>
                    </a:lnTo>
                    <a:lnTo>
                      <a:pt x="296176" y="1647024"/>
                    </a:lnTo>
                    <a:lnTo>
                      <a:pt x="332295" y="1647024"/>
                    </a:lnTo>
                    <a:lnTo>
                      <a:pt x="332295" y="1545894"/>
                    </a:lnTo>
                    <a:close/>
                  </a:path>
                  <a:path w="332739" h="1734185">
                    <a:moveTo>
                      <a:pt x="332295" y="1374127"/>
                    </a:moveTo>
                    <a:lnTo>
                      <a:pt x="296176" y="1374127"/>
                    </a:lnTo>
                    <a:lnTo>
                      <a:pt x="296176" y="1475257"/>
                    </a:lnTo>
                    <a:lnTo>
                      <a:pt x="332295" y="1475257"/>
                    </a:lnTo>
                    <a:lnTo>
                      <a:pt x="332295" y="1374127"/>
                    </a:lnTo>
                    <a:close/>
                  </a:path>
                  <a:path w="332739" h="1734185">
                    <a:moveTo>
                      <a:pt x="332295" y="1202359"/>
                    </a:moveTo>
                    <a:lnTo>
                      <a:pt x="296176" y="1202359"/>
                    </a:lnTo>
                    <a:lnTo>
                      <a:pt x="296176" y="1303489"/>
                    </a:lnTo>
                    <a:lnTo>
                      <a:pt x="332295" y="1303489"/>
                    </a:lnTo>
                    <a:lnTo>
                      <a:pt x="332295" y="1202359"/>
                    </a:lnTo>
                    <a:close/>
                  </a:path>
                  <a:path w="332739" h="1734185">
                    <a:moveTo>
                      <a:pt x="332295" y="1030592"/>
                    </a:moveTo>
                    <a:lnTo>
                      <a:pt x="296176" y="1030592"/>
                    </a:lnTo>
                    <a:lnTo>
                      <a:pt x="296176" y="1131735"/>
                    </a:lnTo>
                    <a:lnTo>
                      <a:pt x="332295" y="1131735"/>
                    </a:lnTo>
                    <a:lnTo>
                      <a:pt x="332295" y="1030592"/>
                    </a:lnTo>
                    <a:close/>
                  </a:path>
                  <a:path w="332739" h="1734185">
                    <a:moveTo>
                      <a:pt x="332295" y="858824"/>
                    </a:moveTo>
                    <a:lnTo>
                      <a:pt x="296176" y="858824"/>
                    </a:lnTo>
                    <a:lnTo>
                      <a:pt x="296176" y="959967"/>
                    </a:lnTo>
                    <a:lnTo>
                      <a:pt x="332295" y="959967"/>
                    </a:lnTo>
                    <a:lnTo>
                      <a:pt x="332295" y="858824"/>
                    </a:lnTo>
                    <a:close/>
                  </a:path>
                  <a:path w="332739" h="1734185">
                    <a:moveTo>
                      <a:pt x="332295" y="687057"/>
                    </a:moveTo>
                    <a:lnTo>
                      <a:pt x="296176" y="687057"/>
                    </a:lnTo>
                    <a:lnTo>
                      <a:pt x="296176" y="788200"/>
                    </a:lnTo>
                    <a:lnTo>
                      <a:pt x="332295" y="788200"/>
                    </a:lnTo>
                    <a:lnTo>
                      <a:pt x="332295" y="687057"/>
                    </a:lnTo>
                    <a:close/>
                  </a:path>
                  <a:path w="332739" h="1734185">
                    <a:moveTo>
                      <a:pt x="332295" y="515289"/>
                    </a:moveTo>
                    <a:lnTo>
                      <a:pt x="296176" y="515289"/>
                    </a:lnTo>
                    <a:lnTo>
                      <a:pt x="296176" y="616432"/>
                    </a:lnTo>
                    <a:lnTo>
                      <a:pt x="332295" y="616432"/>
                    </a:lnTo>
                    <a:lnTo>
                      <a:pt x="332295" y="515289"/>
                    </a:lnTo>
                    <a:close/>
                  </a:path>
                  <a:path w="332739" h="1734185">
                    <a:moveTo>
                      <a:pt x="332295" y="343535"/>
                    </a:moveTo>
                    <a:lnTo>
                      <a:pt x="296176" y="343535"/>
                    </a:lnTo>
                    <a:lnTo>
                      <a:pt x="296176" y="444665"/>
                    </a:lnTo>
                    <a:lnTo>
                      <a:pt x="332295" y="444665"/>
                    </a:lnTo>
                    <a:lnTo>
                      <a:pt x="332295" y="343535"/>
                    </a:lnTo>
                    <a:close/>
                  </a:path>
                  <a:path w="332739" h="1734185">
                    <a:moveTo>
                      <a:pt x="332295" y="171767"/>
                    </a:moveTo>
                    <a:lnTo>
                      <a:pt x="296176" y="171767"/>
                    </a:lnTo>
                    <a:lnTo>
                      <a:pt x="296176" y="272897"/>
                    </a:lnTo>
                    <a:lnTo>
                      <a:pt x="332295" y="272897"/>
                    </a:lnTo>
                    <a:lnTo>
                      <a:pt x="332295" y="171767"/>
                    </a:lnTo>
                    <a:close/>
                  </a:path>
                  <a:path w="332739" h="1734185">
                    <a:moveTo>
                      <a:pt x="332295" y="0"/>
                    </a:moveTo>
                    <a:lnTo>
                      <a:pt x="296176" y="0"/>
                    </a:lnTo>
                    <a:lnTo>
                      <a:pt x="296176" y="101130"/>
                    </a:lnTo>
                    <a:lnTo>
                      <a:pt x="332295" y="101130"/>
                    </a:lnTo>
                    <a:lnTo>
                      <a:pt x="3322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143643" y="3787365"/>
                <a:ext cx="279400" cy="174625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746250">
                    <a:moveTo>
                      <a:pt x="0" y="91324"/>
                    </a:moveTo>
                    <a:lnTo>
                      <a:pt x="279356" y="0"/>
                    </a:lnTo>
                  </a:path>
                  <a:path w="279400" h="1746250">
                    <a:moveTo>
                      <a:pt x="0" y="204138"/>
                    </a:moveTo>
                    <a:lnTo>
                      <a:pt x="279356" y="112812"/>
                    </a:lnTo>
                  </a:path>
                  <a:path w="279400" h="1746250">
                    <a:moveTo>
                      <a:pt x="0" y="257860"/>
                    </a:moveTo>
                    <a:lnTo>
                      <a:pt x="279356" y="166536"/>
                    </a:lnTo>
                  </a:path>
                  <a:path w="279400" h="1746250">
                    <a:moveTo>
                      <a:pt x="0" y="370677"/>
                    </a:moveTo>
                    <a:lnTo>
                      <a:pt x="279356" y="279353"/>
                    </a:lnTo>
                  </a:path>
                  <a:path w="279400" h="1746250">
                    <a:moveTo>
                      <a:pt x="0" y="429768"/>
                    </a:moveTo>
                    <a:lnTo>
                      <a:pt x="279356" y="338443"/>
                    </a:lnTo>
                  </a:path>
                  <a:path w="279400" h="1746250">
                    <a:moveTo>
                      <a:pt x="0" y="542584"/>
                    </a:moveTo>
                    <a:lnTo>
                      <a:pt x="279356" y="451260"/>
                    </a:lnTo>
                  </a:path>
                  <a:path w="279400" h="1746250">
                    <a:moveTo>
                      <a:pt x="0" y="601682"/>
                    </a:moveTo>
                    <a:lnTo>
                      <a:pt x="279356" y="510354"/>
                    </a:lnTo>
                  </a:path>
                  <a:path w="279400" h="1746250">
                    <a:moveTo>
                      <a:pt x="0" y="714495"/>
                    </a:moveTo>
                    <a:lnTo>
                      <a:pt x="279356" y="623167"/>
                    </a:lnTo>
                  </a:path>
                  <a:path w="279400" h="1746250">
                    <a:moveTo>
                      <a:pt x="0" y="773590"/>
                    </a:moveTo>
                    <a:lnTo>
                      <a:pt x="279356" y="682261"/>
                    </a:lnTo>
                  </a:path>
                  <a:path w="279400" h="1746250">
                    <a:moveTo>
                      <a:pt x="0" y="886406"/>
                    </a:moveTo>
                    <a:lnTo>
                      <a:pt x="279356" y="795074"/>
                    </a:lnTo>
                  </a:path>
                  <a:path w="279400" h="1746250">
                    <a:moveTo>
                      <a:pt x="0" y="945497"/>
                    </a:moveTo>
                    <a:lnTo>
                      <a:pt x="279356" y="854171"/>
                    </a:lnTo>
                  </a:path>
                  <a:path w="279400" h="1746250">
                    <a:moveTo>
                      <a:pt x="0" y="1058313"/>
                    </a:moveTo>
                    <a:lnTo>
                      <a:pt x="279356" y="966989"/>
                    </a:lnTo>
                  </a:path>
                  <a:path w="279400" h="1746250">
                    <a:moveTo>
                      <a:pt x="0" y="1117404"/>
                    </a:moveTo>
                    <a:lnTo>
                      <a:pt x="279356" y="1026082"/>
                    </a:lnTo>
                  </a:path>
                  <a:path w="279400" h="1746250">
                    <a:moveTo>
                      <a:pt x="0" y="1230221"/>
                    </a:moveTo>
                    <a:lnTo>
                      <a:pt x="279356" y="1138896"/>
                    </a:lnTo>
                  </a:path>
                  <a:path w="279400" h="1746250">
                    <a:moveTo>
                      <a:pt x="0" y="1289315"/>
                    </a:moveTo>
                    <a:lnTo>
                      <a:pt x="279356" y="1197989"/>
                    </a:lnTo>
                  </a:path>
                  <a:path w="279400" h="1746250">
                    <a:moveTo>
                      <a:pt x="0" y="1402128"/>
                    </a:moveTo>
                    <a:lnTo>
                      <a:pt x="279356" y="1310803"/>
                    </a:lnTo>
                  </a:path>
                  <a:path w="279400" h="1746250">
                    <a:moveTo>
                      <a:pt x="0" y="1455850"/>
                    </a:moveTo>
                    <a:lnTo>
                      <a:pt x="279356" y="1364526"/>
                    </a:lnTo>
                  </a:path>
                  <a:path w="279400" h="1746250">
                    <a:moveTo>
                      <a:pt x="0" y="1568667"/>
                    </a:moveTo>
                    <a:lnTo>
                      <a:pt x="279356" y="1477342"/>
                    </a:lnTo>
                  </a:path>
                  <a:path w="279400" h="1746250">
                    <a:moveTo>
                      <a:pt x="0" y="1633132"/>
                    </a:moveTo>
                    <a:lnTo>
                      <a:pt x="279356" y="1541804"/>
                    </a:lnTo>
                  </a:path>
                  <a:path w="279400" h="1746250">
                    <a:moveTo>
                      <a:pt x="0" y="1745949"/>
                    </a:moveTo>
                    <a:lnTo>
                      <a:pt x="279356" y="165462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083271" y="5627678"/>
                <a:ext cx="40513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405129" h="80010">
                    <a:moveTo>
                      <a:pt x="404535" y="0"/>
                    </a:moveTo>
                    <a:lnTo>
                      <a:pt x="0" y="0"/>
                    </a:lnTo>
                    <a:lnTo>
                      <a:pt x="0" y="79462"/>
                    </a:lnTo>
                    <a:lnTo>
                      <a:pt x="404535" y="79462"/>
                    </a:lnTo>
                    <a:lnTo>
                      <a:pt x="404535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083271" y="5627678"/>
                <a:ext cx="40513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405129" h="80010">
                    <a:moveTo>
                      <a:pt x="0" y="0"/>
                    </a:moveTo>
                    <a:lnTo>
                      <a:pt x="404535" y="0"/>
                    </a:lnTo>
                    <a:lnTo>
                      <a:pt x="404535" y="79462"/>
                    </a:lnTo>
                    <a:lnTo>
                      <a:pt x="0" y="7946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85991" y="3457565"/>
                <a:ext cx="98615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108585">
                    <a:moveTo>
                      <a:pt x="986094" y="0"/>
                    </a:moveTo>
                    <a:lnTo>
                      <a:pt x="0" y="0"/>
                    </a:lnTo>
                    <a:lnTo>
                      <a:pt x="0" y="108230"/>
                    </a:lnTo>
                    <a:lnTo>
                      <a:pt x="986094" y="108230"/>
                    </a:lnTo>
                    <a:lnTo>
                      <a:pt x="986094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785991" y="3457565"/>
                <a:ext cx="98615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986154" h="108585">
                    <a:moveTo>
                      <a:pt x="0" y="0"/>
                    </a:moveTo>
                    <a:lnTo>
                      <a:pt x="986094" y="0"/>
                    </a:lnTo>
                    <a:lnTo>
                      <a:pt x="986094" y="108230"/>
                    </a:lnTo>
                    <a:lnTo>
                      <a:pt x="0" y="10823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076050" y="3335652"/>
                <a:ext cx="405130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405129" h="375920">
                    <a:moveTo>
                      <a:pt x="404539" y="0"/>
                    </a:moveTo>
                    <a:lnTo>
                      <a:pt x="0" y="0"/>
                    </a:lnTo>
                    <a:lnTo>
                      <a:pt x="0" y="375638"/>
                    </a:lnTo>
                    <a:lnTo>
                      <a:pt x="404539" y="375638"/>
                    </a:lnTo>
                    <a:lnTo>
                      <a:pt x="404539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076050" y="3335652"/>
                <a:ext cx="405130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405129" h="375920">
                    <a:moveTo>
                      <a:pt x="0" y="375638"/>
                    </a:moveTo>
                    <a:lnTo>
                      <a:pt x="404539" y="375638"/>
                    </a:lnTo>
                    <a:lnTo>
                      <a:pt x="404539" y="0"/>
                    </a:lnTo>
                    <a:lnTo>
                      <a:pt x="0" y="0"/>
                    </a:lnTo>
                    <a:lnTo>
                      <a:pt x="0" y="375638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184410" y="3350102"/>
                <a:ext cx="159385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59385" h="354329">
                    <a:moveTo>
                      <a:pt x="0" y="353962"/>
                    </a:moveTo>
                    <a:lnTo>
                      <a:pt x="158921" y="353962"/>
                    </a:lnTo>
                    <a:lnTo>
                      <a:pt x="158921" y="0"/>
                    </a:lnTo>
                    <a:lnTo>
                      <a:pt x="0" y="0"/>
                    </a:lnTo>
                    <a:lnTo>
                      <a:pt x="0" y="353962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343332" y="3350102"/>
                <a:ext cx="130175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354329">
                    <a:moveTo>
                      <a:pt x="130028" y="0"/>
                    </a:moveTo>
                    <a:lnTo>
                      <a:pt x="0" y="0"/>
                    </a:lnTo>
                    <a:lnTo>
                      <a:pt x="0" y="353962"/>
                    </a:lnTo>
                    <a:lnTo>
                      <a:pt x="130028" y="353962"/>
                    </a:lnTo>
                    <a:lnTo>
                      <a:pt x="130028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343332" y="3350102"/>
                <a:ext cx="130175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30175" h="354329">
                    <a:moveTo>
                      <a:pt x="0" y="0"/>
                    </a:moveTo>
                    <a:lnTo>
                      <a:pt x="130028" y="0"/>
                    </a:lnTo>
                    <a:lnTo>
                      <a:pt x="130028" y="353962"/>
                    </a:lnTo>
                    <a:lnTo>
                      <a:pt x="0" y="35396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4637379" y="3417872"/>
                <a:ext cx="16319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175895">
                    <a:moveTo>
                      <a:pt x="163047" y="0"/>
                    </a:moveTo>
                    <a:lnTo>
                      <a:pt x="0" y="0"/>
                    </a:lnTo>
                    <a:lnTo>
                      <a:pt x="0" y="175586"/>
                    </a:lnTo>
                    <a:lnTo>
                      <a:pt x="163047" y="175586"/>
                    </a:lnTo>
                    <a:lnTo>
                      <a:pt x="163047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4637379" y="3417872"/>
                <a:ext cx="16319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175895">
                    <a:moveTo>
                      <a:pt x="163047" y="175586"/>
                    </a:moveTo>
                    <a:lnTo>
                      <a:pt x="163047" y="0"/>
                    </a:lnTo>
                    <a:lnTo>
                      <a:pt x="0" y="0"/>
                    </a:lnTo>
                    <a:lnTo>
                      <a:pt x="0" y="175586"/>
                    </a:lnTo>
                    <a:lnTo>
                      <a:pt x="163047" y="17558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4643650" y="3477445"/>
                <a:ext cx="15367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69214">
                    <a:moveTo>
                      <a:pt x="0" y="68980"/>
                    </a:moveTo>
                    <a:lnTo>
                      <a:pt x="153644" y="68980"/>
                    </a:lnTo>
                    <a:lnTo>
                      <a:pt x="153644" y="0"/>
                    </a:lnTo>
                    <a:lnTo>
                      <a:pt x="0" y="0"/>
                    </a:lnTo>
                    <a:lnTo>
                      <a:pt x="0" y="6898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643650" y="3421005"/>
                <a:ext cx="1536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56514">
                    <a:moveTo>
                      <a:pt x="153644" y="0"/>
                    </a:moveTo>
                    <a:lnTo>
                      <a:pt x="0" y="0"/>
                    </a:lnTo>
                    <a:lnTo>
                      <a:pt x="0" y="56440"/>
                    </a:lnTo>
                    <a:lnTo>
                      <a:pt x="153644" y="56440"/>
                    </a:lnTo>
                    <a:lnTo>
                      <a:pt x="153644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4643650" y="3421005"/>
                <a:ext cx="1536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56514">
                    <a:moveTo>
                      <a:pt x="0" y="56440"/>
                    </a:moveTo>
                    <a:lnTo>
                      <a:pt x="0" y="0"/>
                    </a:lnTo>
                    <a:lnTo>
                      <a:pt x="153644" y="0"/>
                    </a:lnTo>
                    <a:lnTo>
                      <a:pt x="153644" y="56440"/>
                    </a:lnTo>
                    <a:lnTo>
                      <a:pt x="0" y="5644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764813" y="3417872"/>
                <a:ext cx="16319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175895">
                    <a:moveTo>
                      <a:pt x="163047" y="0"/>
                    </a:moveTo>
                    <a:lnTo>
                      <a:pt x="0" y="0"/>
                    </a:lnTo>
                    <a:lnTo>
                      <a:pt x="0" y="175586"/>
                    </a:lnTo>
                    <a:lnTo>
                      <a:pt x="163047" y="175586"/>
                    </a:lnTo>
                    <a:lnTo>
                      <a:pt x="163047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764813" y="3417872"/>
                <a:ext cx="16319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175895">
                    <a:moveTo>
                      <a:pt x="163047" y="175586"/>
                    </a:moveTo>
                    <a:lnTo>
                      <a:pt x="163047" y="0"/>
                    </a:lnTo>
                    <a:lnTo>
                      <a:pt x="0" y="0"/>
                    </a:lnTo>
                    <a:lnTo>
                      <a:pt x="0" y="175586"/>
                    </a:lnTo>
                    <a:lnTo>
                      <a:pt x="163047" y="175586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5771092" y="3477445"/>
                <a:ext cx="15367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69214">
                    <a:moveTo>
                      <a:pt x="0" y="68980"/>
                    </a:moveTo>
                    <a:lnTo>
                      <a:pt x="153640" y="68980"/>
                    </a:lnTo>
                    <a:lnTo>
                      <a:pt x="153640" y="0"/>
                    </a:lnTo>
                    <a:lnTo>
                      <a:pt x="0" y="0"/>
                    </a:lnTo>
                    <a:lnTo>
                      <a:pt x="0" y="68980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5771092" y="3421005"/>
                <a:ext cx="1536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56514">
                    <a:moveTo>
                      <a:pt x="153640" y="0"/>
                    </a:moveTo>
                    <a:lnTo>
                      <a:pt x="0" y="0"/>
                    </a:lnTo>
                    <a:lnTo>
                      <a:pt x="0" y="56440"/>
                    </a:lnTo>
                    <a:lnTo>
                      <a:pt x="153640" y="56440"/>
                    </a:lnTo>
                    <a:lnTo>
                      <a:pt x="153640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771092" y="3421005"/>
                <a:ext cx="15367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153670" h="56514">
                    <a:moveTo>
                      <a:pt x="0" y="56440"/>
                    </a:moveTo>
                    <a:lnTo>
                      <a:pt x="0" y="0"/>
                    </a:lnTo>
                    <a:lnTo>
                      <a:pt x="153640" y="0"/>
                    </a:lnTo>
                    <a:lnTo>
                      <a:pt x="153640" y="56440"/>
                    </a:lnTo>
                    <a:lnTo>
                      <a:pt x="0" y="56440"/>
                    </a:lnTo>
                    <a:close/>
                  </a:path>
                </a:pathLst>
              </a:custGeom>
              <a:ln w="3175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990424" y="3992018"/>
                <a:ext cx="1760220" cy="2502535"/>
              </a:xfrm>
              <a:custGeom>
                <a:avLst/>
                <a:gdLst/>
                <a:ahLst/>
                <a:cxnLst/>
                <a:rect l="l" t="t" r="r" b="b"/>
                <a:pathLst>
                  <a:path w="1760220" h="2502535">
                    <a:moveTo>
                      <a:pt x="1102136" y="0"/>
                    </a:moveTo>
                    <a:lnTo>
                      <a:pt x="0" y="0"/>
                    </a:lnTo>
                    <a:lnTo>
                      <a:pt x="13" y="54157"/>
                    </a:lnTo>
                    <a:lnTo>
                      <a:pt x="36169" y="54157"/>
                    </a:lnTo>
                    <a:lnTo>
                      <a:pt x="36212" y="319571"/>
                    </a:lnTo>
                    <a:lnTo>
                      <a:pt x="57" y="319571"/>
                    </a:lnTo>
                    <a:lnTo>
                      <a:pt x="68" y="364074"/>
                    </a:lnTo>
                    <a:lnTo>
                      <a:pt x="1109559" y="364074"/>
                    </a:lnTo>
                    <a:lnTo>
                      <a:pt x="1148248" y="368369"/>
                    </a:lnTo>
                    <a:lnTo>
                      <a:pt x="1233365" y="411267"/>
                    </a:lnTo>
                    <a:lnTo>
                      <a:pt x="1318482" y="537787"/>
                    </a:lnTo>
                    <a:lnTo>
                      <a:pt x="1357171" y="792949"/>
                    </a:lnTo>
                    <a:lnTo>
                      <a:pt x="1357171" y="1910652"/>
                    </a:lnTo>
                    <a:lnTo>
                      <a:pt x="1355257" y="1910362"/>
                    </a:lnTo>
                    <a:lnTo>
                      <a:pt x="1349507" y="1916690"/>
                    </a:lnTo>
                    <a:lnTo>
                      <a:pt x="1309130" y="1965231"/>
                    </a:lnTo>
                    <a:lnTo>
                      <a:pt x="1262829" y="2012077"/>
                    </a:lnTo>
                    <a:lnTo>
                      <a:pt x="1233831" y="2036801"/>
                    </a:lnTo>
                    <a:lnTo>
                      <a:pt x="1200919" y="2061040"/>
                    </a:lnTo>
                    <a:lnTo>
                      <a:pt x="1164083" y="2083779"/>
                    </a:lnTo>
                    <a:lnTo>
                      <a:pt x="1123311" y="2104003"/>
                    </a:lnTo>
                    <a:lnTo>
                      <a:pt x="1078592" y="2120697"/>
                    </a:lnTo>
                    <a:lnTo>
                      <a:pt x="1029916" y="2132847"/>
                    </a:lnTo>
                    <a:lnTo>
                      <a:pt x="977271" y="2139437"/>
                    </a:lnTo>
                    <a:lnTo>
                      <a:pt x="920645" y="2139454"/>
                    </a:lnTo>
                    <a:lnTo>
                      <a:pt x="860029" y="2131882"/>
                    </a:lnTo>
                    <a:lnTo>
                      <a:pt x="795410" y="2115707"/>
                    </a:lnTo>
                    <a:lnTo>
                      <a:pt x="726779" y="2089914"/>
                    </a:lnTo>
                    <a:lnTo>
                      <a:pt x="687233" y="2066119"/>
                    </a:lnTo>
                    <a:lnTo>
                      <a:pt x="646944" y="2031592"/>
                    </a:lnTo>
                    <a:lnTo>
                      <a:pt x="607016" y="1990622"/>
                    </a:lnTo>
                    <a:lnTo>
                      <a:pt x="568556" y="1947501"/>
                    </a:lnTo>
                    <a:lnTo>
                      <a:pt x="532668" y="1906517"/>
                    </a:lnTo>
                    <a:lnTo>
                      <a:pt x="500457" y="1871960"/>
                    </a:lnTo>
                    <a:lnTo>
                      <a:pt x="74156" y="1870740"/>
                    </a:lnTo>
                    <a:lnTo>
                      <a:pt x="86183" y="1879574"/>
                    </a:lnTo>
                    <a:lnTo>
                      <a:pt x="123086" y="1919824"/>
                    </a:lnTo>
                    <a:lnTo>
                      <a:pt x="186097" y="2012112"/>
                    </a:lnTo>
                    <a:lnTo>
                      <a:pt x="294024" y="2209382"/>
                    </a:lnTo>
                    <a:lnTo>
                      <a:pt x="314663" y="2241617"/>
                    </a:lnTo>
                    <a:lnTo>
                      <a:pt x="338758" y="2273418"/>
                    </a:lnTo>
                    <a:lnTo>
                      <a:pt x="366707" y="2304433"/>
                    </a:lnTo>
                    <a:lnTo>
                      <a:pt x="398904" y="2334314"/>
                    </a:lnTo>
                    <a:lnTo>
                      <a:pt x="435746" y="2362710"/>
                    </a:lnTo>
                    <a:lnTo>
                      <a:pt x="477628" y="2389273"/>
                    </a:lnTo>
                    <a:lnTo>
                      <a:pt x="524946" y="2413652"/>
                    </a:lnTo>
                    <a:lnTo>
                      <a:pt x="578096" y="2435499"/>
                    </a:lnTo>
                    <a:lnTo>
                      <a:pt x="637474" y="2454462"/>
                    </a:lnTo>
                    <a:lnTo>
                      <a:pt x="703475" y="2470194"/>
                    </a:lnTo>
                    <a:lnTo>
                      <a:pt x="744144" y="2477843"/>
                    </a:lnTo>
                    <a:lnTo>
                      <a:pt x="785836" y="2484577"/>
                    </a:lnTo>
                    <a:lnTo>
                      <a:pt x="828400" y="2490329"/>
                    </a:lnTo>
                    <a:lnTo>
                      <a:pt x="871684" y="2495031"/>
                    </a:lnTo>
                    <a:lnTo>
                      <a:pt x="915536" y="2498616"/>
                    </a:lnTo>
                    <a:lnTo>
                      <a:pt x="959804" y="2501016"/>
                    </a:lnTo>
                    <a:lnTo>
                      <a:pt x="1004338" y="2502164"/>
                    </a:lnTo>
                    <a:lnTo>
                      <a:pt x="1048983" y="2501991"/>
                    </a:lnTo>
                    <a:lnTo>
                      <a:pt x="1093590" y="2500432"/>
                    </a:lnTo>
                    <a:lnTo>
                      <a:pt x="1138006" y="2497417"/>
                    </a:lnTo>
                    <a:lnTo>
                      <a:pt x="1182080" y="2492880"/>
                    </a:lnTo>
                    <a:lnTo>
                      <a:pt x="1225659" y="2486753"/>
                    </a:lnTo>
                    <a:lnTo>
                      <a:pt x="1268592" y="2478968"/>
                    </a:lnTo>
                    <a:lnTo>
                      <a:pt x="1310727" y="2469459"/>
                    </a:lnTo>
                    <a:lnTo>
                      <a:pt x="1351913" y="2458156"/>
                    </a:lnTo>
                    <a:lnTo>
                      <a:pt x="1391997" y="2444994"/>
                    </a:lnTo>
                    <a:lnTo>
                      <a:pt x="1430827" y="2429903"/>
                    </a:lnTo>
                    <a:lnTo>
                      <a:pt x="1468253" y="2412818"/>
                    </a:lnTo>
                    <a:lnTo>
                      <a:pt x="1504121" y="2393670"/>
                    </a:lnTo>
                    <a:lnTo>
                      <a:pt x="1538281" y="2372392"/>
                    </a:lnTo>
                    <a:lnTo>
                      <a:pt x="1570580" y="2348915"/>
                    </a:lnTo>
                    <a:lnTo>
                      <a:pt x="1600867" y="2323174"/>
                    </a:lnTo>
                    <a:lnTo>
                      <a:pt x="1628990" y="2295099"/>
                    </a:lnTo>
                    <a:lnTo>
                      <a:pt x="1654797" y="2264625"/>
                    </a:lnTo>
                    <a:lnTo>
                      <a:pt x="1678137" y="2231682"/>
                    </a:lnTo>
                    <a:lnTo>
                      <a:pt x="1698857" y="2196204"/>
                    </a:lnTo>
                    <a:lnTo>
                      <a:pt x="1716806" y="2158123"/>
                    </a:lnTo>
                    <a:lnTo>
                      <a:pt x="1731831" y="2117371"/>
                    </a:lnTo>
                    <a:lnTo>
                      <a:pt x="1743782" y="2073881"/>
                    </a:lnTo>
                    <a:lnTo>
                      <a:pt x="1752507" y="2027586"/>
                    </a:lnTo>
                    <a:lnTo>
                      <a:pt x="1757853" y="1978418"/>
                    </a:lnTo>
                    <a:lnTo>
                      <a:pt x="1759668" y="1926309"/>
                    </a:lnTo>
                    <a:lnTo>
                      <a:pt x="1759668" y="768523"/>
                    </a:lnTo>
                    <a:lnTo>
                      <a:pt x="1750778" y="648442"/>
                    </a:lnTo>
                    <a:lnTo>
                      <a:pt x="1681165" y="384261"/>
                    </a:lnTo>
                    <a:lnTo>
                      <a:pt x="1486421" y="120081"/>
                    </a:lnTo>
                    <a:lnTo>
                      <a:pt x="1102136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4990424" y="3992018"/>
                <a:ext cx="1760220" cy="2502535"/>
              </a:xfrm>
              <a:custGeom>
                <a:avLst/>
                <a:gdLst/>
                <a:ahLst/>
                <a:cxnLst/>
                <a:rect l="l" t="t" r="r" b="b"/>
                <a:pathLst>
                  <a:path w="1760220" h="2502535">
                    <a:moveTo>
                      <a:pt x="68" y="364074"/>
                    </a:moveTo>
                    <a:lnTo>
                      <a:pt x="1109559" y="364074"/>
                    </a:lnTo>
                    <a:lnTo>
                      <a:pt x="1148248" y="368369"/>
                    </a:lnTo>
                    <a:lnTo>
                      <a:pt x="1233365" y="411267"/>
                    </a:lnTo>
                    <a:lnTo>
                      <a:pt x="1318482" y="537787"/>
                    </a:lnTo>
                    <a:lnTo>
                      <a:pt x="1357171" y="792949"/>
                    </a:lnTo>
                    <a:lnTo>
                      <a:pt x="1357171" y="852456"/>
                    </a:lnTo>
                    <a:lnTo>
                      <a:pt x="1357171" y="914314"/>
                    </a:lnTo>
                    <a:lnTo>
                      <a:pt x="1357171" y="1910652"/>
                    </a:lnTo>
                    <a:lnTo>
                      <a:pt x="1355257" y="1910362"/>
                    </a:lnTo>
                    <a:lnTo>
                      <a:pt x="1349507" y="1916690"/>
                    </a:lnTo>
                    <a:lnTo>
                      <a:pt x="1339909" y="1928620"/>
                    </a:lnTo>
                    <a:lnTo>
                      <a:pt x="1326454" y="1945139"/>
                    </a:lnTo>
                    <a:lnTo>
                      <a:pt x="1287925" y="1987882"/>
                    </a:lnTo>
                    <a:lnTo>
                      <a:pt x="1233831" y="2036801"/>
                    </a:lnTo>
                    <a:lnTo>
                      <a:pt x="1200919" y="2061040"/>
                    </a:lnTo>
                    <a:lnTo>
                      <a:pt x="1164083" y="2083779"/>
                    </a:lnTo>
                    <a:lnTo>
                      <a:pt x="1123311" y="2104003"/>
                    </a:lnTo>
                    <a:lnTo>
                      <a:pt x="1078592" y="2120697"/>
                    </a:lnTo>
                    <a:lnTo>
                      <a:pt x="1029916" y="2132847"/>
                    </a:lnTo>
                    <a:lnTo>
                      <a:pt x="977271" y="2139437"/>
                    </a:lnTo>
                    <a:lnTo>
                      <a:pt x="920645" y="2139454"/>
                    </a:lnTo>
                    <a:lnTo>
                      <a:pt x="860029" y="2131882"/>
                    </a:lnTo>
                    <a:lnTo>
                      <a:pt x="795410" y="2115707"/>
                    </a:lnTo>
                    <a:lnTo>
                      <a:pt x="726779" y="2089914"/>
                    </a:lnTo>
                    <a:lnTo>
                      <a:pt x="687233" y="2066119"/>
                    </a:lnTo>
                    <a:lnTo>
                      <a:pt x="646944" y="2031592"/>
                    </a:lnTo>
                    <a:lnTo>
                      <a:pt x="607016" y="1990622"/>
                    </a:lnTo>
                    <a:lnTo>
                      <a:pt x="568556" y="1947501"/>
                    </a:lnTo>
                    <a:lnTo>
                      <a:pt x="532668" y="1906517"/>
                    </a:lnTo>
                    <a:lnTo>
                      <a:pt x="500457" y="1871960"/>
                    </a:lnTo>
                    <a:lnTo>
                      <a:pt x="74156" y="1870740"/>
                    </a:lnTo>
                    <a:lnTo>
                      <a:pt x="86183" y="1879574"/>
                    </a:lnTo>
                    <a:lnTo>
                      <a:pt x="123086" y="1919824"/>
                    </a:lnTo>
                    <a:lnTo>
                      <a:pt x="186097" y="2012112"/>
                    </a:lnTo>
                    <a:lnTo>
                      <a:pt x="276447" y="2177060"/>
                    </a:lnTo>
                    <a:lnTo>
                      <a:pt x="294024" y="2209382"/>
                    </a:lnTo>
                    <a:lnTo>
                      <a:pt x="314663" y="2241617"/>
                    </a:lnTo>
                    <a:lnTo>
                      <a:pt x="338758" y="2273418"/>
                    </a:lnTo>
                    <a:lnTo>
                      <a:pt x="366707" y="2304433"/>
                    </a:lnTo>
                    <a:lnTo>
                      <a:pt x="398904" y="2334314"/>
                    </a:lnTo>
                    <a:lnTo>
                      <a:pt x="435746" y="2362710"/>
                    </a:lnTo>
                    <a:lnTo>
                      <a:pt x="477628" y="2389273"/>
                    </a:lnTo>
                    <a:lnTo>
                      <a:pt x="524946" y="2413652"/>
                    </a:lnTo>
                    <a:lnTo>
                      <a:pt x="578096" y="2435499"/>
                    </a:lnTo>
                    <a:lnTo>
                      <a:pt x="637474" y="2454462"/>
                    </a:lnTo>
                    <a:lnTo>
                      <a:pt x="703475" y="2470194"/>
                    </a:lnTo>
                    <a:lnTo>
                      <a:pt x="744144" y="2477843"/>
                    </a:lnTo>
                    <a:lnTo>
                      <a:pt x="785836" y="2484577"/>
                    </a:lnTo>
                    <a:lnTo>
                      <a:pt x="828400" y="2490329"/>
                    </a:lnTo>
                    <a:lnTo>
                      <a:pt x="871684" y="2495031"/>
                    </a:lnTo>
                    <a:lnTo>
                      <a:pt x="915536" y="2498616"/>
                    </a:lnTo>
                    <a:lnTo>
                      <a:pt x="959804" y="2501016"/>
                    </a:lnTo>
                    <a:lnTo>
                      <a:pt x="1004338" y="2502164"/>
                    </a:lnTo>
                    <a:lnTo>
                      <a:pt x="1048983" y="2501991"/>
                    </a:lnTo>
                    <a:lnTo>
                      <a:pt x="1093590" y="2500432"/>
                    </a:lnTo>
                    <a:lnTo>
                      <a:pt x="1138006" y="2497417"/>
                    </a:lnTo>
                    <a:lnTo>
                      <a:pt x="1182080" y="2492880"/>
                    </a:lnTo>
                    <a:lnTo>
                      <a:pt x="1225659" y="2486753"/>
                    </a:lnTo>
                    <a:lnTo>
                      <a:pt x="1268592" y="2478968"/>
                    </a:lnTo>
                    <a:lnTo>
                      <a:pt x="1310727" y="2469459"/>
                    </a:lnTo>
                    <a:lnTo>
                      <a:pt x="1351913" y="2458156"/>
                    </a:lnTo>
                    <a:lnTo>
                      <a:pt x="1391997" y="2444994"/>
                    </a:lnTo>
                    <a:lnTo>
                      <a:pt x="1430827" y="2429903"/>
                    </a:lnTo>
                    <a:lnTo>
                      <a:pt x="1468253" y="2412818"/>
                    </a:lnTo>
                    <a:lnTo>
                      <a:pt x="1504121" y="2393670"/>
                    </a:lnTo>
                    <a:lnTo>
                      <a:pt x="1538281" y="2372392"/>
                    </a:lnTo>
                    <a:lnTo>
                      <a:pt x="1570580" y="2348915"/>
                    </a:lnTo>
                    <a:lnTo>
                      <a:pt x="1600867" y="2323174"/>
                    </a:lnTo>
                    <a:lnTo>
                      <a:pt x="1628990" y="2295099"/>
                    </a:lnTo>
                    <a:lnTo>
                      <a:pt x="1654797" y="2264625"/>
                    </a:lnTo>
                    <a:lnTo>
                      <a:pt x="1678137" y="2231682"/>
                    </a:lnTo>
                    <a:lnTo>
                      <a:pt x="1698857" y="2196204"/>
                    </a:lnTo>
                    <a:lnTo>
                      <a:pt x="1716806" y="2158123"/>
                    </a:lnTo>
                    <a:lnTo>
                      <a:pt x="1731831" y="2117371"/>
                    </a:lnTo>
                    <a:lnTo>
                      <a:pt x="1743782" y="2073881"/>
                    </a:lnTo>
                    <a:lnTo>
                      <a:pt x="1752507" y="2027586"/>
                    </a:lnTo>
                    <a:lnTo>
                      <a:pt x="1757853" y="1978418"/>
                    </a:lnTo>
                    <a:lnTo>
                      <a:pt x="1759668" y="1926309"/>
                    </a:lnTo>
                    <a:lnTo>
                      <a:pt x="1759668" y="768523"/>
                    </a:lnTo>
                    <a:lnTo>
                      <a:pt x="1750778" y="648442"/>
                    </a:lnTo>
                    <a:lnTo>
                      <a:pt x="1681165" y="384261"/>
                    </a:lnTo>
                    <a:lnTo>
                      <a:pt x="1486421" y="120081"/>
                    </a:lnTo>
                    <a:lnTo>
                      <a:pt x="1102136" y="0"/>
                    </a:lnTo>
                    <a:lnTo>
                      <a:pt x="0" y="0"/>
                    </a:lnTo>
                    <a:lnTo>
                      <a:pt x="13" y="54157"/>
                    </a:lnTo>
                    <a:lnTo>
                      <a:pt x="36169" y="54157"/>
                    </a:lnTo>
                    <a:lnTo>
                      <a:pt x="36212" y="319571"/>
                    </a:lnTo>
                    <a:lnTo>
                      <a:pt x="57" y="319571"/>
                    </a:lnTo>
                    <a:lnTo>
                      <a:pt x="68" y="364074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5009007" y="5788671"/>
                <a:ext cx="56515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565150" h="74295">
                    <a:moveTo>
                      <a:pt x="564930" y="0"/>
                    </a:moveTo>
                    <a:lnTo>
                      <a:pt x="0" y="0"/>
                    </a:lnTo>
                    <a:lnTo>
                      <a:pt x="0" y="74087"/>
                    </a:lnTo>
                    <a:lnTo>
                      <a:pt x="564930" y="74087"/>
                    </a:lnTo>
                    <a:lnTo>
                      <a:pt x="564930" y="0"/>
                    </a:lnTo>
                    <a:close/>
                  </a:path>
                </a:pathLst>
              </a:custGeom>
              <a:solidFill>
                <a:srgbClr val="0000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5009007" y="5788671"/>
                <a:ext cx="56515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565150" h="74295">
                    <a:moveTo>
                      <a:pt x="0" y="0"/>
                    </a:moveTo>
                    <a:lnTo>
                      <a:pt x="564930" y="0"/>
                    </a:lnTo>
                    <a:lnTo>
                      <a:pt x="564930" y="74087"/>
                    </a:lnTo>
                    <a:lnTo>
                      <a:pt x="0" y="7408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027051" y="4048923"/>
                <a:ext cx="1666875" cy="2407285"/>
              </a:xfrm>
              <a:custGeom>
                <a:avLst/>
                <a:gdLst/>
                <a:ahLst/>
                <a:cxnLst/>
                <a:rect l="l" t="t" r="r" b="b"/>
                <a:pathLst>
                  <a:path w="1666875" h="2407285">
                    <a:moveTo>
                      <a:pt x="1137919" y="0"/>
                    </a:moveTo>
                    <a:lnTo>
                      <a:pt x="0" y="0"/>
                    </a:lnTo>
                    <a:lnTo>
                      <a:pt x="828" y="259805"/>
                    </a:lnTo>
                    <a:lnTo>
                      <a:pt x="1041670" y="255784"/>
                    </a:lnTo>
                    <a:lnTo>
                      <a:pt x="1087858" y="258625"/>
                    </a:lnTo>
                    <a:lnTo>
                      <a:pt x="1131581" y="267258"/>
                    </a:lnTo>
                    <a:lnTo>
                      <a:pt x="1172625" y="281304"/>
                    </a:lnTo>
                    <a:lnTo>
                      <a:pt x="1210775" y="300381"/>
                    </a:lnTo>
                    <a:lnTo>
                      <a:pt x="1245819" y="324111"/>
                    </a:lnTo>
                    <a:lnTo>
                      <a:pt x="1277542" y="352113"/>
                    </a:lnTo>
                    <a:lnTo>
                      <a:pt x="1305729" y="384007"/>
                    </a:lnTo>
                    <a:lnTo>
                      <a:pt x="1330167" y="419413"/>
                    </a:lnTo>
                    <a:lnTo>
                      <a:pt x="1350642" y="457951"/>
                    </a:lnTo>
                    <a:lnTo>
                      <a:pt x="1366940" y="499240"/>
                    </a:lnTo>
                    <a:lnTo>
                      <a:pt x="1378846" y="542901"/>
                    </a:lnTo>
                    <a:lnTo>
                      <a:pt x="1386147" y="588553"/>
                    </a:lnTo>
                    <a:lnTo>
                      <a:pt x="1388628" y="635817"/>
                    </a:lnTo>
                    <a:lnTo>
                      <a:pt x="1388628" y="1818655"/>
                    </a:lnTo>
                    <a:lnTo>
                      <a:pt x="1385779" y="1861393"/>
                    </a:lnTo>
                    <a:lnTo>
                      <a:pt x="1377492" y="1901071"/>
                    </a:lnTo>
                    <a:lnTo>
                      <a:pt x="1364156" y="1937732"/>
                    </a:lnTo>
                    <a:lnTo>
                      <a:pt x="1346158" y="1971419"/>
                    </a:lnTo>
                    <a:lnTo>
                      <a:pt x="1297735" y="2030049"/>
                    </a:lnTo>
                    <a:lnTo>
                      <a:pt x="1268085" y="2055077"/>
                    </a:lnTo>
                    <a:lnTo>
                      <a:pt x="1235329" y="2077307"/>
                    </a:lnTo>
                    <a:lnTo>
                      <a:pt x="1199855" y="2096780"/>
                    </a:lnTo>
                    <a:lnTo>
                      <a:pt x="1162051" y="2113542"/>
                    </a:lnTo>
                    <a:lnTo>
                      <a:pt x="1122306" y="2127635"/>
                    </a:lnTo>
                    <a:lnTo>
                      <a:pt x="1081008" y="2139103"/>
                    </a:lnTo>
                    <a:lnTo>
                      <a:pt x="1038546" y="2147989"/>
                    </a:lnTo>
                    <a:lnTo>
                      <a:pt x="995309" y="2154337"/>
                    </a:lnTo>
                    <a:lnTo>
                      <a:pt x="951684" y="2158190"/>
                    </a:lnTo>
                    <a:lnTo>
                      <a:pt x="908062" y="2159592"/>
                    </a:lnTo>
                    <a:lnTo>
                      <a:pt x="864829" y="2158587"/>
                    </a:lnTo>
                    <a:lnTo>
                      <a:pt x="822376" y="2155218"/>
                    </a:lnTo>
                    <a:lnTo>
                      <a:pt x="781089" y="2149528"/>
                    </a:lnTo>
                    <a:lnTo>
                      <a:pt x="741359" y="2141561"/>
                    </a:lnTo>
                    <a:lnTo>
                      <a:pt x="703573" y="2131361"/>
                    </a:lnTo>
                    <a:lnTo>
                      <a:pt x="635388" y="2104434"/>
                    </a:lnTo>
                    <a:lnTo>
                      <a:pt x="579644" y="2069096"/>
                    </a:lnTo>
                    <a:lnTo>
                      <a:pt x="510694" y="2001409"/>
                    </a:lnTo>
                    <a:lnTo>
                      <a:pt x="466290" y="1963047"/>
                    </a:lnTo>
                    <a:lnTo>
                      <a:pt x="424845" y="1933196"/>
                    </a:lnTo>
                    <a:lnTo>
                      <a:pt x="387008" y="1911757"/>
                    </a:lnTo>
                    <a:lnTo>
                      <a:pt x="324758" y="1893717"/>
                    </a:lnTo>
                    <a:lnTo>
                      <a:pt x="284732" y="1908133"/>
                    </a:lnTo>
                    <a:lnTo>
                      <a:pt x="272124" y="1954208"/>
                    </a:lnTo>
                    <a:lnTo>
                      <a:pt x="277724" y="1988870"/>
                    </a:lnTo>
                    <a:lnTo>
                      <a:pt x="296920" y="2050494"/>
                    </a:lnTo>
                    <a:lnTo>
                      <a:pt x="320582" y="2105605"/>
                    </a:lnTo>
                    <a:lnTo>
                      <a:pt x="347899" y="2154323"/>
                    </a:lnTo>
                    <a:lnTo>
                      <a:pt x="378059" y="2196766"/>
                    </a:lnTo>
                    <a:lnTo>
                      <a:pt x="410249" y="2233054"/>
                    </a:lnTo>
                    <a:lnTo>
                      <a:pt x="443656" y="2263305"/>
                    </a:lnTo>
                    <a:lnTo>
                      <a:pt x="477469" y="2287639"/>
                    </a:lnTo>
                    <a:lnTo>
                      <a:pt x="510876" y="2306174"/>
                    </a:lnTo>
                    <a:lnTo>
                      <a:pt x="622009" y="2342880"/>
                    </a:lnTo>
                    <a:lnTo>
                      <a:pt x="697428" y="2362681"/>
                    </a:lnTo>
                    <a:lnTo>
                      <a:pt x="769390" y="2378610"/>
                    </a:lnTo>
                    <a:lnTo>
                      <a:pt x="837964" y="2390841"/>
                    </a:lnTo>
                    <a:lnTo>
                      <a:pt x="903219" y="2399550"/>
                    </a:lnTo>
                    <a:lnTo>
                      <a:pt x="965227" y="2404913"/>
                    </a:lnTo>
                    <a:lnTo>
                      <a:pt x="1024056" y="2407105"/>
                    </a:lnTo>
                    <a:lnTo>
                      <a:pt x="1079777" y="2406302"/>
                    </a:lnTo>
                    <a:lnTo>
                      <a:pt x="1132458" y="2402680"/>
                    </a:lnTo>
                    <a:lnTo>
                      <a:pt x="1182170" y="2396413"/>
                    </a:lnTo>
                    <a:lnTo>
                      <a:pt x="1228982" y="2387678"/>
                    </a:lnTo>
                    <a:lnTo>
                      <a:pt x="1272964" y="2376649"/>
                    </a:lnTo>
                    <a:lnTo>
                      <a:pt x="1314186" y="2363504"/>
                    </a:lnTo>
                    <a:lnTo>
                      <a:pt x="1352718" y="2348416"/>
                    </a:lnTo>
                    <a:lnTo>
                      <a:pt x="1388628" y="2331562"/>
                    </a:lnTo>
                    <a:lnTo>
                      <a:pt x="1421988" y="2313118"/>
                    </a:lnTo>
                    <a:lnTo>
                      <a:pt x="1481333" y="2272158"/>
                    </a:lnTo>
                    <a:lnTo>
                      <a:pt x="1531311" y="2226942"/>
                    </a:lnTo>
                    <a:lnTo>
                      <a:pt x="1572479" y="2178875"/>
                    </a:lnTo>
                    <a:lnTo>
                      <a:pt x="1605396" y="2129360"/>
                    </a:lnTo>
                    <a:lnTo>
                      <a:pt x="1630618" y="2079801"/>
                    </a:lnTo>
                    <a:lnTo>
                      <a:pt x="1648703" y="2031604"/>
                    </a:lnTo>
                    <a:lnTo>
                      <a:pt x="1660210" y="1986173"/>
                    </a:lnTo>
                    <a:lnTo>
                      <a:pt x="1665697" y="1944912"/>
                    </a:lnTo>
                    <a:lnTo>
                      <a:pt x="1666356" y="1926285"/>
                    </a:lnTo>
                    <a:lnTo>
                      <a:pt x="1666356" y="618159"/>
                    </a:lnTo>
                    <a:lnTo>
                      <a:pt x="1663543" y="549436"/>
                    </a:lnTo>
                    <a:lnTo>
                      <a:pt x="1655427" y="485711"/>
                    </a:lnTo>
                    <a:lnTo>
                      <a:pt x="1642492" y="426815"/>
                    </a:lnTo>
                    <a:lnTo>
                      <a:pt x="1625222" y="372578"/>
                    </a:lnTo>
                    <a:lnTo>
                      <a:pt x="1604103" y="322833"/>
                    </a:lnTo>
                    <a:lnTo>
                      <a:pt x="1579618" y="277411"/>
                    </a:lnTo>
                    <a:lnTo>
                      <a:pt x="1552252" y="236142"/>
                    </a:lnTo>
                    <a:lnTo>
                      <a:pt x="1522489" y="198858"/>
                    </a:lnTo>
                    <a:lnTo>
                      <a:pt x="1490815" y="165390"/>
                    </a:lnTo>
                    <a:lnTo>
                      <a:pt x="1457713" y="135570"/>
                    </a:lnTo>
                    <a:lnTo>
                      <a:pt x="1423667" y="109228"/>
                    </a:lnTo>
                    <a:lnTo>
                      <a:pt x="1389163" y="86196"/>
                    </a:lnTo>
                    <a:lnTo>
                      <a:pt x="1354685" y="66305"/>
                    </a:lnTo>
                    <a:lnTo>
                      <a:pt x="1287743" y="35271"/>
                    </a:lnTo>
                    <a:lnTo>
                      <a:pt x="1226718" y="14776"/>
                    </a:lnTo>
                    <a:lnTo>
                      <a:pt x="1175485" y="3468"/>
                    </a:lnTo>
                    <a:lnTo>
                      <a:pt x="1154752" y="839"/>
                    </a:lnTo>
                    <a:lnTo>
                      <a:pt x="1137919" y="0"/>
                    </a:lnTo>
                    <a:close/>
                  </a:path>
                </a:pathLst>
              </a:custGeom>
              <a:solidFill>
                <a:srgbClr val="2E45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5027051" y="4048923"/>
                <a:ext cx="1666875" cy="2407285"/>
              </a:xfrm>
              <a:custGeom>
                <a:avLst/>
                <a:gdLst/>
                <a:ahLst/>
                <a:cxnLst/>
                <a:rect l="l" t="t" r="r" b="b"/>
                <a:pathLst>
                  <a:path w="1666875" h="2407285">
                    <a:moveTo>
                      <a:pt x="0" y="0"/>
                    </a:moveTo>
                    <a:lnTo>
                      <a:pt x="1137919" y="0"/>
                    </a:lnTo>
                    <a:lnTo>
                      <a:pt x="1154752" y="839"/>
                    </a:lnTo>
                    <a:lnTo>
                      <a:pt x="1199635" y="8058"/>
                    </a:lnTo>
                    <a:lnTo>
                      <a:pt x="1256249" y="23790"/>
                    </a:lnTo>
                    <a:lnTo>
                      <a:pt x="1320717" y="49386"/>
                    </a:lnTo>
                    <a:lnTo>
                      <a:pt x="1389163" y="86196"/>
                    </a:lnTo>
                    <a:lnTo>
                      <a:pt x="1423667" y="109228"/>
                    </a:lnTo>
                    <a:lnTo>
                      <a:pt x="1457713" y="135570"/>
                    </a:lnTo>
                    <a:lnTo>
                      <a:pt x="1490815" y="165390"/>
                    </a:lnTo>
                    <a:lnTo>
                      <a:pt x="1522489" y="198858"/>
                    </a:lnTo>
                    <a:lnTo>
                      <a:pt x="1552252" y="236142"/>
                    </a:lnTo>
                    <a:lnTo>
                      <a:pt x="1579618" y="277411"/>
                    </a:lnTo>
                    <a:lnTo>
                      <a:pt x="1604103" y="322833"/>
                    </a:lnTo>
                    <a:lnTo>
                      <a:pt x="1625222" y="372578"/>
                    </a:lnTo>
                    <a:lnTo>
                      <a:pt x="1642492" y="426815"/>
                    </a:lnTo>
                    <a:lnTo>
                      <a:pt x="1655427" y="485711"/>
                    </a:lnTo>
                    <a:lnTo>
                      <a:pt x="1663543" y="549436"/>
                    </a:lnTo>
                    <a:lnTo>
                      <a:pt x="1666356" y="618159"/>
                    </a:lnTo>
                    <a:lnTo>
                      <a:pt x="1666356" y="1926285"/>
                    </a:lnTo>
                    <a:lnTo>
                      <a:pt x="1663671" y="1964934"/>
                    </a:lnTo>
                    <a:lnTo>
                      <a:pt x="1655244" y="2008455"/>
                    </a:lnTo>
                    <a:lnTo>
                      <a:pt x="1640518" y="2055445"/>
                    </a:lnTo>
                    <a:lnTo>
                      <a:pt x="1618934" y="2104498"/>
                    </a:lnTo>
                    <a:lnTo>
                      <a:pt x="1589934" y="2154210"/>
                    </a:lnTo>
                    <a:lnTo>
                      <a:pt x="1552962" y="2203177"/>
                    </a:lnTo>
                    <a:lnTo>
                      <a:pt x="1507458" y="2249995"/>
                    </a:lnTo>
                    <a:lnTo>
                      <a:pt x="1452867" y="2293258"/>
                    </a:lnTo>
                    <a:lnTo>
                      <a:pt x="1388628" y="2331562"/>
                    </a:lnTo>
                    <a:lnTo>
                      <a:pt x="1352718" y="2348416"/>
                    </a:lnTo>
                    <a:lnTo>
                      <a:pt x="1314186" y="2363504"/>
                    </a:lnTo>
                    <a:lnTo>
                      <a:pt x="1272964" y="2376649"/>
                    </a:lnTo>
                    <a:lnTo>
                      <a:pt x="1228982" y="2387678"/>
                    </a:lnTo>
                    <a:lnTo>
                      <a:pt x="1182170" y="2396413"/>
                    </a:lnTo>
                    <a:lnTo>
                      <a:pt x="1132458" y="2402680"/>
                    </a:lnTo>
                    <a:lnTo>
                      <a:pt x="1079777" y="2406302"/>
                    </a:lnTo>
                    <a:lnTo>
                      <a:pt x="1024056" y="2407105"/>
                    </a:lnTo>
                    <a:lnTo>
                      <a:pt x="965227" y="2404913"/>
                    </a:lnTo>
                    <a:lnTo>
                      <a:pt x="903219" y="2399550"/>
                    </a:lnTo>
                    <a:lnTo>
                      <a:pt x="837964" y="2390841"/>
                    </a:lnTo>
                    <a:lnTo>
                      <a:pt x="769390" y="2378610"/>
                    </a:lnTo>
                    <a:lnTo>
                      <a:pt x="697428" y="2362681"/>
                    </a:lnTo>
                    <a:lnTo>
                      <a:pt x="622009" y="2342880"/>
                    </a:lnTo>
                    <a:lnTo>
                      <a:pt x="543063" y="2319030"/>
                    </a:lnTo>
                    <a:lnTo>
                      <a:pt x="477469" y="2287639"/>
                    </a:lnTo>
                    <a:lnTo>
                      <a:pt x="443656" y="2263305"/>
                    </a:lnTo>
                    <a:lnTo>
                      <a:pt x="410249" y="2233054"/>
                    </a:lnTo>
                    <a:lnTo>
                      <a:pt x="378059" y="2196766"/>
                    </a:lnTo>
                    <a:lnTo>
                      <a:pt x="347899" y="2154323"/>
                    </a:lnTo>
                    <a:lnTo>
                      <a:pt x="320582" y="2105605"/>
                    </a:lnTo>
                    <a:lnTo>
                      <a:pt x="296920" y="2050494"/>
                    </a:lnTo>
                    <a:lnTo>
                      <a:pt x="277724" y="1988870"/>
                    </a:lnTo>
                    <a:lnTo>
                      <a:pt x="274676" y="1927262"/>
                    </a:lnTo>
                    <a:lnTo>
                      <a:pt x="301642" y="1896918"/>
                    </a:lnTo>
                    <a:lnTo>
                      <a:pt x="353429" y="1898631"/>
                    </a:lnTo>
                    <a:lnTo>
                      <a:pt x="424845" y="1933196"/>
                    </a:lnTo>
                    <a:lnTo>
                      <a:pt x="466290" y="1963047"/>
                    </a:lnTo>
                    <a:lnTo>
                      <a:pt x="510694" y="2001409"/>
                    </a:lnTo>
                    <a:lnTo>
                      <a:pt x="557409" y="2048381"/>
                    </a:lnTo>
                    <a:lnTo>
                      <a:pt x="579644" y="2069096"/>
                    </a:lnTo>
                    <a:lnTo>
                      <a:pt x="635388" y="2104434"/>
                    </a:lnTo>
                    <a:lnTo>
                      <a:pt x="703573" y="2131361"/>
                    </a:lnTo>
                    <a:lnTo>
                      <a:pt x="741359" y="2141561"/>
                    </a:lnTo>
                    <a:lnTo>
                      <a:pt x="781089" y="2149528"/>
                    </a:lnTo>
                    <a:lnTo>
                      <a:pt x="822376" y="2155218"/>
                    </a:lnTo>
                    <a:lnTo>
                      <a:pt x="864829" y="2158587"/>
                    </a:lnTo>
                    <a:lnTo>
                      <a:pt x="908062" y="2159592"/>
                    </a:lnTo>
                    <a:lnTo>
                      <a:pt x="951684" y="2158190"/>
                    </a:lnTo>
                    <a:lnTo>
                      <a:pt x="995309" y="2154337"/>
                    </a:lnTo>
                    <a:lnTo>
                      <a:pt x="1038546" y="2147989"/>
                    </a:lnTo>
                    <a:lnTo>
                      <a:pt x="1081008" y="2139103"/>
                    </a:lnTo>
                    <a:lnTo>
                      <a:pt x="1122306" y="2127635"/>
                    </a:lnTo>
                    <a:lnTo>
                      <a:pt x="1162051" y="2113542"/>
                    </a:lnTo>
                    <a:lnTo>
                      <a:pt x="1199855" y="2096780"/>
                    </a:lnTo>
                    <a:lnTo>
                      <a:pt x="1235329" y="2077307"/>
                    </a:lnTo>
                    <a:lnTo>
                      <a:pt x="1268085" y="2055077"/>
                    </a:lnTo>
                    <a:lnTo>
                      <a:pt x="1297735" y="2030049"/>
                    </a:lnTo>
                    <a:lnTo>
                      <a:pt x="1323888" y="2002177"/>
                    </a:lnTo>
                    <a:lnTo>
                      <a:pt x="1364156" y="1937732"/>
                    </a:lnTo>
                    <a:lnTo>
                      <a:pt x="1377492" y="1901071"/>
                    </a:lnTo>
                    <a:lnTo>
                      <a:pt x="1385779" y="1861393"/>
                    </a:lnTo>
                    <a:lnTo>
                      <a:pt x="1388628" y="1818655"/>
                    </a:lnTo>
                    <a:lnTo>
                      <a:pt x="1388628" y="635817"/>
                    </a:lnTo>
                    <a:lnTo>
                      <a:pt x="1386147" y="588553"/>
                    </a:lnTo>
                    <a:lnTo>
                      <a:pt x="1378846" y="542901"/>
                    </a:lnTo>
                    <a:lnTo>
                      <a:pt x="1366940" y="499240"/>
                    </a:lnTo>
                    <a:lnTo>
                      <a:pt x="1350642" y="457951"/>
                    </a:lnTo>
                    <a:lnTo>
                      <a:pt x="1330167" y="419413"/>
                    </a:lnTo>
                    <a:lnTo>
                      <a:pt x="1305729" y="384007"/>
                    </a:lnTo>
                    <a:lnTo>
                      <a:pt x="1277542" y="352113"/>
                    </a:lnTo>
                    <a:lnTo>
                      <a:pt x="1245819" y="324111"/>
                    </a:lnTo>
                    <a:lnTo>
                      <a:pt x="1210775" y="300381"/>
                    </a:lnTo>
                    <a:lnTo>
                      <a:pt x="1172625" y="281304"/>
                    </a:lnTo>
                    <a:lnTo>
                      <a:pt x="1131581" y="267258"/>
                    </a:lnTo>
                    <a:lnTo>
                      <a:pt x="1087858" y="258625"/>
                    </a:lnTo>
                    <a:lnTo>
                      <a:pt x="1041670" y="255784"/>
                    </a:lnTo>
                    <a:lnTo>
                      <a:pt x="828" y="259805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3"/>
            <p:cNvSpPr txBox="1"/>
            <p:nvPr/>
          </p:nvSpPr>
          <p:spPr>
            <a:xfrm>
              <a:off x="603961" y="2535184"/>
              <a:ext cx="2280920" cy="1493520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52145">
                <a:lnSpc>
                  <a:spcPct val="100000"/>
                </a:lnSpc>
                <a:spcBef>
                  <a:spcPts val="70"/>
                </a:spcBef>
              </a:pPr>
              <a:r>
                <a:rPr sz="1400" dirty="0">
                  <a:latin typeface="Arial"/>
                  <a:cs typeface="Arial"/>
                </a:rPr>
                <a:t>WINGNUT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4255096" y="2942620"/>
              <a:ext cx="1111885" cy="24193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5" dirty="0">
                  <a:latin typeface="Arial"/>
                  <a:cs typeface="Arial"/>
                </a:rPr>
                <a:t>TOMMY</a:t>
              </a:r>
              <a:r>
                <a:rPr sz="1400" spc="-75" dirty="0">
                  <a:latin typeface="Arial"/>
                  <a:cs typeface="Arial"/>
                </a:rPr>
                <a:t> </a:t>
              </a:r>
              <a:r>
                <a:rPr sz="1400" spc="10" dirty="0">
                  <a:latin typeface="Arial"/>
                  <a:cs typeface="Arial"/>
                </a:rPr>
                <a:t>BAR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35" name="object 35"/>
            <p:cNvGrpSpPr/>
            <p:nvPr/>
          </p:nvGrpSpPr>
          <p:grpSpPr>
            <a:xfrm>
              <a:off x="4280436" y="3035908"/>
              <a:ext cx="1655445" cy="3388995"/>
              <a:chOff x="4280436" y="3035908"/>
              <a:chExt cx="1655445" cy="3388995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4725821" y="3183422"/>
                <a:ext cx="172720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172720" h="212089">
                    <a:moveTo>
                      <a:pt x="0" y="0"/>
                    </a:moveTo>
                    <a:lnTo>
                      <a:pt x="172162" y="211889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821815" y="3314430"/>
                <a:ext cx="7620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1279">
                    <a:moveTo>
                      <a:pt x="61498" y="0"/>
                    </a:moveTo>
                    <a:lnTo>
                      <a:pt x="0" y="49968"/>
                    </a:lnTo>
                    <a:lnTo>
                      <a:pt x="76168" y="80881"/>
                    </a:lnTo>
                    <a:lnTo>
                      <a:pt x="6149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513363" y="3040408"/>
                <a:ext cx="280670" cy="276860"/>
              </a:xfrm>
              <a:custGeom>
                <a:avLst/>
                <a:gdLst/>
                <a:ahLst/>
                <a:cxnLst/>
                <a:rect l="l" t="t" r="r" b="b"/>
                <a:pathLst>
                  <a:path w="280670" h="276860">
                    <a:moveTo>
                      <a:pt x="280548" y="0"/>
                    </a:moveTo>
                    <a:lnTo>
                      <a:pt x="0" y="276774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513363" y="3238394"/>
                <a:ext cx="793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79375">
                    <a:moveTo>
                      <a:pt x="23454" y="0"/>
                    </a:moveTo>
                    <a:lnTo>
                      <a:pt x="0" y="78789"/>
                    </a:lnTo>
                    <a:lnTo>
                      <a:pt x="79103" y="56408"/>
                    </a:lnTo>
                    <a:lnTo>
                      <a:pt x="234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533646" y="5050691"/>
                <a:ext cx="397510" cy="80010"/>
              </a:xfrm>
              <a:custGeom>
                <a:avLst/>
                <a:gdLst/>
                <a:ahLst/>
                <a:cxnLst/>
                <a:rect l="l" t="t" r="r" b="b"/>
                <a:pathLst>
                  <a:path w="397510" h="80010">
                    <a:moveTo>
                      <a:pt x="397295" y="0"/>
                    </a:moveTo>
                    <a:lnTo>
                      <a:pt x="0" y="79458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533646" y="5077174"/>
                <a:ext cx="78740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78104">
                    <a:moveTo>
                      <a:pt x="62859" y="0"/>
                    </a:moveTo>
                    <a:lnTo>
                      <a:pt x="0" y="52976"/>
                    </a:lnTo>
                    <a:lnTo>
                      <a:pt x="78397" y="77702"/>
                    </a:lnTo>
                    <a:lnTo>
                      <a:pt x="6285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629628" y="5681149"/>
                <a:ext cx="36385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63854" h="53975">
                    <a:moveTo>
                      <a:pt x="0" y="53859"/>
                    </a:moveTo>
                    <a:lnTo>
                      <a:pt x="363550" y="0"/>
                    </a:lnTo>
                  </a:path>
                </a:pathLst>
              </a:custGeom>
              <a:ln w="90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280433" y="5652512"/>
                <a:ext cx="1438910" cy="772160"/>
              </a:xfrm>
              <a:custGeom>
                <a:avLst/>
                <a:gdLst/>
                <a:ahLst/>
                <a:cxnLst/>
                <a:rect l="l" t="t" r="r" b="b"/>
                <a:pathLst>
                  <a:path w="1438910" h="772160">
                    <a:moveTo>
                      <a:pt x="712736" y="28638"/>
                    </a:moveTo>
                    <a:lnTo>
                      <a:pt x="635685" y="0"/>
                    </a:lnTo>
                    <a:lnTo>
                      <a:pt x="647293" y="78384"/>
                    </a:lnTo>
                    <a:lnTo>
                      <a:pt x="712736" y="28638"/>
                    </a:lnTo>
                    <a:close/>
                  </a:path>
                  <a:path w="1438910" h="772160">
                    <a:moveTo>
                      <a:pt x="1438465" y="696341"/>
                    </a:moveTo>
                    <a:lnTo>
                      <a:pt x="1436560" y="695515"/>
                    </a:lnTo>
                    <a:lnTo>
                      <a:pt x="1358265" y="661073"/>
                    </a:lnTo>
                    <a:lnTo>
                      <a:pt x="1359966" y="695706"/>
                    </a:lnTo>
                    <a:lnTo>
                      <a:pt x="0" y="762800"/>
                    </a:lnTo>
                    <a:lnTo>
                      <a:pt x="444" y="771779"/>
                    </a:lnTo>
                    <a:lnTo>
                      <a:pt x="1360411" y="704697"/>
                    </a:lnTo>
                    <a:lnTo>
                      <a:pt x="1362113" y="739355"/>
                    </a:lnTo>
                    <a:lnTo>
                      <a:pt x="1438465" y="69634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44"/>
            <p:cNvSpPr txBox="1"/>
            <p:nvPr/>
          </p:nvSpPr>
          <p:spPr>
            <a:xfrm>
              <a:off x="350860" y="1214797"/>
              <a:ext cx="5760085" cy="9740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75690" marR="5080" indent="-682625">
                <a:lnSpc>
                  <a:spcPct val="1358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1. In </a:t>
              </a:r>
              <a:r>
                <a:rPr sz="1200" spc="-5" dirty="0">
                  <a:latin typeface="Arial"/>
                  <a:cs typeface="Arial"/>
                </a:rPr>
                <a:t>order </a:t>
              </a:r>
              <a:r>
                <a:rPr sz="1200" dirty="0">
                  <a:latin typeface="Arial"/>
                  <a:cs typeface="Arial"/>
                </a:rPr>
                <a:t>to </a:t>
              </a:r>
              <a:r>
                <a:rPr sz="1200" spc="-5" dirty="0">
                  <a:latin typeface="Arial"/>
                  <a:cs typeface="Arial"/>
                </a:rPr>
                <a:t>tighten a </a:t>
              </a:r>
              <a:r>
                <a:rPr sz="1200" dirty="0">
                  <a:latin typeface="Arial"/>
                  <a:cs typeface="Arial"/>
                </a:rPr>
                <a:t>G Cramp, </a:t>
              </a:r>
              <a:r>
                <a:rPr sz="1200" spc="-5" dirty="0">
                  <a:latin typeface="Arial"/>
                  <a:cs typeface="Arial"/>
                </a:rPr>
                <a:t>a </a:t>
              </a:r>
              <a:r>
                <a:rPr sz="1200" dirty="0">
                  <a:latin typeface="Arial"/>
                  <a:cs typeface="Arial"/>
                </a:rPr>
                <a:t>tommy </a:t>
              </a:r>
              <a:r>
                <a:rPr sz="1200" spc="-5" dirty="0">
                  <a:latin typeface="Arial"/>
                  <a:cs typeface="Arial"/>
                </a:rPr>
                <a:t>bar is turned in a clockwise direction.  Some </a:t>
              </a:r>
              <a:r>
                <a:rPr sz="1200" dirty="0">
                  <a:latin typeface="Arial"/>
                  <a:cs typeface="Arial"/>
                </a:rPr>
                <a:t>G cramps </a:t>
              </a:r>
              <a:r>
                <a:rPr sz="1200" spc="-5" dirty="0">
                  <a:latin typeface="Arial"/>
                  <a:cs typeface="Arial"/>
                </a:rPr>
                <a:t>have a wing </a:t>
              </a:r>
              <a:r>
                <a:rPr sz="1200" dirty="0">
                  <a:latin typeface="Arial"/>
                  <a:cs typeface="Arial"/>
                </a:rPr>
                <a:t>nut </a:t>
              </a:r>
              <a:r>
                <a:rPr sz="1200" spc="-5" dirty="0">
                  <a:latin typeface="Arial"/>
                  <a:cs typeface="Arial"/>
                </a:rPr>
                <a:t>in place </a:t>
              </a:r>
              <a:r>
                <a:rPr sz="1200" dirty="0">
                  <a:latin typeface="Arial"/>
                  <a:cs typeface="Arial"/>
                </a:rPr>
                <a:t>of the tommy</a:t>
              </a:r>
              <a:r>
                <a:rPr sz="1200" spc="3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bar.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200" b="1" i="1" spc="-5" dirty="0">
                  <a:latin typeface="Arial"/>
                  <a:cs typeface="Arial"/>
                </a:rPr>
                <a:t>Draw a </a:t>
              </a:r>
              <a:r>
                <a:rPr sz="1200" b="1" i="1" dirty="0">
                  <a:latin typeface="Arial"/>
                  <a:cs typeface="Arial"/>
                </a:rPr>
                <a:t>typical wing nut in the box (below).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065614" y="2200578"/>
              <a:ext cx="2727960" cy="5365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40105" marR="5080" indent="-828040">
                <a:lnSpc>
                  <a:spcPct val="1397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2. </a:t>
              </a:r>
              <a:r>
                <a:rPr sz="1200" spc="-5" dirty="0">
                  <a:latin typeface="Arial"/>
                  <a:cs typeface="Arial"/>
                </a:rPr>
                <a:t>Add </a:t>
              </a:r>
              <a:r>
                <a:rPr sz="1200" dirty="0">
                  <a:latin typeface="Arial"/>
                  <a:cs typeface="Arial"/>
                </a:rPr>
                <a:t>the </a:t>
              </a:r>
              <a:r>
                <a:rPr sz="1200" spc="-5" dirty="0">
                  <a:latin typeface="Arial"/>
                  <a:cs typeface="Arial"/>
                </a:rPr>
                <a:t>missing labels </a:t>
              </a:r>
              <a:r>
                <a:rPr sz="1200" dirty="0">
                  <a:latin typeface="Arial"/>
                  <a:cs typeface="Arial"/>
                </a:rPr>
                <a:t>to the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diagram  </a:t>
              </a:r>
              <a:r>
                <a:rPr sz="1200" dirty="0">
                  <a:latin typeface="Arial"/>
                  <a:cs typeface="Arial"/>
                </a:rPr>
                <a:t>of </a:t>
              </a:r>
              <a:r>
                <a:rPr sz="1200" spc="-5" dirty="0">
                  <a:latin typeface="Arial"/>
                  <a:cs typeface="Arial"/>
                </a:rPr>
                <a:t>the 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cramp.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289797" y="6997748"/>
              <a:ext cx="4896485" cy="9010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3. List two </a:t>
              </a:r>
              <a:r>
                <a:rPr sz="1200" spc="-5" dirty="0">
                  <a:latin typeface="Arial"/>
                  <a:cs typeface="Arial"/>
                </a:rPr>
                <a:t>other </a:t>
              </a:r>
              <a:r>
                <a:rPr sz="1200" dirty="0">
                  <a:latin typeface="Arial"/>
                  <a:cs typeface="Arial"/>
                </a:rPr>
                <a:t>types of </a:t>
              </a:r>
              <a:r>
                <a:rPr sz="1200" spc="-5" dirty="0">
                  <a:latin typeface="Arial"/>
                  <a:cs typeface="Arial"/>
                </a:rPr>
                <a:t>clamps and brieﬂy describe how </a:t>
              </a:r>
              <a:r>
                <a:rPr sz="1200" dirty="0">
                  <a:latin typeface="Arial"/>
                  <a:cs typeface="Arial"/>
                </a:rPr>
                <a:t>they </a:t>
              </a:r>
              <a:r>
                <a:rPr sz="1200" spc="-5" dirty="0">
                  <a:latin typeface="Arial"/>
                  <a:cs typeface="Arial"/>
                </a:rPr>
                <a:t>are</a:t>
              </a:r>
              <a:r>
                <a:rPr sz="1200" spc="114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used.</a:t>
              </a:r>
              <a:endParaRPr sz="1200">
                <a:latin typeface="Arial"/>
                <a:cs typeface="Arial"/>
              </a:endParaRPr>
            </a:p>
            <a:p>
              <a:pPr marR="3787140" algn="r">
                <a:lnSpc>
                  <a:spcPct val="100000"/>
                </a:lnSpc>
                <a:spcBef>
                  <a:spcPts val="1045"/>
                </a:spcBef>
              </a:pPr>
              <a:r>
                <a:rPr sz="1200" spc="-5" dirty="0">
                  <a:latin typeface="Arial"/>
                  <a:cs typeface="Arial"/>
                </a:rPr>
                <a:t>CLAMP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300">
                <a:latin typeface="Arial"/>
                <a:cs typeface="Arial"/>
              </a:endParaRPr>
            </a:p>
            <a:p>
              <a:pPr marR="3819525" algn="r">
                <a:lnSpc>
                  <a:spcPct val="100000"/>
                </a:lnSpc>
              </a:pPr>
              <a:r>
                <a:rPr sz="1200" dirty="0">
                  <a:latin typeface="Arial"/>
                  <a:cs typeface="Arial"/>
                </a:rPr>
                <a:t>HOW</a:t>
              </a:r>
              <a:r>
                <a:rPr sz="1200" spc="-10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USED: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330768" y="8819927"/>
              <a:ext cx="1073150" cy="584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latin typeface="Arial"/>
                  <a:cs typeface="Arial"/>
                </a:rPr>
                <a:t>CLAMP</a:t>
              </a:r>
              <a:r>
                <a:rPr sz="1200" spc="-8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NAME:</a:t>
              </a:r>
              <a:endParaRPr sz="12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300">
                <a:latin typeface="Arial"/>
                <a:cs typeface="Arial"/>
              </a:endParaRPr>
            </a:p>
            <a:p>
              <a:pPr marR="37465" algn="r">
                <a:lnSpc>
                  <a:spcPct val="100000"/>
                </a:lnSpc>
              </a:pPr>
              <a:r>
                <a:rPr sz="1200" dirty="0">
                  <a:latin typeface="Arial"/>
                  <a:cs typeface="Arial"/>
                </a:rPr>
                <a:t>HOW</a:t>
              </a:r>
              <a:r>
                <a:rPr sz="1200" spc="-10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USED: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098594" y="788806"/>
              <a:ext cx="5119370" cy="361950"/>
            </a:xfrm>
            <a:prstGeom prst="rect">
              <a:avLst/>
            </a:prstGeom>
            <a:ln w="7199">
              <a:solidFill>
                <a:srgbClr val="DD2B1C"/>
              </a:solidFill>
            </a:ln>
          </p:spPr>
          <p:txBody>
            <a:bodyPr vert="horz" wrap="square" lIns="0" tIns="71120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560"/>
                </a:spcBef>
                <a:tabLst>
                  <a:tab pos="1348105" algn="l"/>
                </a:tabLst>
              </a:pPr>
              <a:r>
                <a:rPr sz="1200" spc="-5" dirty="0">
                  <a:solidFill>
                    <a:srgbClr val="151616"/>
                  </a:solidFill>
                  <a:latin typeface="Arial"/>
                  <a:cs typeface="Arial"/>
                </a:rPr>
                <a:t>HELPFUL</a:t>
              </a:r>
              <a:r>
                <a:rPr sz="1200" spc="-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151616"/>
                  </a:solidFill>
                  <a:latin typeface="Arial"/>
                  <a:cs typeface="Arial"/>
                </a:rPr>
                <a:t>LINK	</a:t>
              </a:r>
              <a:r>
                <a:rPr sz="1800" spc="-7" baseline="2314" dirty="0">
                  <a:solidFill>
                    <a:srgbClr val="DD2B1C"/>
                  </a:solidFill>
                  <a:latin typeface="Arial"/>
                  <a:cs typeface="Arial"/>
                  <a:hlinkClick r:id="rId3"/>
                </a:rPr>
                <a:t>https://www.technologystudent.com/equip1/cramp1.htm</a:t>
              </a:r>
              <a:endParaRPr sz="1800" baseline="2314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5127063" y="548704"/>
              <a:ext cx="2120900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1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www.technologystudent.com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  <a:hlinkClick r:id="rId4"/>
                </a:rPr>
                <a:t>©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 </a:t>
              </a:r>
              <a:r>
                <a:rPr sz="650" spc="5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650" spc="25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650" spc="-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20" dirty="0">
                  <a:solidFill>
                    <a:srgbClr val="151616"/>
                  </a:solidFill>
                  <a:latin typeface="Arial"/>
                  <a:cs typeface="Arial"/>
                </a:rPr>
                <a:t>2017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318542" y="563842"/>
              <a:ext cx="2347595" cy="1308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WORLD </a:t>
              </a:r>
              <a:r>
                <a:rPr sz="650" spc="35" dirty="0">
                  <a:solidFill>
                    <a:srgbClr val="151616"/>
                  </a:solidFill>
                  <a:latin typeface="Arial"/>
                  <a:cs typeface="Arial"/>
                </a:rPr>
                <a:t>ASSOCIATION OF </a:t>
              </a:r>
              <a:r>
                <a:rPr sz="6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650" spc="-6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50" spc="4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6455014" y="4817611"/>
              <a:ext cx="201930" cy="892175"/>
            </a:xfrm>
            <a:prstGeom prst="rect">
              <a:avLst/>
            </a:prstGeom>
          </p:spPr>
          <p:txBody>
            <a:bodyPr vert="vert270" wrap="square" lIns="0" tIns="196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1000" spc="-10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1000" spc="1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10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000" spc="5" dirty="0">
                  <a:solidFill>
                    <a:srgbClr val="151616"/>
                  </a:solidFill>
                  <a:latin typeface="Arial"/>
                  <a:cs typeface="Arial"/>
                </a:rPr>
                <a:t>2018</a:t>
              </a:r>
              <a:endParaRPr sz="10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4461</Words>
  <Application>Microsoft Office PowerPoint</Application>
  <PresentationFormat>Custom</PresentationFormat>
  <Paragraphs>509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RECORD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tools1a.cdr</dc:title>
  <dc:creator>BY V.RYAN</dc:creator>
  <cp:keywords>BASIC TOOLS AND EQUIPMENT - EXAMINATION QUESTIONS BOOKLET</cp:keywords>
  <cp:lastModifiedBy>Vincent RYan</cp:lastModifiedBy>
  <cp:revision>1</cp:revision>
  <dcterms:created xsi:type="dcterms:W3CDTF">2021-01-14T14:34:30Z</dcterms:created>
  <dcterms:modified xsi:type="dcterms:W3CDTF">2021-01-14T14:40:33Z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2021-01-14T00:00:00Z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2021-01-14T00:00:00Z</vt:filetime>
  </property>
</Properties>
</file>