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3" r:id="rId4"/>
    <p:sldId id="272" r:id="rId5"/>
    <p:sldId id="271" r:id="rId6"/>
    <p:sldId id="274" r:id="rId7"/>
    <p:sldId id="275" r:id="rId8"/>
    <p:sldId id="279" r:id="rId9"/>
    <p:sldId id="278" r:id="rId10"/>
    <p:sldId id="277" r:id="rId11"/>
    <p:sldId id="276" r:id="rId12"/>
    <p:sldId id="282" r:id="rId13"/>
    <p:sldId id="281" r:id="rId14"/>
    <p:sldId id="284" r:id="rId15"/>
    <p:sldId id="283" r:id="rId16"/>
    <p:sldId id="280" r:id="rId1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7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9DA2-8032-405F-A5B0-26BD48D0DA3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C191-0DA0-4A4A-A0C4-6660CA72C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ESIGNER_MOBILE_UPDATE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nologystudent.com/mobapps/art_movements1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DESIGNER REVISION CARDS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442142" y="994895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“DESIGNERS” APP AND “ART MOVEMENTS” APP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Apps, you can use them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4333206" y="463283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734237" y="471651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BUTTONS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12" name="Oval 11">
            <a:hlinkClick r:id="rId4"/>
            <a:extLst>
              <a:ext uri="{FF2B5EF4-FFF2-40B4-BE49-F238E27FC236}">
                <a16:creationId xmlns:a16="http://schemas.microsoft.com/office/drawing/2014/main" id="{A49F8721-8047-4D90-B032-8B2D2E6B22E2}"/>
              </a:ext>
            </a:extLst>
          </p:cNvPr>
          <p:cNvSpPr/>
          <p:nvPr/>
        </p:nvSpPr>
        <p:spPr>
          <a:xfrm>
            <a:off x="7053441" y="4632833"/>
            <a:ext cx="1906621" cy="190662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glow rad="3302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85A73-260F-4A8B-80FA-8B44350D9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7" y="388306"/>
            <a:ext cx="12395897" cy="87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B4F3D0-2CB4-4D7B-AF1E-EF404E47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96" y="237996"/>
            <a:ext cx="12665258" cy="8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4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CBB8A1-A110-47D0-B989-BC3F04D4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" y="313150"/>
            <a:ext cx="12661523" cy="89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CB989-E629-4D8F-8FF9-16D22344A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" y="350728"/>
            <a:ext cx="12643815" cy="89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C67139-3A44-417A-B763-F11599FC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" y="275572"/>
            <a:ext cx="12573627" cy="88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CDA733-D8B8-4E53-9CAC-BD0DDB66C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" y="338202"/>
            <a:ext cx="12484440" cy="88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6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ABA45F-42E2-4F5A-A8D7-7941A24C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" y="350730"/>
            <a:ext cx="12629183" cy="89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72084"/>
            <a:ext cx="11799875" cy="8257032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EF9554-277D-425C-8074-F6890380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5" y="900852"/>
            <a:ext cx="5518141" cy="77994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83955" y="1600200"/>
            <a:ext cx="0" cy="6400799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DEC8A5-574E-4241-8176-1C33654C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1" y="900853"/>
            <a:ext cx="5518142" cy="77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0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5B80DE-2B0D-44A0-A879-8246D3CF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16" y="132378"/>
            <a:ext cx="12920236" cy="91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8AA97CF-F5D5-49BA-B425-B5D5AAC59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4" y="247390"/>
            <a:ext cx="12594404" cy="89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36F3470-E61E-4377-BE6F-E866C81C4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4" y="450936"/>
            <a:ext cx="12095476" cy="85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92D6C1-D2BF-4E1E-BC97-57CE2FD4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" y="363254"/>
            <a:ext cx="12431952" cy="87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7AFD238-F4EE-42E6-8EB1-43CC2255F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" y="313151"/>
            <a:ext cx="12541567" cy="88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F85B5A8D-DC0F-44F5-A069-D321AB3F0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" y="338202"/>
            <a:ext cx="12484440" cy="88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2542D9-AD03-4EE4-8C7E-78200FBBF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" y="275574"/>
            <a:ext cx="12736113" cy="90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</Words>
  <Application>Microsoft Office PowerPoint</Application>
  <PresentationFormat>A3 Paper (297x420 mm)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2020-05-12T13:44:05Z</dcterms:created>
  <dcterms:modified xsi:type="dcterms:W3CDTF">2020-05-12T13:49:23Z</dcterms:modified>
</cp:coreProperties>
</file>