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00F"/>
    <a:srgbClr val="009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6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4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66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9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62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8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0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5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9C47-FAC1-4459-95C5-0FD3A962A0B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971A9-5E46-46EE-BF25-817FC0CD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3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1/plasty1.html" TargetMode="External"/><Relationship Id="rId13" Type="http://schemas.openxmlformats.org/officeDocument/2006/relationships/hyperlink" Target="https://technologystudent.com/joints_flsh/nylon1.html" TargetMode="External"/><Relationship Id="rId3" Type="http://schemas.openxmlformats.org/officeDocument/2006/relationships/hyperlink" Target="https://technologystudent.com/joints/pla1.html" TargetMode="External"/><Relationship Id="rId7" Type="http://schemas.openxmlformats.org/officeDocument/2006/relationships/hyperlink" Target="https://technologystudent.com/despro_flsh/tpe3.html" TargetMode="External"/><Relationship Id="rId12" Type="http://schemas.openxmlformats.org/officeDocument/2006/relationships/hyperlink" Target="https://technologystudent.com/joints/polyurethane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tpe1.html" TargetMode="External"/><Relationship Id="rId11" Type="http://schemas.openxmlformats.org/officeDocument/2006/relationships/hyperlink" Target="https://technologystudent.com/joints_flsh/oxodegrad1.html" TargetMode="External"/><Relationship Id="rId5" Type="http://schemas.openxmlformats.org/officeDocument/2006/relationships/hyperlink" Target="https://technologystudent.com/prddes1/biopola.html" TargetMode="External"/><Relationship Id="rId10" Type="http://schemas.openxmlformats.org/officeDocument/2006/relationships/hyperlink" Target="https://technologystudent.com/designpro/plastic1.htm" TargetMode="External"/><Relationship Id="rId4" Type="http://schemas.openxmlformats.org/officeDocument/2006/relationships/hyperlink" Target="https://technologystudent.com/joints/poly2.html" TargetMode="External"/><Relationship Id="rId9" Type="http://schemas.openxmlformats.org/officeDocument/2006/relationships/hyperlink" Target="https://technologystudent.com/joints/plastic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1F2CB377-68CF-4174-ADFC-AD046857F129}"/>
              </a:ext>
            </a:extLst>
          </p:cNvPr>
          <p:cNvGrpSpPr/>
          <p:nvPr/>
        </p:nvGrpSpPr>
        <p:grpSpPr>
          <a:xfrm>
            <a:off x="-27982" y="176169"/>
            <a:ext cx="9170308" cy="6484689"/>
            <a:chOff x="-27982" y="176169"/>
            <a:chExt cx="9170308" cy="6484689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B17A3243-BA9D-4369-9A22-B376D40892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982" y="176169"/>
              <a:ext cx="9170308" cy="6484689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5800B3E1-D91B-4514-BDF1-D91F5DE2B0F1}"/>
                </a:ext>
              </a:extLst>
            </p:cNvPr>
            <p:cNvSpPr/>
            <p:nvPr/>
          </p:nvSpPr>
          <p:spPr>
            <a:xfrm>
              <a:off x="2719387" y="982648"/>
              <a:ext cx="311944" cy="308674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111CEEDD-0F80-40EE-A938-F1C78ECBBCAE}"/>
                </a:ext>
              </a:extLst>
            </p:cNvPr>
            <p:cNvSpPr/>
            <p:nvPr/>
          </p:nvSpPr>
          <p:spPr>
            <a:xfrm>
              <a:off x="4391675" y="1252319"/>
              <a:ext cx="311944" cy="308674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11" name="Oval 10">
              <a:hlinkClick r:id="rId4"/>
              <a:extLst>
                <a:ext uri="{FF2B5EF4-FFF2-40B4-BE49-F238E27FC236}">
                  <a16:creationId xmlns:a16="http://schemas.microsoft.com/office/drawing/2014/main" id="{D941D382-2D56-427E-94C3-3197A78A37A3}"/>
                </a:ext>
              </a:extLst>
            </p:cNvPr>
            <p:cNvSpPr/>
            <p:nvPr/>
          </p:nvSpPr>
          <p:spPr>
            <a:xfrm>
              <a:off x="5699775" y="1252319"/>
              <a:ext cx="311944" cy="308674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13" name="Oval 12">
              <a:hlinkClick r:id="rId5"/>
              <a:extLst>
                <a:ext uri="{FF2B5EF4-FFF2-40B4-BE49-F238E27FC236}">
                  <a16:creationId xmlns:a16="http://schemas.microsoft.com/office/drawing/2014/main" id="{3B0184B9-E9D7-4835-83F2-C0F40E0CDD02}"/>
                </a:ext>
              </a:extLst>
            </p:cNvPr>
            <p:cNvSpPr/>
            <p:nvPr/>
          </p:nvSpPr>
          <p:spPr>
            <a:xfrm>
              <a:off x="5697675" y="1820644"/>
              <a:ext cx="311944" cy="308674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15" name="Oval 14">
              <a:hlinkClick r:id="rId5"/>
              <a:extLst>
                <a:ext uri="{FF2B5EF4-FFF2-40B4-BE49-F238E27FC236}">
                  <a16:creationId xmlns:a16="http://schemas.microsoft.com/office/drawing/2014/main" id="{DD658E9D-08CE-4827-8C1E-A5BD2F0BD7BD}"/>
                </a:ext>
              </a:extLst>
            </p:cNvPr>
            <p:cNvSpPr/>
            <p:nvPr/>
          </p:nvSpPr>
          <p:spPr>
            <a:xfrm>
              <a:off x="7031175" y="1252319"/>
              <a:ext cx="311944" cy="308674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17" name="Oval 16">
              <a:hlinkClick r:id="rId5"/>
              <a:extLst>
                <a:ext uri="{FF2B5EF4-FFF2-40B4-BE49-F238E27FC236}">
                  <a16:creationId xmlns:a16="http://schemas.microsoft.com/office/drawing/2014/main" id="{2961E8B2-861E-42B1-94C0-1C0F091D3E15}"/>
                </a:ext>
              </a:extLst>
            </p:cNvPr>
            <p:cNvSpPr/>
            <p:nvPr/>
          </p:nvSpPr>
          <p:spPr>
            <a:xfrm>
              <a:off x="7647125" y="1820644"/>
              <a:ext cx="311944" cy="308674"/>
            </a:xfrm>
            <a:prstGeom prst="ellipse">
              <a:avLst/>
            </a:prstGeom>
            <a:noFill/>
            <a:ln>
              <a:solidFill>
                <a:srgbClr val="0096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21" name="Oval 20">
              <a:hlinkClick r:id="rId6"/>
              <a:extLst>
                <a:ext uri="{FF2B5EF4-FFF2-40B4-BE49-F238E27FC236}">
                  <a16:creationId xmlns:a16="http://schemas.microsoft.com/office/drawing/2014/main" id="{CA92E2C8-BFE2-46FF-B15C-DA68F2CEA36C}"/>
                </a:ext>
              </a:extLst>
            </p:cNvPr>
            <p:cNvSpPr/>
            <p:nvPr/>
          </p:nvSpPr>
          <p:spPr>
            <a:xfrm>
              <a:off x="1990725" y="1468423"/>
              <a:ext cx="311944" cy="3086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23" name="Oval 22">
              <a:hlinkClick r:id="rId6"/>
              <a:extLst>
                <a:ext uri="{FF2B5EF4-FFF2-40B4-BE49-F238E27FC236}">
                  <a16:creationId xmlns:a16="http://schemas.microsoft.com/office/drawing/2014/main" id="{AEE305AD-6627-4782-9B04-704EB3E39953}"/>
                </a:ext>
              </a:extLst>
            </p:cNvPr>
            <p:cNvSpPr/>
            <p:nvPr/>
          </p:nvSpPr>
          <p:spPr>
            <a:xfrm>
              <a:off x="1990725" y="3274663"/>
              <a:ext cx="311944" cy="3086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25" name="Oval 24">
              <a:hlinkClick r:id="rId6"/>
              <a:extLst>
                <a:ext uri="{FF2B5EF4-FFF2-40B4-BE49-F238E27FC236}">
                  <a16:creationId xmlns:a16="http://schemas.microsoft.com/office/drawing/2014/main" id="{5C7AC90F-57B8-4C20-A367-32242AE14C1E}"/>
                </a:ext>
              </a:extLst>
            </p:cNvPr>
            <p:cNvSpPr/>
            <p:nvPr/>
          </p:nvSpPr>
          <p:spPr>
            <a:xfrm>
              <a:off x="3552826" y="2359010"/>
              <a:ext cx="311944" cy="3086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27" name="Oval 26">
              <a:hlinkClick r:id="rId6"/>
              <a:extLst>
                <a:ext uri="{FF2B5EF4-FFF2-40B4-BE49-F238E27FC236}">
                  <a16:creationId xmlns:a16="http://schemas.microsoft.com/office/drawing/2014/main" id="{45561750-DB2F-40B9-8FBF-9E099027F4AA}"/>
                </a:ext>
              </a:extLst>
            </p:cNvPr>
            <p:cNvSpPr/>
            <p:nvPr/>
          </p:nvSpPr>
          <p:spPr>
            <a:xfrm>
              <a:off x="4652962" y="3030523"/>
              <a:ext cx="311944" cy="3086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29" name="Oval 28">
              <a:hlinkClick r:id="rId6"/>
              <a:extLst>
                <a:ext uri="{FF2B5EF4-FFF2-40B4-BE49-F238E27FC236}">
                  <a16:creationId xmlns:a16="http://schemas.microsoft.com/office/drawing/2014/main" id="{02DC8B08-996C-4190-8F48-41ABFC4FDF32}"/>
                </a:ext>
              </a:extLst>
            </p:cNvPr>
            <p:cNvSpPr/>
            <p:nvPr/>
          </p:nvSpPr>
          <p:spPr>
            <a:xfrm>
              <a:off x="5711964" y="3355597"/>
              <a:ext cx="311944" cy="3086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31" name="Oval 30">
              <a:hlinkClick r:id="rId7"/>
              <a:extLst>
                <a:ext uri="{FF2B5EF4-FFF2-40B4-BE49-F238E27FC236}">
                  <a16:creationId xmlns:a16="http://schemas.microsoft.com/office/drawing/2014/main" id="{39603D94-6778-42FF-8761-F4B88396972D}"/>
                </a:ext>
              </a:extLst>
            </p:cNvPr>
            <p:cNvSpPr/>
            <p:nvPr/>
          </p:nvSpPr>
          <p:spPr>
            <a:xfrm>
              <a:off x="6934200" y="3355597"/>
              <a:ext cx="311944" cy="3086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33" name="Oval 32">
              <a:hlinkClick r:id="rId8"/>
              <a:extLst>
                <a:ext uri="{FF2B5EF4-FFF2-40B4-BE49-F238E27FC236}">
                  <a16:creationId xmlns:a16="http://schemas.microsoft.com/office/drawing/2014/main" id="{825598FA-7423-4A50-9ED0-FBAF51FDE633}"/>
                </a:ext>
              </a:extLst>
            </p:cNvPr>
            <p:cNvSpPr/>
            <p:nvPr/>
          </p:nvSpPr>
          <p:spPr>
            <a:xfrm>
              <a:off x="576263" y="2204673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35" name="Oval 34">
              <a:hlinkClick r:id="rId9"/>
              <a:extLst>
                <a:ext uri="{FF2B5EF4-FFF2-40B4-BE49-F238E27FC236}">
                  <a16:creationId xmlns:a16="http://schemas.microsoft.com/office/drawing/2014/main" id="{3AD8E9F0-737E-4008-A227-ADEE8601019A}"/>
                </a:ext>
              </a:extLst>
            </p:cNvPr>
            <p:cNvSpPr/>
            <p:nvPr/>
          </p:nvSpPr>
          <p:spPr>
            <a:xfrm>
              <a:off x="576263" y="3065975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39" name="Oval 38">
              <a:hlinkClick r:id="rId9"/>
              <a:extLst>
                <a:ext uri="{FF2B5EF4-FFF2-40B4-BE49-F238E27FC236}">
                  <a16:creationId xmlns:a16="http://schemas.microsoft.com/office/drawing/2014/main" id="{1ABB9693-4124-4CB4-95E7-EBD1A19A0A3D}"/>
                </a:ext>
              </a:extLst>
            </p:cNvPr>
            <p:cNvSpPr/>
            <p:nvPr/>
          </p:nvSpPr>
          <p:spPr>
            <a:xfrm>
              <a:off x="1614488" y="4308987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41" name="Oval 40">
              <a:hlinkClick r:id="rId10"/>
              <a:extLst>
                <a:ext uri="{FF2B5EF4-FFF2-40B4-BE49-F238E27FC236}">
                  <a16:creationId xmlns:a16="http://schemas.microsoft.com/office/drawing/2014/main" id="{16FD3ACE-C915-49F7-8C9D-79AC519664B3}"/>
                </a:ext>
              </a:extLst>
            </p:cNvPr>
            <p:cNvSpPr/>
            <p:nvPr/>
          </p:nvSpPr>
          <p:spPr>
            <a:xfrm>
              <a:off x="1614488" y="5299589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43" name="Oval 42">
              <a:hlinkClick r:id="rId10"/>
              <a:extLst>
                <a:ext uri="{FF2B5EF4-FFF2-40B4-BE49-F238E27FC236}">
                  <a16:creationId xmlns:a16="http://schemas.microsoft.com/office/drawing/2014/main" id="{596825F8-46D3-4344-832E-A1A9516F4EA9}"/>
                </a:ext>
              </a:extLst>
            </p:cNvPr>
            <p:cNvSpPr/>
            <p:nvPr/>
          </p:nvSpPr>
          <p:spPr>
            <a:xfrm>
              <a:off x="2614613" y="5313878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45" name="Oval 44">
              <a:hlinkClick r:id="rId10"/>
              <a:extLst>
                <a:ext uri="{FF2B5EF4-FFF2-40B4-BE49-F238E27FC236}">
                  <a16:creationId xmlns:a16="http://schemas.microsoft.com/office/drawing/2014/main" id="{3AE76943-0B13-4B76-BD96-ACC4DEDFE359}"/>
                </a:ext>
              </a:extLst>
            </p:cNvPr>
            <p:cNvSpPr/>
            <p:nvPr/>
          </p:nvSpPr>
          <p:spPr>
            <a:xfrm>
              <a:off x="3790950" y="4913825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47" name="Oval 46">
              <a:hlinkClick r:id="rId10"/>
              <a:extLst>
                <a:ext uri="{FF2B5EF4-FFF2-40B4-BE49-F238E27FC236}">
                  <a16:creationId xmlns:a16="http://schemas.microsoft.com/office/drawing/2014/main" id="{F8F6ACD2-1850-4180-ABE9-C5E8DC155346}"/>
                </a:ext>
              </a:extLst>
            </p:cNvPr>
            <p:cNvSpPr/>
            <p:nvPr/>
          </p:nvSpPr>
          <p:spPr>
            <a:xfrm>
              <a:off x="3790950" y="5713924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49" name="Oval 48">
              <a:hlinkClick r:id="rId10"/>
              <a:extLst>
                <a:ext uri="{FF2B5EF4-FFF2-40B4-BE49-F238E27FC236}">
                  <a16:creationId xmlns:a16="http://schemas.microsoft.com/office/drawing/2014/main" id="{AC479E2F-7211-43A1-83A2-361F467C2B77}"/>
                </a:ext>
              </a:extLst>
            </p:cNvPr>
            <p:cNvSpPr/>
            <p:nvPr/>
          </p:nvSpPr>
          <p:spPr>
            <a:xfrm>
              <a:off x="5091863" y="4965515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51" name="Oval 50">
              <a:hlinkClick r:id="rId10"/>
              <a:extLst>
                <a:ext uri="{FF2B5EF4-FFF2-40B4-BE49-F238E27FC236}">
                  <a16:creationId xmlns:a16="http://schemas.microsoft.com/office/drawing/2014/main" id="{F71FB783-27C3-4186-A59F-6FD3B5A78A7D}"/>
                </a:ext>
              </a:extLst>
            </p:cNvPr>
            <p:cNvSpPr/>
            <p:nvPr/>
          </p:nvSpPr>
          <p:spPr>
            <a:xfrm>
              <a:off x="5091863" y="5684249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53" name="Oval 52">
              <a:hlinkClick r:id="rId11"/>
              <a:extLst>
                <a:ext uri="{FF2B5EF4-FFF2-40B4-BE49-F238E27FC236}">
                  <a16:creationId xmlns:a16="http://schemas.microsoft.com/office/drawing/2014/main" id="{B20971C4-9AD9-49EB-8D60-46B44A2DF82B}"/>
                </a:ext>
              </a:extLst>
            </p:cNvPr>
            <p:cNvSpPr/>
            <p:nvPr/>
          </p:nvSpPr>
          <p:spPr>
            <a:xfrm>
              <a:off x="6268554" y="4970686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55" name="Oval 54">
              <a:hlinkClick r:id="rId12"/>
              <a:extLst>
                <a:ext uri="{FF2B5EF4-FFF2-40B4-BE49-F238E27FC236}">
                  <a16:creationId xmlns:a16="http://schemas.microsoft.com/office/drawing/2014/main" id="{1CE7052D-2EAE-4F54-ABE0-AFBF958B6007}"/>
                </a:ext>
              </a:extLst>
            </p:cNvPr>
            <p:cNvSpPr/>
            <p:nvPr/>
          </p:nvSpPr>
          <p:spPr>
            <a:xfrm>
              <a:off x="6268554" y="5313878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  <p:sp>
          <p:nvSpPr>
            <p:cNvPr id="57" name="Oval 56">
              <a:hlinkClick r:id="rId13"/>
              <a:extLst>
                <a:ext uri="{FF2B5EF4-FFF2-40B4-BE49-F238E27FC236}">
                  <a16:creationId xmlns:a16="http://schemas.microsoft.com/office/drawing/2014/main" id="{84F7FAC2-7E20-45E1-98F2-A5C36A2B948A}"/>
                </a:ext>
              </a:extLst>
            </p:cNvPr>
            <p:cNvSpPr/>
            <p:nvPr/>
          </p:nvSpPr>
          <p:spPr>
            <a:xfrm>
              <a:off x="7609882" y="4965515"/>
              <a:ext cx="311944" cy="308674"/>
            </a:xfrm>
            <a:prstGeom prst="ellipse">
              <a:avLst/>
            </a:prstGeom>
            <a:noFill/>
            <a:ln>
              <a:solidFill>
                <a:srgbClr val="E300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`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64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24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7</cp:revision>
  <dcterms:created xsi:type="dcterms:W3CDTF">2020-09-20T09:40:07Z</dcterms:created>
  <dcterms:modified xsi:type="dcterms:W3CDTF">2020-09-20T10:06:39Z</dcterms:modified>
</cp:coreProperties>
</file>