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nologystudent.com/cam/waterjet2.html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nologystudent.com/cam/waterjet2.html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4618" y="157286"/>
            <a:ext cx="50304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WATER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JET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CUTTERS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669" y="544640"/>
            <a:ext cx="6772275" cy="4381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775"/>
              </a:spcBef>
              <a:tabLst>
                <a:tab pos="179832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https://technologystudent.com/cam/waterjet2.html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430" y="1124696"/>
            <a:ext cx="3138805" cy="10337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207770" algn="l"/>
                <a:tab pos="12674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nozzle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water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jet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cutter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works.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nozzle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		4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(written explanation)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	4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(labelled sketch)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443" y="6306309"/>
            <a:ext cx="57975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important,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dynamic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altered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5989" y="6306309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169104" y="1879581"/>
            <a:ext cx="1966595" cy="3858260"/>
            <a:chOff x="4169104" y="1879581"/>
            <a:chExt cx="1966595" cy="3858260"/>
          </a:xfrm>
        </p:grpSpPr>
        <p:sp>
          <p:nvSpPr>
            <p:cNvPr id="14" name="object 14"/>
            <p:cNvSpPr/>
            <p:nvPr/>
          </p:nvSpPr>
          <p:spPr>
            <a:xfrm>
              <a:off x="4170691" y="2055904"/>
              <a:ext cx="1963420" cy="3679825"/>
            </a:xfrm>
            <a:custGeom>
              <a:avLst/>
              <a:gdLst/>
              <a:ahLst/>
              <a:cxnLst/>
              <a:rect l="l" t="t" r="r" b="b"/>
              <a:pathLst>
                <a:path w="1963420" h="3679825">
                  <a:moveTo>
                    <a:pt x="753567" y="3264166"/>
                  </a:moveTo>
                  <a:lnTo>
                    <a:pt x="573620" y="3264166"/>
                  </a:lnTo>
                  <a:lnTo>
                    <a:pt x="573620" y="3504742"/>
                  </a:lnTo>
                  <a:lnTo>
                    <a:pt x="616788" y="3679723"/>
                  </a:lnTo>
                  <a:lnTo>
                    <a:pt x="710704" y="3679723"/>
                  </a:lnTo>
                  <a:lnTo>
                    <a:pt x="753567" y="3506927"/>
                  </a:lnTo>
                  <a:lnTo>
                    <a:pt x="753567" y="3264166"/>
                  </a:lnTo>
                  <a:close/>
                </a:path>
                <a:path w="1963420" h="3679825">
                  <a:moveTo>
                    <a:pt x="892543" y="2844317"/>
                  </a:moveTo>
                  <a:lnTo>
                    <a:pt x="434644" y="2844317"/>
                  </a:lnTo>
                  <a:lnTo>
                    <a:pt x="434644" y="3264166"/>
                  </a:lnTo>
                  <a:lnTo>
                    <a:pt x="892543" y="3264166"/>
                  </a:lnTo>
                  <a:lnTo>
                    <a:pt x="892543" y="2844317"/>
                  </a:lnTo>
                  <a:close/>
                </a:path>
                <a:path w="1963420" h="3679825">
                  <a:moveTo>
                    <a:pt x="1101775" y="1696300"/>
                  </a:moveTo>
                  <a:lnTo>
                    <a:pt x="225399" y="1696300"/>
                  </a:lnTo>
                  <a:lnTo>
                    <a:pt x="225399" y="2652814"/>
                  </a:lnTo>
                  <a:lnTo>
                    <a:pt x="248894" y="2652814"/>
                  </a:lnTo>
                  <a:lnTo>
                    <a:pt x="350608" y="2844317"/>
                  </a:lnTo>
                  <a:lnTo>
                    <a:pt x="986370" y="2844317"/>
                  </a:lnTo>
                  <a:lnTo>
                    <a:pt x="1076363" y="2652839"/>
                  </a:lnTo>
                  <a:lnTo>
                    <a:pt x="1101775" y="2652814"/>
                  </a:lnTo>
                  <a:lnTo>
                    <a:pt x="1101775" y="1696300"/>
                  </a:lnTo>
                  <a:close/>
                </a:path>
                <a:path w="1963420" h="3679825">
                  <a:moveTo>
                    <a:pt x="1369339" y="1187691"/>
                  </a:moveTo>
                  <a:lnTo>
                    <a:pt x="0" y="1187691"/>
                  </a:lnTo>
                  <a:lnTo>
                    <a:pt x="0" y="1246378"/>
                  </a:lnTo>
                  <a:lnTo>
                    <a:pt x="148590" y="1246378"/>
                  </a:lnTo>
                  <a:lnTo>
                    <a:pt x="148590" y="1249680"/>
                  </a:lnTo>
                  <a:lnTo>
                    <a:pt x="116910" y="1253249"/>
                  </a:lnTo>
                  <a:lnTo>
                    <a:pt x="85156" y="1260478"/>
                  </a:lnTo>
                  <a:lnTo>
                    <a:pt x="53331" y="1271264"/>
                  </a:lnTo>
                  <a:lnTo>
                    <a:pt x="21437" y="1285506"/>
                  </a:lnTo>
                  <a:lnTo>
                    <a:pt x="21468" y="1606334"/>
                  </a:lnTo>
                  <a:lnTo>
                    <a:pt x="53224" y="1619295"/>
                  </a:lnTo>
                  <a:lnTo>
                    <a:pt x="85013" y="1628781"/>
                  </a:lnTo>
                  <a:lnTo>
                    <a:pt x="116803" y="1634828"/>
                  </a:lnTo>
                  <a:lnTo>
                    <a:pt x="148590" y="1637487"/>
                  </a:lnTo>
                  <a:lnTo>
                    <a:pt x="0" y="1637614"/>
                  </a:lnTo>
                  <a:lnTo>
                    <a:pt x="0" y="1696300"/>
                  </a:lnTo>
                  <a:lnTo>
                    <a:pt x="1369339" y="1696300"/>
                  </a:lnTo>
                  <a:lnTo>
                    <a:pt x="1369339" y="1637614"/>
                  </a:lnTo>
                  <a:lnTo>
                    <a:pt x="1208836" y="1637614"/>
                  </a:lnTo>
                  <a:lnTo>
                    <a:pt x="1208836" y="1636737"/>
                  </a:lnTo>
                  <a:lnTo>
                    <a:pt x="1240143" y="1633162"/>
                  </a:lnTo>
                  <a:lnTo>
                    <a:pt x="1271446" y="1626879"/>
                  </a:lnTo>
                  <a:lnTo>
                    <a:pt x="1302746" y="1617924"/>
                  </a:lnTo>
                  <a:lnTo>
                    <a:pt x="1334046" y="1606334"/>
                  </a:lnTo>
                  <a:lnTo>
                    <a:pt x="1334046" y="1285506"/>
                  </a:lnTo>
                  <a:lnTo>
                    <a:pt x="1302859" y="1271367"/>
                  </a:lnTo>
                  <a:lnTo>
                    <a:pt x="1271593" y="1260782"/>
                  </a:lnTo>
                  <a:lnTo>
                    <a:pt x="1240252" y="1253670"/>
                  </a:lnTo>
                  <a:lnTo>
                    <a:pt x="1208836" y="1249946"/>
                  </a:lnTo>
                  <a:lnTo>
                    <a:pt x="1208836" y="1246390"/>
                  </a:lnTo>
                  <a:lnTo>
                    <a:pt x="1369339" y="1246378"/>
                  </a:lnTo>
                  <a:lnTo>
                    <a:pt x="1369339" y="1187691"/>
                  </a:lnTo>
                  <a:close/>
                </a:path>
                <a:path w="1963420" h="3679825">
                  <a:moveTo>
                    <a:pt x="1101775" y="323011"/>
                  </a:moveTo>
                  <a:lnTo>
                    <a:pt x="225399" y="323011"/>
                  </a:lnTo>
                  <a:lnTo>
                    <a:pt x="225399" y="1187691"/>
                  </a:lnTo>
                  <a:lnTo>
                    <a:pt x="1101775" y="1187691"/>
                  </a:lnTo>
                  <a:lnTo>
                    <a:pt x="1101775" y="323011"/>
                  </a:lnTo>
                  <a:close/>
                </a:path>
                <a:path w="1963420" h="3679825">
                  <a:moveTo>
                    <a:pt x="1126490" y="573354"/>
                  </a:moveTo>
                  <a:lnTo>
                    <a:pt x="1102194" y="573354"/>
                  </a:lnTo>
                  <a:lnTo>
                    <a:pt x="1102194" y="1140269"/>
                  </a:lnTo>
                  <a:lnTo>
                    <a:pt x="1126490" y="1140269"/>
                  </a:lnTo>
                  <a:lnTo>
                    <a:pt x="1126490" y="1078750"/>
                  </a:lnTo>
                  <a:lnTo>
                    <a:pt x="1312760" y="1078750"/>
                  </a:lnTo>
                  <a:lnTo>
                    <a:pt x="1312760" y="639813"/>
                  </a:lnTo>
                  <a:lnTo>
                    <a:pt x="1126490" y="639813"/>
                  </a:lnTo>
                  <a:lnTo>
                    <a:pt x="1126490" y="573354"/>
                  </a:lnTo>
                  <a:close/>
                </a:path>
                <a:path w="1963420" h="3679825">
                  <a:moveTo>
                    <a:pt x="1312760" y="1078750"/>
                  </a:moveTo>
                  <a:lnTo>
                    <a:pt x="1288402" y="1078750"/>
                  </a:lnTo>
                  <a:lnTo>
                    <a:pt x="1288465" y="1140269"/>
                  </a:lnTo>
                  <a:lnTo>
                    <a:pt x="1312760" y="1140269"/>
                  </a:lnTo>
                  <a:lnTo>
                    <a:pt x="1312760" y="1078750"/>
                  </a:lnTo>
                  <a:close/>
                </a:path>
                <a:path w="1963420" h="3679825">
                  <a:moveTo>
                    <a:pt x="1288402" y="1078750"/>
                  </a:moveTo>
                  <a:lnTo>
                    <a:pt x="1127861" y="1078750"/>
                  </a:lnTo>
                  <a:lnTo>
                    <a:pt x="1129349" y="1091914"/>
                  </a:lnTo>
                  <a:lnTo>
                    <a:pt x="1132354" y="1105076"/>
                  </a:lnTo>
                  <a:lnTo>
                    <a:pt x="1136821" y="1118235"/>
                  </a:lnTo>
                  <a:lnTo>
                    <a:pt x="1142695" y="1131392"/>
                  </a:lnTo>
                  <a:lnTo>
                    <a:pt x="1275511" y="1131392"/>
                  </a:lnTo>
                  <a:lnTo>
                    <a:pt x="1280892" y="1118193"/>
                  </a:lnTo>
                  <a:lnTo>
                    <a:pt x="1284815" y="1105019"/>
                  </a:lnTo>
                  <a:lnTo>
                    <a:pt x="1287309" y="1091871"/>
                  </a:lnTo>
                  <a:lnTo>
                    <a:pt x="1288402" y="1078750"/>
                  </a:lnTo>
                  <a:close/>
                </a:path>
                <a:path w="1963420" h="3679825">
                  <a:moveTo>
                    <a:pt x="1788782" y="621042"/>
                  </a:moveTo>
                  <a:lnTo>
                    <a:pt x="1315770" y="621042"/>
                  </a:lnTo>
                  <a:lnTo>
                    <a:pt x="1315770" y="1094054"/>
                  </a:lnTo>
                  <a:lnTo>
                    <a:pt x="1788782" y="1094054"/>
                  </a:lnTo>
                  <a:lnTo>
                    <a:pt x="1788782" y="1030452"/>
                  </a:lnTo>
                  <a:lnTo>
                    <a:pt x="1850136" y="1030452"/>
                  </a:lnTo>
                  <a:lnTo>
                    <a:pt x="1850136" y="965708"/>
                  </a:lnTo>
                  <a:lnTo>
                    <a:pt x="1963140" y="965708"/>
                  </a:lnTo>
                  <a:lnTo>
                    <a:pt x="1963140" y="729195"/>
                  </a:lnTo>
                  <a:lnTo>
                    <a:pt x="1850136" y="729195"/>
                  </a:lnTo>
                  <a:lnTo>
                    <a:pt x="1850136" y="664438"/>
                  </a:lnTo>
                  <a:lnTo>
                    <a:pt x="1788782" y="664438"/>
                  </a:lnTo>
                  <a:lnTo>
                    <a:pt x="1788782" y="621042"/>
                  </a:lnTo>
                  <a:close/>
                </a:path>
                <a:path w="1963420" h="3679825">
                  <a:moveTo>
                    <a:pt x="1275499" y="587971"/>
                  </a:moveTo>
                  <a:lnTo>
                    <a:pt x="1142682" y="587971"/>
                  </a:lnTo>
                  <a:lnTo>
                    <a:pt x="1136813" y="600928"/>
                  </a:lnTo>
                  <a:lnTo>
                    <a:pt x="1132431" y="613887"/>
                  </a:lnTo>
                  <a:lnTo>
                    <a:pt x="1129491" y="626849"/>
                  </a:lnTo>
                  <a:lnTo>
                    <a:pt x="1127950" y="639813"/>
                  </a:lnTo>
                  <a:lnTo>
                    <a:pt x="1288097" y="639813"/>
                  </a:lnTo>
                  <a:lnTo>
                    <a:pt x="1286607" y="626807"/>
                  </a:lnTo>
                  <a:lnTo>
                    <a:pt x="1283996" y="613830"/>
                  </a:lnTo>
                  <a:lnTo>
                    <a:pt x="1280285" y="600885"/>
                  </a:lnTo>
                  <a:lnTo>
                    <a:pt x="1275499" y="587971"/>
                  </a:lnTo>
                  <a:close/>
                </a:path>
                <a:path w="1963420" h="3679825">
                  <a:moveTo>
                    <a:pt x="1312760" y="573354"/>
                  </a:moveTo>
                  <a:lnTo>
                    <a:pt x="1288465" y="573354"/>
                  </a:lnTo>
                  <a:lnTo>
                    <a:pt x="1288465" y="639813"/>
                  </a:lnTo>
                  <a:lnTo>
                    <a:pt x="1312760" y="639813"/>
                  </a:lnTo>
                  <a:lnTo>
                    <a:pt x="1312760" y="573354"/>
                  </a:lnTo>
                  <a:close/>
                </a:path>
                <a:path w="1963420" h="3679825">
                  <a:moveTo>
                    <a:pt x="983945" y="209359"/>
                  </a:moveTo>
                  <a:lnTo>
                    <a:pt x="305790" y="209359"/>
                  </a:lnTo>
                  <a:lnTo>
                    <a:pt x="305790" y="323011"/>
                  </a:lnTo>
                  <a:lnTo>
                    <a:pt x="983945" y="323011"/>
                  </a:lnTo>
                  <a:lnTo>
                    <a:pt x="983945" y="209359"/>
                  </a:lnTo>
                  <a:close/>
                </a:path>
                <a:path w="1963420" h="3679825">
                  <a:moveTo>
                    <a:pt x="863968" y="0"/>
                  </a:moveTo>
                  <a:lnTo>
                    <a:pt x="425792" y="0"/>
                  </a:lnTo>
                  <a:lnTo>
                    <a:pt x="425792" y="209359"/>
                  </a:lnTo>
                  <a:lnTo>
                    <a:pt x="863968" y="209359"/>
                  </a:lnTo>
                  <a:lnTo>
                    <a:pt x="863968" y="0"/>
                  </a:lnTo>
                  <a:close/>
                </a:path>
              </a:pathLst>
            </a:custGeom>
            <a:solidFill>
              <a:srgbClr val="DEF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70691" y="2055904"/>
              <a:ext cx="1963420" cy="3679825"/>
            </a:xfrm>
            <a:custGeom>
              <a:avLst/>
              <a:gdLst/>
              <a:ahLst/>
              <a:cxnLst/>
              <a:rect l="l" t="t" r="r" b="b"/>
              <a:pathLst>
                <a:path w="1963420" h="3679825">
                  <a:moveTo>
                    <a:pt x="1850136" y="729195"/>
                  </a:moveTo>
                  <a:lnTo>
                    <a:pt x="1963140" y="729195"/>
                  </a:lnTo>
                  <a:lnTo>
                    <a:pt x="1963140" y="965708"/>
                  </a:lnTo>
                  <a:lnTo>
                    <a:pt x="1850136" y="965708"/>
                  </a:lnTo>
                  <a:lnTo>
                    <a:pt x="1850136" y="1030452"/>
                  </a:lnTo>
                  <a:lnTo>
                    <a:pt x="1788782" y="1030452"/>
                  </a:lnTo>
                  <a:lnTo>
                    <a:pt x="1788782" y="1094054"/>
                  </a:lnTo>
                  <a:lnTo>
                    <a:pt x="1315770" y="1094054"/>
                  </a:lnTo>
                  <a:lnTo>
                    <a:pt x="1315770" y="621042"/>
                  </a:lnTo>
                  <a:lnTo>
                    <a:pt x="1788782" y="621042"/>
                  </a:lnTo>
                  <a:lnTo>
                    <a:pt x="1788782" y="664438"/>
                  </a:lnTo>
                  <a:lnTo>
                    <a:pt x="1850136" y="664438"/>
                  </a:lnTo>
                  <a:lnTo>
                    <a:pt x="1850136" y="729195"/>
                  </a:lnTo>
                  <a:close/>
                </a:path>
                <a:path w="1963420" h="3679825">
                  <a:moveTo>
                    <a:pt x="1312760" y="573354"/>
                  </a:moveTo>
                  <a:lnTo>
                    <a:pt x="1312760" y="1140269"/>
                  </a:lnTo>
                  <a:lnTo>
                    <a:pt x="1288465" y="1140269"/>
                  </a:lnTo>
                  <a:lnTo>
                    <a:pt x="1288402" y="1078750"/>
                  </a:lnTo>
                  <a:lnTo>
                    <a:pt x="1287306" y="1091914"/>
                  </a:lnTo>
                  <a:lnTo>
                    <a:pt x="1284805" y="1105076"/>
                  </a:lnTo>
                  <a:lnTo>
                    <a:pt x="1280879" y="1118235"/>
                  </a:lnTo>
                  <a:lnTo>
                    <a:pt x="1275511" y="1131392"/>
                  </a:lnTo>
                  <a:lnTo>
                    <a:pt x="1242300" y="1131392"/>
                  </a:lnTo>
                  <a:lnTo>
                    <a:pt x="1209093" y="1131392"/>
                  </a:lnTo>
                  <a:lnTo>
                    <a:pt x="1175892" y="1131392"/>
                  </a:lnTo>
                  <a:lnTo>
                    <a:pt x="1142695" y="1131392"/>
                  </a:lnTo>
                  <a:lnTo>
                    <a:pt x="1136802" y="1118193"/>
                  </a:lnTo>
                  <a:lnTo>
                    <a:pt x="1132335" y="1105019"/>
                  </a:lnTo>
                  <a:lnTo>
                    <a:pt x="1129339" y="1091871"/>
                  </a:lnTo>
                  <a:lnTo>
                    <a:pt x="1127861" y="1078750"/>
                  </a:lnTo>
                  <a:lnTo>
                    <a:pt x="1126490" y="1078750"/>
                  </a:lnTo>
                  <a:lnTo>
                    <a:pt x="1126490" y="1140269"/>
                  </a:lnTo>
                  <a:lnTo>
                    <a:pt x="1102194" y="1140269"/>
                  </a:lnTo>
                  <a:lnTo>
                    <a:pt x="1102194" y="573354"/>
                  </a:lnTo>
                  <a:lnTo>
                    <a:pt x="1126490" y="573354"/>
                  </a:lnTo>
                  <a:lnTo>
                    <a:pt x="1126490" y="639813"/>
                  </a:lnTo>
                  <a:lnTo>
                    <a:pt x="1127950" y="639813"/>
                  </a:lnTo>
                  <a:lnTo>
                    <a:pt x="1129496" y="626807"/>
                  </a:lnTo>
                  <a:lnTo>
                    <a:pt x="1132444" y="613830"/>
                  </a:lnTo>
                  <a:lnTo>
                    <a:pt x="1136828" y="600885"/>
                  </a:lnTo>
                  <a:lnTo>
                    <a:pt x="1142682" y="587971"/>
                  </a:lnTo>
                  <a:lnTo>
                    <a:pt x="1175888" y="587971"/>
                  </a:lnTo>
                  <a:lnTo>
                    <a:pt x="1209095" y="587971"/>
                  </a:lnTo>
                  <a:lnTo>
                    <a:pt x="1242300" y="587971"/>
                  </a:lnTo>
                  <a:lnTo>
                    <a:pt x="1275499" y="587971"/>
                  </a:lnTo>
                  <a:lnTo>
                    <a:pt x="1280301" y="600928"/>
                  </a:lnTo>
                  <a:lnTo>
                    <a:pt x="1284012" y="613887"/>
                  </a:lnTo>
                  <a:lnTo>
                    <a:pt x="1286616" y="626849"/>
                  </a:lnTo>
                  <a:lnTo>
                    <a:pt x="1288097" y="639813"/>
                  </a:lnTo>
                  <a:lnTo>
                    <a:pt x="1288465" y="639813"/>
                  </a:lnTo>
                  <a:lnTo>
                    <a:pt x="1288465" y="573354"/>
                  </a:lnTo>
                  <a:lnTo>
                    <a:pt x="1312760" y="573354"/>
                  </a:lnTo>
                  <a:close/>
                </a:path>
                <a:path w="1963420" h="3679825">
                  <a:moveTo>
                    <a:pt x="425792" y="0"/>
                  </a:moveTo>
                  <a:lnTo>
                    <a:pt x="863968" y="0"/>
                  </a:lnTo>
                  <a:lnTo>
                    <a:pt x="863968" y="209359"/>
                  </a:lnTo>
                  <a:lnTo>
                    <a:pt x="983945" y="209359"/>
                  </a:lnTo>
                  <a:lnTo>
                    <a:pt x="983945" y="323011"/>
                  </a:lnTo>
                  <a:lnTo>
                    <a:pt x="1101775" y="323011"/>
                  </a:lnTo>
                  <a:lnTo>
                    <a:pt x="1101775" y="1187691"/>
                  </a:lnTo>
                  <a:lnTo>
                    <a:pt x="1369339" y="1187691"/>
                  </a:lnTo>
                  <a:lnTo>
                    <a:pt x="1369339" y="1246378"/>
                  </a:lnTo>
                  <a:lnTo>
                    <a:pt x="1208836" y="1246390"/>
                  </a:lnTo>
                  <a:lnTo>
                    <a:pt x="1208836" y="1249946"/>
                  </a:lnTo>
                  <a:lnTo>
                    <a:pt x="1240252" y="1253670"/>
                  </a:lnTo>
                  <a:lnTo>
                    <a:pt x="1271593" y="1260782"/>
                  </a:lnTo>
                  <a:lnTo>
                    <a:pt x="1302859" y="1271367"/>
                  </a:lnTo>
                  <a:lnTo>
                    <a:pt x="1334046" y="1285506"/>
                  </a:lnTo>
                  <a:lnTo>
                    <a:pt x="1334046" y="1338973"/>
                  </a:lnTo>
                  <a:lnTo>
                    <a:pt x="1334046" y="1392441"/>
                  </a:lnTo>
                  <a:lnTo>
                    <a:pt x="1334046" y="1445910"/>
                  </a:lnTo>
                  <a:lnTo>
                    <a:pt x="1334046" y="1499382"/>
                  </a:lnTo>
                  <a:lnTo>
                    <a:pt x="1334046" y="1552856"/>
                  </a:lnTo>
                  <a:lnTo>
                    <a:pt x="1334046" y="1606334"/>
                  </a:lnTo>
                  <a:lnTo>
                    <a:pt x="1302746" y="1617924"/>
                  </a:lnTo>
                  <a:lnTo>
                    <a:pt x="1271446" y="1626879"/>
                  </a:lnTo>
                  <a:lnTo>
                    <a:pt x="1240143" y="1633162"/>
                  </a:lnTo>
                  <a:lnTo>
                    <a:pt x="1208836" y="1636737"/>
                  </a:lnTo>
                  <a:lnTo>
                    <a:pt x="1208836" y="1637614"/>
                  </a:lnTo>
                  <a:lnTo>
                    <a:pt x="1369339" y="1637614"/>
                  </a:lnTo>
                  <a:lnTo>
                    <a:pt x="1369339" y="1696300"/>
                  </a:lnTo>
                  <a:lnTo>
                    <a:pt x="1101775" y="1696300"/>
                  </a:lnTo>
                  <a:lnTo>
                    <a:pt x="1101775" y="2652814"/>
                  </a:lnTo>
                  <a:lnTo>
                    <a:pt x="1076363" y="2652839"/>
                  </a:lnTo>
                  <a:lnTo>
                    <a:pt x="986370" y="2844317"/>
                  </a:lnTo>
                  <a:lnTo>
                    <a:pt x="892543" y="2844317"/>
                  </a:lnTo>
                  <a:lnTo>
                    <a:pt x="892543" y="3264166"/>
                  </a:lnTo>
                  <a:lnTo>
                    <a:pt x="753567" y="3264166"/>
                  </a:lnTo>
                  <a:lnTo>
                    <a:pt x="753567" y="3506927"/>
                  </a:lnTo>
                  <a:lnTo>
                    <a:pt x="710704" y="3679723"/>
                  </a:lnTo>
                  <a:lnTo>
                    <a:pt x="618578" y="3679723"/>
                  </a:lnTo>
                  <a:lnTo>
                    <a:pt x="616788" y="3679723"/>
                  </a:lnTo>
                  <a:lnTo>
                    <a:pt x="573620" y="3504742"/>
                  </a:lnTo>
                  <a:lnTo>
                    <a:pt x="573620" y="3264166"/>
                  </a:lnTo>
                  <a:lnTo>
                    <a:pt x="434644" y="3264166"/>
                  </a:lnTo>
                  <a:lnTo>
                    <a:pt x="434644" y="2844317"/>
                  </a:lnTo>
                  <a:lnTo>
                    <a:pt x="350608" y="2844317"/>
                  </a:lnTo>
                  <a:lnTo>
                    <a:pt x="248894" y="2652814"/>
                  </a:lnTo>
                  <a:lnTo>
                    <a:pt x="225399" y="2652814"/>
                  </a:lnTo>
                  <a:lnTo>
                    <a:pt x="225399" y="1696300"/>
                  </a:lnTo>
                  <a:lnTo>
                    <a:pt x="0" y="1696300"/>
                  </a:lnTo>
                  <a:lnTo>
                    <a:pt x="0" y="1637614"/>
                  </a:lnTo>
                  <a:lnTo>
                    <a:pt x="148590" y="1637487"/>
                  </a:lnTo>
                  <a:lnTo>
                    <a:pt x="116803" y="1634828"/>
                  </a:lnTo>
                  <a:lnTo>
                    <a:pt x="85013" y="1628781"/>
                  </a:lnTo>
                  <a:lnTo>
                    <a:pt x="53224" y="1619295"/>
                  </a:lnTo>
                  <a:lnTo>
                    <a:pt x="21437" y="1606321"/>
                  </a:lnTo>
                  <a:lnTo>
                    <a:pt x="21437" y="1552849"/>
                  </a:lnTo>
                  <a:lnTo>
                    <a:pt x="21437" y="1499378"/>
                  </a:lnTo>
                  <a:lnTo>
                    <a:pt x="21437" y="1445909"/>
                  </a:lnTo>
                  <a:lnTo>
                    <a:pt x="21437" y="1392441"/>
                  </a:lnTo>
                  <a:lnTo>
                    <a:pt x="21437" y="1338973"/>
                  </a:lnTo>
                  <a:lnTo>
                    <a:pt x="21437" y="1285506"/>
                  </a:lnTo>
                  <a:lnTo>
                    <a:pt x="53331" y="1271264"/>
                  </a:lnTo>
                  <a:lnTo>
                    <a:pt x="85156" y="1260478"/>
                  </a:lnTo>
                  <a:lnTo>
                    <a:pt x="116910" y="1253249"/>
                  </a:lnTo>
                  <a:lnTo>
                    <a:pt x="148590" y="1249680"/>
                  </a:lnTo>
                  <a:lnTo>
                    <a:pt x="148590" y="1246378"/>
                  </a:lnTo>
                  <a:lnTo>
                    <a:pt x="0" y="1246378"/>
                  </a:lnTo>
                  <a:lnTo>
                    <a:pt x="0" y="1187691"/>
                  </a:lnTo>
                  <a:lnTo>
                    <a:pt x="225399" y="1187691"/>
                  </a:lnTo>
                  <a:lnTo>
                    <a:pt x="225399" y="323011"/>
                  </a:lnTo>
                  <a:lnTo>
                    <a:pt x="305790" y="323011"/>
                  </a:lnTo>
                  <a:lnTo>
                    <a:pt x="305790" y="209359"/>
                  </a:lnTo>
                  <a:lnTo>
                    <a:pt x="425792" y="209359"/>
                  </a:lnTo>
                  <a:lnTo>
                    <a:pt x="42579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28094" y="4959209"/>
              <a:ext cx="413384" cy="360680"/>
            </a:xfrm>
            <a:custGeom>
              <a:avLst/>
              <a:gdLst/>
              <a:ahLst/>
              <a:cxnLst/>
              <a:rect l="l" t="t" r="r" b="b"/>
              <a:pathLst>
                <a:path w="413385" h="360679">
                  <a:moveTo>
                    <a:pt x="385572" y="0"/>
                  </a:moveTo>
                  <a:lnTo>
                    <a:pt x="29540" y="0"/>
                  </a:lnTo>
                  <a:lnTo>
                    <a:pt x="0" y="122402"/>
                  </a:lnTo>
                  <a:lnTo>
                    <a:pt x="0" y="360527"/>
                  </a:lnTo>
                  <a:lnTo>
                    <a:pt x="413384" y="360527"/>
                  </a:lnTo>
                  <a:lnTo>
                    <a:pt x="413384" y="122402"/>
                  </a:lnTo>
                  <a:lnTo>
                    <a:pt x="38557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28094" y="4959209"/>
              <a:ext cx="413384" cy="360680"/>
            </a:xfrm>
            <a:custGeom>
              <a:avLst/>
              <a:gdLst/>
              <a:ahLst/>
              <a:cxnLst/>
              <a:rect l="l" t="t" r="r" b="b"/>
              <a:pathLst>
                <a:path w="413385" h="360679">
                  <a:moveTo>
                    <a:pt x="0" y="122402"/>
                  </a:moveTo>
                  <a:lnTo>
                    <a:pt x="29540" y="0"/>
                  </a:lnTo>
                  <a:lnTo>
                    <a:pt x="59067" y="0"/>
                  </a:lnTo>
                  <a:lnTo>
                    <a:pt x="355295" y="0"/>
                  </a:lnTo>
                  <a:lnTo>
                    <a:pt x="385572" y="0"/>
                  </a:lnTo>
                  <a:lnTo>
                    <a:pt x="413384" y="122402"/>
                  </a:lnTo>
                  <a:lnTo>
                    <a:pt x="413384" y="360527"/>
                  </a:lnTo>
                  <a:lnTo>
                    <a:pt x="0" y="360527"/>
                  </a:lnTo>
                  <a:lnTo>
                    <a:pt x="0" y="12240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28096" y="5071932"/>
              <a:ext cx="412750" cy="246379"/>
            </a:xfrm>
            <a:custGeom>
              <a:avLst/>
              <a:gdLst/>
              <a:ahLst/>
              <a:cxnLst/>
              <a:rect l="l" t="t" r="r" b="b"/>
              <a:pathLst>
                <a:path w="412750" h="246379">
                  <a:moveTo>
                    <a:pt x="412203" y="233781"/>
                  </a:moveTo>
                  <a:lnTo>
                    <a:pt x="360680" y="233273"/>
                  </a:lnTo>
                  <a:lnTo>
                    <a:pt x="309156" y="231914"/>
                  </a:lnTo>
                  <a:lnTo>
                    <a:pt x="257632" y="229997"/>
                  </a:lnTo>
                  <a:lnTo>
                    <a:pt x="154571" y="225602"/>
                  </a:lnTo>
                  <a:lnTo>
                    <a:pt x="103047" y="223685"/>
                  </a:lnTo>
                  <a:lnTo>
                    <a:pt x="51523" y="222326"/>
                  </a:lnTo>
                  <a:lnTo>
                    <a:pt x="0" y="221805"/>
                  </a:lnTo>
                  <a:lnTo>
                    <a:pt x="0" y="233870"/>
                  </a:lnTo>
                  <a:lnTo>
                    <a:pt x="51523" y="234391"/>
                  </a:lnTo>
                  <a:lnTo>
                    <a:pt x="103047" y="235750"/>
                  </a:lnTo>
                  <a:lnTo>
                    <a:pt x="154571" y="237667"/>
                  </a:lnTo>
                  <a:lnTo>
                    <a:pt x="257632" y="242074"/>
                  </a:lnTo>
                  <a:lnTo>
                    <a:pt x="309156" y="243992"/>
                  </a:lnTo>
                  <a:lnTo>
                    <a:pt x="360680" y="245351"/>
                  </a:lnTo>
                  <a:lnTo>
                    <a:pt x="412203" y="245859"/>
                  </a:lnTo>
                  <a:lnTo>
                    <a:pt x="412203" y="233781"/>
                  </a:lnTo>
                  <a:close/>
                </a:path>
                <a:path w="412750" h="246379">
                  <a:moveTo>
                    <a:pt x="412203" y="211607"/>
                  </a:moveTo>
                  <a:lnTo>
                    <a:pt x="360680" y="211086"/>
                  </a:lnTo>
                  <a:lnTo>
                    <a:pt x="309156" y="209740"/>
                  </a:lnTo>
                  <a:lnTo>
                    <a:pt x="257632" y="207822"/>
                  </a:lnTo>
                  <a:lnTo>
                    <a:pt x="154571" y="203415"/>
                  </a:lnTo>
                  <a:lnTo>
                    <a:pt x="103047" y="201498"/>
                  </a:lnTo>
                  <a:lnTo>
                    <a:pt x="51523" y="200139"/>
                  </a:lnTo>
                  <a:lnTo>
                    <a:pt x="0" y="199631"/>
                  </a:lnTo>
                  <a:lnTo>
                    <a:pt x="0" y="211696"/>
                  </a:lnTo>
                  <a:lnTo>
                    <a:pt x="51523" y="212204"/>
                  </a:lnTo>
                  <a:lnTo>
                    <a:pt x="103047" y="213563"/>
                  </a:lnTo>
                  <a:lnTo>
                    <a:pt x="154571" y="215493"/>
                  </a:lnTo>
                  <a:lnTo>
                    <a:pt x="257632" y="219887"/>
                  </a:lnTo>
                  <a:lnTo>
                    <a:pt x="309156" y="221805"/>
                  </a:lnTo>
                  <a:lnTo>
                    <a:pt x="360680" y="223164"/>
                  </a:lnTo>
                  <a:lnTo>
                    <a:pt x="412203" y="223685"/>
                  </a:lnTo>
                  <a:lnTo>
                    <a:pt x="412203" y="211607"/>
                  </a:lnTo>
                  <a:close/>
                </a:path>
                <a:path w="412750" h="246379">
                  <a:moveTo>
                    <a:pt x="412203" y="189420"/>
                  </a:moveTo>
                  <a:lnTo>
                    <a:pt x="360680" y="188912"/>
                  </a:lnTo>
                  <a:lnTo>
                    <a:pt x="309156" y="187553"/>
                  </a:lnTo>
                  <a:lnTo>
                    <a:pt x="257632" y="185635"/>
                  </a:lnTo>
                  <a:lnTo>
                    <a:pt x="154571" y="181229"/>
                  </a:lnTo>
                  <a:lnTo>
                    <a:pt x="103047" y="179311"/>
                  </a:lnTo>
                  <a:lnTo>
                    <a:pt x="51523" y="177965"/>
                  </a:lnTo>
                  <a:lnTo>
                    <a:pt x="0" y="177444"/>
                  </a:lnTo>
                  <a:lnTo>
                    <a:pt x="0" y="189522"/>
                  </a:lnTo>
                  <a:lnTo>
                    <a:pt x="51523" y="190042"/>
                  </a:lnTo>
                  <a:lnTo>
                    <a:pt x="103047" y="191389"/>
                  </a:lnTo>
                  <a:lnTo>
                    <a:pt x="154571" y="193306"/>
                  </a:lnTo>
                  <a:lnTo>
                    <a:pt x="257632" y="197713"/>
                  </a:lnTo>
                  <a:lnTo>
                    <a:pt x="309156" y="199631"/>
                  </a:lnTo>
                  <a:lnTo>
                    <a:pt x="360680" y="200990"/>
                  </a:lnTo>
                  <a:lnTo>
                    <a:pt x="412203" y="201498"/>
                  </a:lnTo>
                  <a:lnTo>
                    <a:pt x="412203" y="189420"/>
                  </a:lnTo>
                  <a:close/>
                </a:path>
                <a:path w="412750" h="246379">
                  <a:moveTo>
                    <a:pt x="412203" y="167246"/>
                  </a:moveTo>
                  <a:lnTo>
                    <a:pt x="360680" y="166725"/>
                  </a:lnTo>
                  <a:lnTo>
                    <a:pt x="309156" y="165366"/>
                  </a:lnTo>
                  <a:lnTo>
                    <a:pt x="257632" y="163449"/>
                  </a:lnTo>
                  <a:lnTo>
                    <a:pt x="154571" y="159054"/>
                  </a:lnTo>
                  <a:lnTo>
                    <a:pt x="103047" y="157137"/>
                  </a:lnTo>
                  <a:lnTo>
                    <a:pt x="51523" y="155778"/>
                  </a:lnTo>
                  <a:lnTo>
                    <a:pt x="0" y="155270"/>
                  </a:lnTo>
                  <a:lnTo>
                    <a:pt x="0" y="167347"/>
                  </a:lnTo>
                  <a:lnTo>
                    <a:pt x="51523" y="167855"/>
                  </a:lnTo>
                  <a:lnTo>
                    <a:pt x="103047" y="169214"/>
                  </a:lnTo>
                  <a:lnTo>
                    <a:pt x="154571" y="171132"/>
                  </a:lnTo>
                  <a:lnTo>
                    <a:pt x="257632" y="175526"/>
                  </a:lnTo>
                  <a:lnTo>
                    <a:pt x="309156" y="177444"/>
                  </a:lnTo>
                  <a:lnTo>
                    <a:pt x="360680" y="178803"/>
                  </a:lnTo>
                  <a:lnTo>
                    <a:pt x="412203" y="179324"/>
                  </a:lnTo>
                  <a:lnTo>
                    <a:pt x="412203" y="167246"/>
                  </a:lnTo>
                  <a:close/>
                </a:path>
                <a:path w="412750" h="246379">
                  <a:moveTo>
                    <a:pt x="412203" y="145059"/>
                  </a:moveTo>
                  <a:lnTo>
                    <a:pt x="360680" y="144551"/>
                  </a:lnTo>
                  <a:lnTo>
                    <a:pt x="309156" y="143192"/>
                  </a:lnTo>
                  <a:lnTo>
                    <a:pt x="257632" y="141274"/>
                  </a:lnTo>
                  <a:lnTo>
                    <a:pt x="154571" y="136880"/>
                  </a:lnTo>
                  <a:lnTo>
                    <a:pt x="103047" y="134962"/>
                  </a:lnTo>
                  <a:lnTo>
                    <a:pt x="51523" y="133604"/>
                  </a:lnTo>
                  <a:lnTo>
                    <a:pt x="0" y="133083"/>
                  </a:lnTo>
                  <a:lnTo>
                    <a:pt x="0" y="145161"/>
                  </a:lnTo>
                  <a:lnTo>
                    <a:pt x="51523" y="145681"/>
                  </a:lnTo>
                  <a:lnTo>
                    <a:pt x="103047" y="147027"/>
                  </a:lnTo>
                  <a:lnTo>
                    <a:pt x="154571" y="148945"/>
                  </a:lnTo>
                  <a:lnTo>
                    <a:pt x="257632" y="153339"/>
                  </a:lnTo>
                  <a:lnTo>
                    <a:pt x="309156" y="155257"/>
                  </a:lnTo>
                  <a:lnTo>
                    <a:pt x="360680" y="156616"/>
                  </a:lnTo>
                  <a:lnTo>
                    <a:pt x="412203" y="157124"/>
                  </a:lnTo>
                  <a:lnTo>
                    <a:pt x="412203" y="145059"/>
                  </a:lnTo>
                  <a:close/>
                </a:path>
                <a:path w="412750" h="246379">
                  <a:moveTo>
                    <a:pt x="412203" y="122885"/>
                  </a:moveTo>
                  <a:lnTo>
                    <a:pt x="360680" y="122364"/>
                  </a:lnTo>
                  <a:lnTo>
                    <a:pt x="309156" y="121005"/>
                  </a:lnTo>
                  <a:lnTo>
                    <a:pt x="257632" y="119087"/>
                  </a:lnTo>
                  <a:lnTo>
                    <a:pt x="154571" y="114693"/>
                  </a:lnTo>
                  <a:lnTo>
                    <a:pt x="103047" y="112776"/>
                  </a:lnTo>
                  <a:lnTo>
                    <a:pt x="51523" y="111417"/>
                  </a:lnTo>
                  <a:lnTo>
                    <a:pt x="0" y="110909"/>
                  </a:lnTo>
                  <a:lnTo>
                    <a:pt x="0" y="122974"/>
                  </a:lnTo>
                  <a:lnTo>
                    <a:pt x="51523" y="123482"/>
                  </a:lnTo>
                  <a:lnTo>
                    <a:pt x="103047" y="124841"/>
                  </a:lnTo>
                  <a:lnTo>
                    <a:pt x="154571" y="126758"/>
                  </a:lnTo>
                  <a:lnTo>
                    <a:pt x="257632" y="131152"/>
                  </a:lnTo>
                  <a:lnTo>
                    <a:pt x="309156" y="133070"/>
                  </a:lnTo>
                  <a:lnTo>
                    <a:pt x="360680" y="134429"/>
                  </a:lnTo>
                  <a:lnTo>
                    <a:pt x="412203" y="134950"/>
                  </a:lnTo>
                  <a:lnTo>
                    <a:pt x="412203" y="122885"/>
                  </a:lnTo>
                  <a:close/>
                </a:path>
                <a:path w="412750" h="246379">
                  <a:moveTo>
                    <a:pt x="412203" y="100698"/>
                  </a:moveTo>
                  <a:lnTo>
                    <a:pt x="360680" y="100190"/>
                  </a:lnTo>
                  <a:lnTo>
                    <a:pt x="309156" y="98831"/>
                  </a:lnTo>
                  <a:lnTo>
                    <a:pt x="257632" y="96913"/>
                  </a:lnTo>
                  <a:lnTo>
                    <a:pt x="154571" y="92519"/>
                  </a:lnTo>
                  <a:lnTo>
                    <a:pt x="103047" y="90601"/>
                  </a:lnTo>
                  <a:lnTo>
                    <a:pt x="51523" y="89242"/>
                  </a:lnTo>
                  <a:lnTo>
                    <a:pt x="0" y="88722"/>
                  </a:lnTo>
                  <a:lnTo>
                    <a:pt x="0" y="100787"/>
                  </a:lnTo>
                  <a:lnTo>
                    <a:pt x="51523" y="101307"/>
                  </a:lnTo>
                  <a:lnTo>
                    <a:pt x="103047" y="102666"/>
                  </a:lnTo>
                  <a:lnTo>
                    <a:pt x="154571" y="104584"/>
                  </a:lnTo>
                  <a:lnTo>
                    <a:pt x="257632" y="108978"/>
                  </a:lnTo>
                  <a:lnTo>
                    <a:pt x="309156" y="110896"/>
                  </a:lnTo>
                  <a:lnTo>
                    <a:pt x="360680" y="112255"/>
                  </a:lnTo>
                  <a:lnTo>
                    <a:pt x="412203" y="112763"/>
                  </a:lnTo>
                  <a:lnTo>
                    <a:pt x="412203" y="100698"/>
                  </a:lnTo>
                  <a:close/>
                </a:path>
                <a:path w="412750" h="246379">
                  <a:moveTo>
                    <a:pt x="412203" y="78511"/>
                  </a:moveTo>
                  <a:lnTo>
                    <a:pt x="360680" y="78003"/>
                  </a:lnTo>
                  <a:lnTo>
                    <a:pt x="309156" y="76644"/>
                  </a:lnTo>
                  <a:lnTo>
                    <a:pt x="257632" y="74726"/>
                  </a:lnTo>
                  <a:lnTo>
                    <a:pt x="154571" y="70332"/>
                  </a:lnTo>
                  <a:lnTo>
                    <a:pt x="103047" y="68414"/>
                  </a:lnTo>
                  <a:lnTo>
                    <a:pt x="51523" y="67056"/>
                  </a:lnTo>
                  <a:lnTo>
                    <a:pt x="0" y="66535"/>
                  </a:lnTo>
                  <a:lnTo>
                    <a:pt x="0" y="78613"/>
                  </a:lnTo>
                  <a:lnTo>
                    <a:pt x="51523" y="79133"/>
                  </a:lnTo>
                  <a:lnTo>
                    <a:pt x="103047" y="80492"/>
                  </a:lnTo>
                  <a:lnTo>
                    <a:pt x="154571" y="82410"/>
                  </a:lnTo>
                  <a:lnTo>
                    <a:pt x="257632" y="86804"/>
                  </a:lnTo>
                  <a:lnTo>
                    <a:pt x="309156" y="88722"/>
                  </a:lnTo>
                  <a:lnTo>
                    <a:pt x="360680" y="90081"/>
                  </a:lnTo>
                  <a:lnTo>
                    <a:pt x="412203" y="90589"/>
                  </a:lnTo>
                  <a:lnTo>
                    <a:pt x="412203" y="78511"/>
                  </a:lnTo>
                  <a:close/>
                </a:path>
                <a:path w="412750" h="246379">
                  <a:moveTo>
                    <a:pt x="412203" y="56337"/>
                  </a:moveTo>
                  <a:lnTo>
                    <a:pt x="360680" y="55816"/>
                  </a:lnTo>
                  <a:lnTo>
                    <a:pt x="309156" y="54470"/>
                  </a:lnTo>
                  <a:lnTo>
                    <a:pt x="257632" y="52552"/>
                  </a:lnTo>
                  <a:lnTo>
                    <a:pt x="154571" y="48145"/>
                  </a:lnTo>
                  <a:lnTo>
                    <a:pt x="103047" y="46228"/>
                  </a:lnTo>
                  <a:lnTo>
                    <a:pt x="51523" y="44881"/>
                  </a:lnTo>
                  <a:lnTo>
                    <a:pt x="0" y="44361"/>
                  </a:lnTo>
                  <a:lnTo>
                    <a:pt x="0" y="56438"/>
                  </a:lnTo>
                  <a:lnTo>
                    <a:pt x="51523" y="56959"/>
                  </a:lnTo>
                  <a:lnTo>
                    <a:pt x="103047" y="58305"/>
                  </a:lnTo>
                  <a:lnTo>
                    <a:pt x="154571" y="60223"/>
                  </a:lnTo>
                  <a:lnTo>
                    <a:pt x="257632" y="64630"/>
                  </a:lnTo>
                  <a:lnTo>
                    <a:pt x="309156" y="66548"/>
                  </a:lnTo>
                  <a:lnTo>
                    <a:pt x="360680" y="67894"/>
                  </a:lnTo>
                  <a:lnTo>
                    <a:pt x="412203" y="68414"/>
                  </a:lnTo>
                  <a:lnTo>
                    <a:pt x="412203" y="56337"/>
                  </a:lnTo>
                  <a:close/>
                </a:path>
                <a:path w="412750" h="246379">
                  <a:moveTo>
                    <a:pt x="412203" y="34163"/>
                  </a:moveTo>
                  <a:lnTo>
                    <a:pt x="360680" y="33642"/>
                  </a:lnTo>
                  <a:lnTo>
                    <a:pt x="309156" y="32283"/>
                  </a:lnTo>
                  <a:lnTo>
                    <a:pt x="257632" y="30365"/>
                  </a:lnTo>
                  <a:lnTo>
                    <a:pt x="154571" y="25971"/>
                  </a:lnTo>
                  <a:lnTo>
                    <a:pt x="103047" y="24053"/>
                  </a:lnTo>
                  <a:lnTo>
                    <a:pt x="51523" y="22694"/>
                  </a:lnTo>
                  <a:lnTo>
                    <a:pt x="0" y="22186"/>
                  </a:lnTo>
                  <a:lnTo>
                    <a:pt x="0" y="34264"/>
                  </a:lnTo>
                  <a:lnTo>
                    <a:pt x="51523" y="34772"/>
                  </a:lnTo>
                  <a:lnTo>
                    <a:pt x="103047" y="36131"/>
                  </a:lnTo>
                  <a:lnTo>
                    <a:pt x="154571" y="38049"/>
                  </a:lnTo>
                  <a:lnTo>
                    <a:pt x="257632" y="42443"/>
                  </a:lnTo>
                  <a:lnTo>
                    <a:pt x="309156" y="44348"/>
                  </a:lnTo>
                  <a:lnTo>
                    <a:pt x="360680" y="45707"/>
                  </a:lnTo>
                  <a:lnTo>
                    <a:pt x="412203" y="46228"/>
                  </a:lnTo>
                  <a:lnTo>
                    <a:pt x="412203" y="34163"/>
                  </a:lnTo>
                  <a:close/>
                </a:path>
                <a:path w="412750" h="246379">
                  <a:moveTo>
                    <a:pt x="412203" y="11976"/>
                  </a:moveTo>
                  <a:lnTo>
                    <a:pt x="360680" y="11468"/>
                  </a:lnTo>
                  <a:lnTo>
                    <a:pt x="309156" y="10109"/>
                  </a:lnTo>
                  <a:lnTo>
                    <a:pt x="257632" y="8191"/>
                  </a:lnTo>
                  <a:lnTo>
                    <a:pt x="154571" y="3797"/>
                  </a:lnTo>
                  <a:lnTo>
                    <a:pt x="103047" y="1879"/>
                  </a:lnTo>
                  <a:lnTo>
                    <a:pt x="51523" y="520"/>
                  </a:lnTo>
                  <a:lnTo>
                    <a:pt x="0" y="0"/>
                  </a:lnTo>
                  <a:lnTo>
                    <a:pt x="0" y="12065"/>
                  </a:lnTo>
                  <a:lnTo>
                    <a:pt x="51523" y="12585"/>
                  </a:lnTo>
                  <a:lnTo>
                    <a:pt x="103047" y="13944"/>
                  </a:lnTo>
                  <a:lnTo>
                    <a:pt x="154571" y="15862"/>
                  </a:lnTo>
                  <a:lnTo>
                    <a:pt x="257632" y="20256"/>
                  </a:lnTo>
                  <a:lnTo>
                    <a:pt x="309156" y="22174"/>
                  </a:lnTo>
                  <a:lnTo>
                    <a:pt x="360680" y="23533"/>
                  </a:lnTo>
                  <a:lnTo>
                    <a:pt x="412203" y="24041"/>
                  </a:lnTo>
                  <a:lnTo>
                    <a:pt x="412203" y="11976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54740" y="2055034"/>
              <a:ext cx="342265" cy="3680460"/>
            </a:xfrm>
            <a:custGeom>
              <a:avLst/>
              <a:gdLst/>
              <a:ahLst/>
              <a:cxnLst/>
              <a:rect l="l" t="t" r="r" b="b"/>
              <a:pathLst>
                <a:path w="342264" h="3680460">
                  <a:moveTo>
                    <a:pt x="328993" y="1690293"/>
                  </a:moveTo>
                  <a:lnTo>
                    <a:pt x="30543" y="1690293"/>
                  </a:lnTo>
                  <a:lnTo>
                    <a:pt x="30543" y="3265093"/>
                  </a:lnTo>
                  <a:lnTo>
                    <a:pt x="89052" y="3304984"/>
                  </a:lnTo>
                  <a:lnTo>
                    <a:pt x="89357" y="3510978"/>
                  </a:lnTo>
                  <a:lnTo>
                    <a:pt x="132626" y="3680180"/>
                  </a:lnTo>
                  <a:lnTo>
                    <a:pt x="227507" y="3680180"/>
                  </a:lnTo>
                  <a:lnTo>
                    <a:pt x="270332" y="3500170"/>
                  </a:lnTo>
                  <a:lnTo>
                    <a:pt x="270256" y="3305657"/>
                  </a:lnTo>
                  <a:lnTo>
                    <a:pt x="328993" y="3265093"/>
                  </a:lnTo>
                  <a:lnTo>
                    <a:pt x="328993" y="1690293"/>
                  </a:lnTo>
                  <a:close/>
                </a:path>
                <a:path w="342264" h="3680460">
                  <a:moveTo>
                    <a:pt x="342112" y="0"/>
                  </a:moveTo>
                  <a:lnTo>
                    <a:pt x="0" y="0"/>
                  </a:lnTo>
                  <a:lnTo>
                    <a:pt x="0" y="517525"/>
                  </a:lnTo>
                  <a:lnTo>
                    <a:pt x="342112" y="517525"/>
                  </a:lnTo>
                  <a:lnTo>
                    <a:pt x="34211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46435" y="2074859"/>
              <a:ext cx="361950" cy="517525"/>
            </a:xfrm>
            <a:custGeom>
              <a:avLst/>
              <a:gdLst/>
              <a:ahLst/>
              <a:cxnLst/>
              <a:rect l="l" t="t" r="r" b="b"/>
              <a:pathLst>
                <a:path w="361950" h="517525">
                  <a:moveTo>
                    <a:pt x="361911" y="491921"/>
                  </a:moveTo>
                  <a:lnTo>
                    <a:pt x="310210" y="490524"/>
                  </a:lnTo>
                  <a:lnTo>
                    <a:pt x="258508" y="486930"/>
                  </a:lnTo>
                  <a:lnTo>
                    <a:pt x="206806" y="482003"/>
                  </a:lnTo>
                  <a:lnTo>
                    <a:pt x="155105" y="476643"/>
                  </a:lnTo>
                  <a:lnTo>
                    <a:pt x="103403" y="471716"/>
                  </a:lnTo>
                  <a:lnTo>
                    <a:pt x="51701" y="468122"/>
                  </a:lnTo>
                  <a:lnTo>
                    <a:pt x="0" y="466725"/>
                  </a:lnTo>
                  <a:lnTo>
                    <a:pt x="0" y="492125"/>
                  </a:lnTo>
                  <a:lnTo>
                    <a:pt x="51701" y="493522"/>
                  </a:lnTo>
                  <a:lnTo>
                    <a:pt x="103403" y="497116"/>
                  </a:lnTo>
                  <a:lnTo>
                    <a:pt x="155105" y="502043"/>
                  </a:lnTo>
                  <a:lnTo>
                    <a:pt x="206806" y="507403"/>
                  </a:lnTo>
                  <a:lnTo>
                    <a:pt x="258508" y="512330"/>
                  </a:lnTo>
                  <a:lnTo>
                    <a:pt x="310210" y="515924"/>
                  </a:lnTo>
                  <a:lnTo>
                    <a:pt x="361911" y="517321"/>
                  </a:lnTo>
                  <a:lnTo>
                    <a:pt x="361911" y="491921"/>
                  </a:lnTo>
                  <a:close/>
                </a:path>
                <a:path w="361950" h="517525">
                  <a:moveTo>
                    <a:pt x="361911" y="445249"/>
                  </a:moveTo>
                  <a:lnTo>
                    <a:pt x="310210" y="443852"/>
                  </a:lnTo>
                  <a:lnTo>
                    <a:pt x="258508" y="440258"/>
                  </a:lnTo>
                  <a:lnTo>
                    <a:pt x="206806" y="435330"/>
                  </a:lnTo>
                  <a:lnTo>
                    <a:pt x="155105" y="429971"/>
                  </a:lnTo>
                  <a:lnTo>
                    <a:pt x="103403" y="425043"/>
                  </a:lnTo>
                  <a:lnTo>
                    <a:pt x="51701" y="421449"/>
                  </a:lnTo>
                  <a:lnTo>
                    <a:pt x="0" y="420052"/>
                  </a:lnTo>
                  <a:lnTo>
                    <a:pt x="0" y="445452"/>
                  </a:lnTo>
                  <a:lnTo>
                    <a:pt x="51701" y="446849"/>
                  </a:lnTo>
                  <a:lnTo>
                    <a:pt x="103403" y="450443"/>
                  </a:lnTo>
                  <a:lnTo>
                    <a:pt x="155105" y="455371"/>
                  </a:lnTo>
                  <a:lnTo>
                    <a:pt x="206806" y="460730"/>
                  </a:lnTo>
                  <a:lnTo>
                    <a:pt x="258508" y="465658"/>
                  </a:lnTo>
                  <a:lnTo>
                    <a:pt x="310210" y="469252"/>
                  </a:lnTo>
                  <a:lnTo>
                    <a:pt x="361911" y="470649"/>
                  </a:lnTo>
                  <a:lnTo>
                    <a:pt x="361911" y="445249"/>
                  </a:lnTo>
                  <a:close/>
                </a:path>
                <a:path w="361950" h="517525">
                  <a:moveTo>
                    <a:pt x="361911" y="398576"/>
                  </a:moveTo>
                  <a:lnTo>
                    <a:pt x="310210" y="397179"/>
                  </a:lnTo>
                  <a:lnTo>
                    <a:pt x="258508" y="393573"/>
                  </a:lnTo>
                  <a:lnTo>
                    <a:pt x="206806" y="388658"/>
                  </a:lnTo>
                  <a:lnTo>
                    <a:pt x="155105" y="383298"/>
                  </a:lnTo>
                  <a:lnTo>
                    <a:pt x="103403" y="378371"/>
                  </a:lnTo>
                  <a:lnTo>
                    <a:pt x="51701" y="374777"/>
                  </a:lnTo>
                  <a:lnTo>
                    <a:pt x="0" y="373380"/>
                  </a:lnTo>
                  <a:lnTo>
                    <a:pt x="0" y="398780"/>
                  </a:lnTo>
                  <a:lnTo>
                    <a:pt x="51701" y="400177"/>
                  </a:lnTo>
                  <a:lnTo>
                    <a:pt x="103403" y="403771"/>
                  </a:lnTo>
                  <a:lnTo>
                    <a:pt x="155105" y="408698"/>
                  </a:lnTo>
                  <a:lnTo>
                    <a:pt x="206806" y="414058"/>
                  </a:lnTo>
                  <a:lnTo>
                    <a:pt x="258508" y="418973"/>
                  </a:lnTo>
                  <a:lnTo>
                    <a:pt x="310210" y="422579"/>
                  </a:lnTo>
                  <a:lnTo>
                    <a:pt x="361911" y="423976"/>
                  </a:lnTo>
                  <a:lnTo>
                    <a:pt x="361911" y="398576"/>
                  </a:lnTo>
                  <a:close/>
                </a:path>
                <a:path w="361950" h="517525">
                  <a:moveTo>
                    <a:pt x="361911" y="351904"/>
                  </a:moveTo>
                  <a:lnTo>
                    <a:pt x="310210" y="350507"/>
                  </a:lnTo>
                  <a:lnTo>
                    <a:pt x="258508" y="346900"/>
                  </a:lnTo>
                  <a:lnTo>
                    <a:pt x="206806" y="341985"/>
                  </a:lnTo>
                  <a:lnTo>
                    <a:pt x="155105" y="336626"/>
                  </a:lnTo>
                  <a:lnTo>
                    <a:pt x="103403" y="331698"/>
                  </a:lnTo>
                  <a:lnTo>
                    <a:pt x="51701" y="328104"/>
                  </a:lnTo>
                  <a:lnTo>
                    <a:pt x="0" y="326707"/>
                  </a:lnTo>
                  <a:lnTo>
                    <a:pt x="0" y="352107"/>
                  </a:lnTo>
                  <a:lnTo>
                    <a:pt x="51701" y="353504"/>
                  </a:lnTo>
                  <a:lnTo>
                    <a:pt x="103403" y="357098"/>
                  </a:lnTo>
                  <a:lnTo>
                    <a:pt x="155105" y="362026"/>
                  </a:lnTo>
                  <a:lnTo>
                    <a:pt x="206806" y="367385"/>
                  </a:lnTo>
                  <a:lnTo>
                    <a:pt x="258508" y="372300"/>
                  </a:lnTo>
                  <a:lnTo>
                    <a:pt x="310210" y="375907"/>
                  </a:lnTo>
                  <a:lnTo>
                    <a:pt x="361911" y="377304"/>
                  </a:lnTo>
                  <a:lnTo>
                    <a:pt x="361911" y="351904"/>
                  </a:lnTo>
                  <a:close/>
                </a:path>
                <a:path w="361950" h="517525">
                  <a:moveTo>
                    <a:pt x="361911" y="305219"/>
                  </a:moveTo>
                  <a:lnTo>
                    <a:pt x="310210" y="303834"/>
                  </a:lnTo>
                  <a:lnTo>
                    <a:pt x="258508" y="300228"/>
                  </a:lnTo>
                  <a:lnTo>
                    <a:pt x="206806" y="295313"/>
                  </a:lnTo>
                  <a:lnTo>
                    <a:pt x="155105" y="289941"/>
                  </a:lnTo>
                  <a:lnTo>
                    <a:pt x="103403" y="285026"/>
                  </a:lnTo>
                  <a:lnTo>
                    <a:pt x="51701" y="281419"/>
                  </a:lnTo>
                  <a:lnTo>
                    <a:pt x="0" y="280022"/>
                  </a:lnTo>
                  <a:lnTo>
                    <a:pt x="0" y="305422"/>
                  </a:lnTo>
                  <a:lnTo>
                    <a:pt x="51701" y="306819"/>
                  </a:lnTo>
                  <a:lnTo>
                    <a:pt x="103403" y="310426"/>
                  </a:lnTo>
                  <a:lnTo>
                    <a:pt x="155105" y="315341"/>
                  </a:lnTo>
                  <a:lnTo>
                    <a:pt x="206806" y="320713"/>
                  </a:lnTo>
                  <a:lnTo>
                    <a:pt x="258508" y="325628"/>
                  </a:lnTo>
                  <a:lnTo>
                    <a:pt x="310210" y="329234"/>
                  </a:lnTo>
                  <a:lnTo>
                    <a:pt x="361911" y="330619"/>
                  </a:lnTo>
                  <a:lnTo>
                    <a:pt x="361911" y="305219"/>
                  </a:lnTo>
                  <a:close/>
                </a:path>
                <a:path w="361950" h="517525">
                  <a:moveTo>
                    <a:pt x="361911" y="258546"/>
                  </a:moveTo>
                  <a:lnTo>
                    <a:pt x="310210" y="257149"/>
                  </a:lnTo>
                  <a:lnTo>
                    <a:pt x="258508" y="253555"/>
                  </a:lnTo>
                  <a:lnTo>
                    <a:pt x="206806" y="248640"/>
                  </a:lnTo>
                  <a:lnTo>
                    <a:pt x="155105" y="243268"/>
                  </a:lnTo>
                  <a:lnTo>
                    <a:pt x="103403" y="238353"/>
                  </a:lnTo>
                  <a:lnTo>
                    <a:pt x="51701" y="234746"/>
                  </a:lnTo>
                  <a:lnTo>
                    <a:pt x="0" y="233349"/>
                  </a:lnTo>
                  <a:lnTo>
                    <a:pt x="0" y="258749"/>
                  </a:lnTo>
                  <a:lnTo>
                    <a:pt x="51701" y="260146"/>
                  </a:lnTo>
                  <a:lnTo>
                    <a:pt x="103403" y="263753"/>
                  </a:lnTo>
                  <a:lnTo>
                    <a:pt x="155105" y="268668"/>
                  </a:lnTo>
                  <a:lnTo>
                    <a:pt x="206806" y="274040"/>
                  </a:lnTo>
                  <a:lnTo>
                    <a:pt x="258508" y="278955"/>
                  </a:lnTo>
                  <a:lnTo>
                    <a:pt x="310210" y="282549"/>
                  </a:lnTo>
                  <a:lnTo>
                    <a:pt x="361911" y="283946"/>
                  </a:lnTo>
                  <a:lnTo>
                    <a:pt x="361911" y="258546"/>
                  </a:lnTo>
                  <a:close/>
                </a:path>
                <a:path w="361950" h="517525">
                  <a:moveTo>
                    <a:pt x="361911" y="211874"/>
                  </a:moveTo>
                  <a:lnTo>
                    <a:pt x="310210" y="210477"/>
                  </a:lnTo>
                  <a:lnTo>
                    <a:pt x="258508" y="206883"/>
                  </a:lnTo>
                  <a:lnTo>
                    <a:pt x="206806" y="201955"/>
                  </a:lnTo>
                  <a:lnTo>
                    <a:pt x="155105" y="196596"/>
                  </a:lnTo>
                  <a:lnTo>
                    <a:pt x="103403" y="191681"/>
                  </a:lnTo>
                  <a:lnTo>
                    <a:pt x="51701" y="188074"/>
                  </a:lnTo>
                  <a:lnTo>
                    <a:pt x="0" y="186677"/>
                  </a:lnTo>
                  <a:lnTo>
                    <a:pt x="0" y="212077"/>
                  </a:lnTo>
                  <a:lnTo>
                    <a:pt x="51701" y="213474"/>
                  </a:lnTo>
                  <a:lnTo>
                    <a:pt x="103403" y="217081"/>
                  </a:lnTo>
                  <a:lnTo>
                    <a:pt x="155105" y="221996"/>
                  </a:lnTo>
                  <a:lnTo>
                    <a:pt x="206806" y="227355"/>
                  </a:lnTo>
                  <a:lnTo>
                    <a:pt x="258508" y="232283"/>
                  </a:lnTo>
                  <a:lnTo>
                    <a:pt x="310210" y="235877"/>
                  </a:lnTo>
                  <a:lnTo>
                    <a:pt x="361911" y="237274"/>
                  </a:lnTo>
                  <a:lnTo>
                    <a:pt x="361911" y="211874"/>
                  </a:lnTo>
                  <a:close/>
                </a:path>
                <a:path w="361950" h="517525">
                  <a:moveTo>
                    <a:pt x="361911" y="165201"/>
                  </a:moveTo>
                  <a:lnTo>
                    <a:pt x="310210" y="163804"/>
                  </a:lnTo>
                  <a:lnTo>
                    <a:pt x="258508" y="160210"/>
                  </a:lnTo>
                  <a:lnTo>
                    <a:pt x="206806" y="155282"/>
                  </a:lnTo>
                  <a:lnTo>
                    <a:pt x="155105" y="149923"/>
                  </a:lnTo>
                  <a:lnTo>
                    <a:pt x="103403" y="145008"/>
                  </a:lnTo>
                  <a:lnTo>
                    <a:pt x="51701" y="141401"/>
                  </a:lnTo>
                  <a:lnTo>
                    <a:pt x="0" y="140004"/>
                  </a:lnTo>
                  <a:lnTo>
                    <a:pt x="0" y="165404"/>
                  </a:lnTo>
                  <a:lnTo>
                    <a:pt x="51701" y="166801"/>
                  </a:lnTo>
                  <a:lnTo>
                    <a:pt x="103403" y="170408"/>
                  </a:lnTo>
                  <a:lnTo>
                    <a:pt x="155105" y="175323"/>
                  </a:lnTo>
                  <a:lnTo>
                    <a:pt x="206806" y="180682"/>
                  </a:lnTo>
                  <a:lnTo>
                    <a:pt x="258508" y="185610"/>
                  </a:lnTo>
                  <a:lnTo>
                    <a:pt x="310210" y="189204"/>
                  </a:lnTo>
                  <a:lnTo>
                    <a:pt x="361911" y="190601"/>
                  </a:lnTo>
                  <a:lnTo>
                    <a:pt x="361911" y="165201"/>
                  </a:lnTo>
                  <a:close/>
                </a:path>
                <a:path w="361950" h="517525">
                  <a:moveTo>
                    <a:pt x="361911" y="118529"/>
                  </a:moveTo>
                  <a:lnTo>
                    <a:pt x="310210" y="117132"/>
                  </a:lnTo>
                  <a:lnTo>
                    <a:pt x="258508" y="113538"/>
                  </a:lnTo>
                  <a:lnTo>
                    <a:pt x="206806" y="108610"/>
                  </a:lnTo>
                  <a:lnTo>
                    <a:pt x="155105" y="103251"/>
                  </a:lnTo>
                  <a:lnTo>
                    <a:pt x="103403" y="98323"/>
                  </a:lnTo>
                  <a:lnTo>
                    <a:pt x="51701" y="94729"/>
                  </a:lnTo>
                  <a:lnTo>
                    <a:pt x="0" y="93332"/>
                  </a:lnTo>
                  <a:lnTo>
                    <a:pt x="0" y="118732"/>
                  </a:lnTo>
                  <a:lnTo>
                    <a:pt x="51701" y="120129"/>
                  </a:lnTo>
                  <a:lnTo>
                    <a:pt x="103403" y="123723"/>
                  </a:lnTo>
                  <a:lnTo>
                    <a:pt x="155105" y="128651"/>
                  </a:lnTo>
                  <a:lnTo>
                    <a:pt x="206806" y="134010"/>
                  </a:lnTo>
                  <a:lnTo>
                    <a:pt x="258508" y="138938"/>
                  </a:lnTo>
                  <a:lnTo>
                    <a:pt x="310210" y="142532"/>
                  </a:lnTo>
                  <a:lnTo>
                    <a:pt x="361911" y="143929"/>
                  </a:lnTo>
                  <a:lnTo>
                    <a:pt x="361911" y="118529"/>
                  </a:lnTo>
                  <a:close/>
                </a:path>
                <a:path w="361950" h="517525">
                  <a:moveTo>
                    <a:pt x="361911" y="71856"/>
                  </a:moveTo>
                  <a:lnTo>
                    <a:pt x="310210" y="70459"/>
                  </a:lnTo>
                  <a:lnTo>
                    <a:pt x="258508" y="66865"/>
                  </a:lnTo>
                  <a:lnTo>
                    <a:pt x="206806" y="61937"/>
                  </a:lnTo>
                  <a:lnTo>
                    <a:pt x="155105" y="56578"/>
                  </a:lnTo>
                  <a:lnTo>
                    <a:pt x="103403" y="51650"/>
                  </a:lnTo>
                  <a:lnTo>
                    <a:pt x="51701" y="48056"/>
                  </a:lnTo>
                  <a:lnTo>
                    <a:pt x="0" y="46659"/>
                  </a:lnTo>
                  <a:lnTo>
                    <a:pt x="0" y="72059"/>
                  </a:lnTo>
                  <a:lnTo>
                    <a:pt x="51701" y="73456"/>
                  </a:lnTo>
                  <a:lnTo>
                    <a:pt x="103403" y="77050"/>
                  </a:lnTo>
                  <a:lnTo>
                    <a:pt x="155105" y="81978"/>
                  </a:lnTo>
                  <a:lnTo>
                    <a:pt x="206806" y="87337"/>
                  </a:lnTo>
                  <a:lnTo>
                    <a:pt x="258508" y="92265"/>
                  </a:lnTo>
                  <a:lnTo>
                    <a:pt x="310210" y="95859"/>
                  </a:lnTo>
                  <a:lnTo>
                    <a:pt x="361911" y="97256"/>
                  </a:lnTo>
                  <a:lnTo>
                    <a:pt x="361911" y="71856"/>
                  </a:lnTo>
                  <a:close/>
                </a:path>
                <a:path w="361950" h="517525">
                  <a:moveTo>
                    <a:pt x="361911" y="25196"/>
                  </a:moveTo>
                  <a:lnTo>
                    <a:pt x="310210" y="23799"/>
                  </a:lnTo>
                  <a:lnTo>
                    <a:pt x="258508" y="20205"/>
                  </a:lnTo>
                  <a:lnTo>
                    <a:pt x="206806" y="15278"/>
                  </a:lnTo>
                  <a:lnTo>
                    <a:pt x="155105" y="9918"/>
                  </a:lnTo>
                  <a:lnTo>
                    <a:pt x="103403" y="4991"/>
                  </a:lnTo>
                  <a:lnTo>
                    <a:pt x="51701" y="1397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51701" y="26797"/>
                  </a:lnTo>
                  <a:lnTo>
                    <a:pt x="103403" y="30391"/>
                  </a:lnTo>
                  <a:lnTo>
                    <a:pt x="155105" y="35318"/>
                  </a:lnTo>
                  <a:lnTo>
                    <a:pt x="206806" y="40678"/>
                  </a:lnTo>
                  <a:lnTo>
                    <a:pt x="258508" y="45605"/>
                  </a:lnTo>
                  <a:lnTo>
                    <a:pt x="310210" y="49199"/>
                  </a:lnTo>
                  <a:lnTo>
                    <a:pt x="361911" y="50596"/>
                  </a:lnTo>
                  <a:lnTo>
                    <a:pt x="361911" y="25196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20756" y="2570148"/>
              <a:ext cx="28575" cy="3165475"/>
            </a:xfrm>
            <a:custGeom>
              <a:avLst/>
              <a:gdLst/>
              <a:ahLst/>
              <a:cxnLst/>
              <a:rect l="l" t="t" r="r" b="b"/>
              <a:pathLst>
                <a:path w="28575" h="3165475">
                  <a:moveTo>
                    <a:pt x="28575" y="0"/>
                  </a:moveTo>
                  <a:lnTo>
                    <a:pt x="0" y="0"/>
                  </a:lnTo>
                  <a:lnTo>
                    <a:pt x="0" y="3164916"/>
                  </a:lnTo>
                  <a:lnTo>
                    <a:pt x="28575" y="3164916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20756" y="2570148"/>
              <a:ext cx="28575" cy="3165475"/>
            </a:xfrm>
            <a:custGeom>
              <a:avLst/>
              <a:gdLst/>
              <a:ahLst/>
              <a:cxnLst/>
              <a:rect l="l" t="t" r="r" b="b"/>
              <a:pathLst>
                <a:path w="28575" h="3165475">
                  <a:moveTo>
                    <a:pt x="0" y="0"/>
                  </a:moveTo>
                  <a:lnTo>
                    <a:pt x="28575" y="0"/>
                  </a:lnTo>
                  <a:lnTo>
                    <a:pt x="28575" y="3164916"/>
                  </a:lnTo>
                  <a:lnTo>
                    <a:pt x="0" y="316491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36929" y="1881169"/>
              <a:ext cx="190500" cy="723265"/>
            </a:xfrm>
            <a:custGeom>
              <a:avLst/>
              <a:gdLst/>
              <a:ahLst/>
              <a:cxnLst/>
              <a:rect l="l" t="t" r="r" b="b"/>
              <a:pathLst>
                <a:path w="190500" h="723264">
                  <a:moveTo>
                    <a:pt x="190500" y="0"/>
                  </a:moveTo>
                  <a:lnTo>
                    <a:pt x="0" y="0"/>
                  </a:lnTo>
                  <a:lnTo>
                    <a:pt x="0" y="722731"/>
                  </a:lnTo>
                  <a:lnTo>
                    <a:pt x="190500" y="722731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736929" y="1881169"/>
              <a:ext cx="190500" cy="723265"/>
            </a:xfrm>
            <a:custGeom>
              <a:avLst/>
              <a:gdLst/>
              <a:ahLst/>
              <a:cxnLst/>
              <a:rect l="l" t="t" r="r" b="b"/>
              <a:pathLst>
                <a:path w="190500" h="723264">
                  <a:moveTo>
                    <a:pt x="0" y="0"/>
                  </a:moveTo>
                  <a:lnTo>
                    <a:pt x="190500" y="0"/>
                  </a:lnTo>
                  <a:lnTo>
                    <a:pt x="190500" y="722731"/>
                  </a:lnTo>
                  <a:lnTo>
                    <a:pt x="0" y="72273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405960" y="1239847"/>
            <a:ext cx="86423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HIGH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PRESSURE WATER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625535" y="1785951"/>
            <a:ext cx="1882775" cy="4193540"/>
            <a:chOff x="4625535" y="1785951"/>
            <a:chExt cx="1882775" cy="4193540"/>
          </a:xfrm>
        </p:grpSpPr>
        <p:sp>
          <p:nvSpPr>
            <p:cNvPr id="27" name="object 27"/>
            <p:cNvSpPr/>
            <p:nvPr/>
          </p:nvSpPr>
          <p:spPr>
            <a:xfrm>
              <a:off x="4791164" y="1785959"/>
              <a:ext cx="1717039" cy="1151255"/>
            </a:xfrm>
            <a:custGeom>
              <a:avLst/>
              <a:gdLst/>
              <a:ahLst/>
              <a:cxnLst/>
              <a:rect l="l" t="t" r="r" b="b"/>
              <a:pathLst>
                <a:path w="1717040" h="1151255">
                  <a:moveTo>
                    <a:pt x="76809" y="379018"/>
                  </a:moveTo>
                  <a:lnTo>
                    <a:pt x="42011" y="388518"/>
                  </a:lnTo>
                  <a:lnTo>
                    <a:pt x="40817" y="388581"/>
                  </a:lnTo>
                  <a:lnTo>
                    <a:pt x="41998" y="388518"/>
                  </a:lnTo>
                  <a:lnTo>
                    <a:pt x="42011" y="0"/>
                  </a:lnTo>
                  <a:lnTo>
                    <a:pt x="34810" y="0"/>
                  </a:lnTo>
                  <a:lnTo>
                    <a:pt x="34810" y="388518"/>
                  </a:lnTo>
                  <a:lnTo>
                    <a:pt x="34810" y="423595"/>
                  </a:lnTo>
                  <a:lnTo>
                    <a:pt x="34798" y="388518"/>
                  </a:lnTo>
                  <a:lnTo>
                    <a:pt x="33604" y="388467"/>
                  </a:lnTo>
                  <a:lnTo>
                    <a:pt x="31216" y="388289"/>
                  </a:lnTo>
                  <a:lnTo>
                    <a:pt x="0" y="379018"/>
                  </a:lnTo>
                  <a:lnTo>
                    <a:pt x="38404" y="468630"/>
                  </a:lnTo>
                  <a:lnTo>
                    <a:pt x="57708" y="423595"/>
                  </a:lnTo>
                  <a:lnTo>
                    <a:pt x="76809" y="379018"/>
                  </a:lnTo>
                  <a:close/>
                </a:path>
                <a:path w="1717040" h="1151255">
                  <a:moveTo>
                    <a:pt x="1716722" y="1108913"/>
                  </a:moveTo>
                  <a:lnTo>
                    <a:pt x="1007643" y="1108913"/>
                  </a:lnTo>
                  <a:lnTo>
                    <a:pt x="1007706" y="1107706"/>
                  </a:lnTo>
                  <a:lnTo>
                    <a:pt x="1017155" y="1074102"/>
                  </a:lnTo>
                  <a:lnTo>
                    <a:pt x="927544" y="1112507"/>
                  </a:lnTo>
                  <a:lnTo>
                    <a:pt x="1017155" y="1150912"/>
                  </a:lnTo>
                  <a:lnTo>
                    <a:pt x="1015987" y="1148511"/>
                  </a:lnTo>
                  <a:lnTo>
                    <a:pt x="1014907" y="1146111"/>
                  </a:lnTo>
                  <a:lnTo>
                    <a:pt x="1007643" y="1116114"/>
                  </a:lnTo>
                  <a:lnTo>
                    <a:pt x="1716722" y="1116114"/>
                  </a:lnTo>
                  <a:lnTo>
                    <a:pt x="1716722" y="110891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685285" y="3745321"/>
              <a:ext cx="298450" cy="1990089"/>
            </a:xfrm>
            <a:custGeom>
              <a:avLst/>
              <a:gdLst/>
              <a:ahLst/>
              <a:cxnLst/>
              <a:rect l="l" t="t" r="r" b="b"/>
              <a:pathLst>
                <a:path w="298450" h="1990089">
                  <a:moveTo>
                    <a:pt x="298450" y="0"/>
                  </a:moveTo>
                  <a:lnTo>
                    <a:pt x="298450" y="1574800"/>
                  </a:lnTo>
                  <a:lnTo>
                    <a:pt x="239407" y="1612747"/>
                  </a:lnTo>
                  <a:lnTo>
                    <a:pt x="239788" y="1813483"/>
                  </a:lnTo>
                  <a:lnTo>
                    <a:pt x="195427" y="1989886"/>
                  </a:lnTo>
                  <a:lnTo>
                    <a:pt x="100177" y="1989886"/>
                  </a:lnTo>
                  <a:lnTo>
                    <a:pt x="58813" y="1813483"/>
                  </a:lnTo>
                  <a:lnTo>
                    <a:pt x="58381" y="1612328"/>
                  </a:lnTo>
                  <a:lnTo>
                    <a:pt x="0" y="1574800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626907" y="5317476"/>
              <a:ext cx="415290" cy="41275"/>
            </a:xfrm>
            <a:custGeom>
              <a:avLst/>
              <a:gdLst/>
              <a:ahLst/>
              <a:cxnLst/>
              <a:rect l="l" t="t" r="r" b="b"/>
              <a:pathLst>
                <a:path w="415289" h="41275">
                  <a:moveTo>
                    <a:pt x="414756" y="0"/>
                  </a:moveTo>
                  <a:lnTo>
                    <a:pt x="0" y="0"/>
                  </a:lnTo>
                  <a:lnTo>
                    <a:pt x="0" y="40957"/>
                  </a:lnTo>
                  <a:lnTo>
                    <a:pt x="414756" y="40957"/>
                  </a:lnTo>
                  <a:lnTo>
                    <a:pt x="41475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626907" y="5317476"/>
              <a:ext cx="415290" cy="41275"/>
            </a:xfrm>
            <a:custGeom>
              <a:avLst/>
              <a:gdLst/>
              <a:ahLst/>
              <a:cxnLst/>
              <a:rect l="l" t="t" r="r" b="b"/>
              <a:pathLst>
                <a:path w="415289" h="41275">
                  <a:moveTo>
                    <a:pt x="0" y="0"/>
                  </a:moveTo>
                  <a:lnTo>
                    <a:pt x="414756" y="0"/>
                  </a:lnTo>
                  <a:lnTo>
                    <a:pt x="414756" y="40957"/>
                  </a:lnTo>
                  <a:lnTo>
                    <a:pt x="0" y="409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971948" y="2277843"/>
              <a:ext cx="1217295" cy="2289810"/>
            </a:xfrm>
            <a:custGeom>
              <a:avLst/>
              <a:gdLst/>
              <a:ahLst/>
              <a:cxnLst/>
              <a:rect l="l" t="t" r="r" b="b"/>
              <a:pathLst>
                <a:path w="1217295" h="2289810">
                  <a:moveTo>
                    <a:pt x="789178" y="2247709"/>
                  </a:moveTo>
                  <a:lnTo>
                    <a:pt x="80098" y="2247709"/>
                  </a:lnTo>
                  <a:lnTo>
                    <a:pt x="80162" y="2246503"/>
                  </a:lnTo>
                  <a:lnTo>
                    <a:pt x="89611" y="2212898"/>
                  </a:lnTo>
                  <a:lnTo>
                    <a:pt x="0" y="2251303"/>
                  </a:lnTo>
                  <a:lnTo>
                    <a:pt x="89611" y="2289708"/>
                  </a:lnTo>
                  <a:lnTo>
                    <a:pt x="88442" y="2287308"/>
                  </a:lnTo>
                  <a:lnTo>
                    <a:pt x="87363" y="2284907"/>
                  </a:lnTo>
                  <a:lnTo>
                    <a:pt x="80098" y="2254910"/>
                  </a:lnTo>
                  <a:lnTo>
                    <a:pt x="789178" y="2254910"/>
                  </a:lnTo>
                  <a:lnTo>
                    <a:pt x="789178" y="2247709"/>
                  </a:lnTo>
                  <a:close/>
                </a:path>
                <a:path w="1217295" h="2289810">
                  <a:moveTo>
                    <a:pt x="1217041" y="6819"/>
                  </a:moveTo>
                  <a:lnTo>
                    <a:pt x="1214742" y="0"/>
                  </a:lnTo>
                  <a:lnTo>
                    <a:pt x="158584" y="355447"/>
                  </a:lnTo>
                  <a:lnTo>
                    <a:pt x="158254" y="354291"/>
                  </a:lnTo>
                  <a:lnTo>
                    <a:pt x="155575" y="329869"/>
                  </a:lnTo>
                  <a:lnTo>
                    <a:pt x="155702" y="327291"/>
                  </a:lnTo>
                  <a:lnTo>
                    <a:pt x="155892" y="324700"/>
                  </a:lnTo>
                  <a:lnTo>
                    <a:pt x="156159" y="322072"/>
                  </a:lnTo>
                  <a:lnTo>
                    <a:pt x="156489" y="319430"/>
                  </a:lnTo>
                  <a:lnTo>
                    <a:pt x="83820" y="384416"/>
                  </a:lnTo>
                  <a:lnTo>
                    <a:pt x="181000" y="392226"/>
                  </a:lnTo>
                  <a:lnTo>
                    <a:pt x="179133" y="390321"/>
                  </a:lnTo>
                  <a:lnTo>
                    <a:pt x="177330" y="388391"/>
                  </a:lnTo>
                  <a:lnTo>
                    <a:pt x="160883" y="362280"/>
                  </a:lnTo>
                  <a:lnTo>
                    <a:pt x="1217041" y="681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820755" y="2869561"/>
              <a:ext cx="28575" cy="3109595"/>
            </a:xfrm>
            <a:custGeom>
              <a:avLst/>
              <a:gdLst/>
              <a:ahLst/>
              <a:cxnLst/>
              <a:rect l="l" t="t" r="r" b="b"/>
              <a:pathLst>
                <a:path w="28575" h="3109595">
                  <a:moveTo>
                    <a:pt x="28575" y="0"/>
                  </a:moveTo>
                  <a:lnTo>
                    <a:pt x="0" y="0"/>
                  </a:lnTo>
                  <a:lnTo>
                    <a:pt x="0" y="3109557"/>
                  </a:lnTo>
                  <a:lnTo>
                    <a:pt x="28575" y="3109557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CABE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15864" y="2411020"/>
              <a:ext cx="38735" cy="195580"/>
            </a:xfrm>
            <a:custGeom>
              <a:avLst/>
              <a:gdLst/>
              <a:ahLst/>
              <a:cxnLst/>
              <a:rect l="l" t="t" r="r" b="b"/>
              <a:pathLst>
                <a:path w="38735" h="195580">
                  <a:moveTo>
                    <a:pt x="38392" y="0"/>
                  </a:moveTo>
                  <a:lnTo>
                    <a:pt x="0" y="0"/>
                  </a:lnTo>
                  <a:lnTo>
                    <a:pt x="6096" y="195262"/>
                  </a:lnTo>
                  <a:lnTo>
                    <a:pt x="32143" y="195262"/>
                  </a:lnTo>
                  <a:lnTo>
                    <a:pt x="38392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896467" y="8631795"/>
            <a:ext cx="5077460" cy="1743075"/>
            <a:chOff x="896467" y="8631795"/>
            <a:chExt cx="5077460" cy="1743075"/>
          </a:xfrm>
        </p:grpSpPr>
        <p:sp>
          <p:nvSpPr>
            <p:cNvPr id="38" name="object 38"/>
            <p:cNvSpPr/>
            <p:nvPr/>
          </p:nvSpPr>
          <p:spPr>
            <a:xfrm>
              <a:off x="900068" y="9319430"/>
              <a:ext cx="5070475" cy="669925"/>
            </a:xfrm>
            <a:custGeom>
              <a:avLst/>
              <a:gdLst/>
              <a:ahLst/>
              <a:cxnLst/>
              <a:rect l="l" t="t" r="r" b="b"/>
              <a:pathLst>
                <a:path w="5070475" h="669925">
                  <a:moveTo>
                    <a:pt x="5069928" y="0"/>
                  </a:moveTo>
                  <a:lnTo>
                    <a:pt x="0" y="0"/>
                  </a:lnTo>
                  <a:lnTo>
                    <a:pt x="0" y="669772"/>
                  </a:lnTo>
                  <a:lnTo>
                    <a:pt x="5069928" y="669772"/>
                  </a:lnTo>
                  <a:lnTo>
                    <a:pt x="506992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00068" y="9319430"/>
              <a:ext cx="5070475" cy="669925"/>
            </a:xfrm>
            <a:custGeom>
              <a:avLst/>
              <a:gdLst/>
              <a:ahLst/>
              <a:cxnLst/>
              <a:rect l="l" t="t" r="r" b="b"/>
              <a:pathLst>
                <a:path w="5070475" h="669925">
                  <a:moveTo>
                    <a:pt x="0" y="0"/>
                  </a:moveTo>
                  <a:lnTo>
                    <a:pt x="5069928" y="0"/>
                  </a:lnTo>
                  <a:lnTo>
                    <a:pt x="5069928" y="669772"/>
                  </a:lnTo>
                  <a:lnTo>
                    <a:pt x="0" y="669772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60398" y="9319421"/>
              <a:ext cx="2333625" cy="671830"/>
            </a:xfrm>
            <a:custGeom>
              <a:avLst/>
              <a:gdLst/>
              <a:ahLst/>
              <a:cxnLst/>
              <a:rect l="l" t="t" r="r" b="b"/>
              <a:pathLst>
                <a:path w="2333625" h="671829">
                  <a:moveTo>
                    <a:pt x="268287" y="1041"/>
                  </a:moveTo>
                  <a:lnTo>
                    <a:pt x="0" y="0"/>
                  </a:lnTo>
                  <a:lnTo>
                    <a:pt x="15430" y="147510"/>
                  </a:lnTo>
                  <a:lnTo>
                    <a:pt x="42849" y="167449"/>
                  </a:lnTo>
                  <a:lnTo>
                    <a:pt x="53136" y="382727"/>
                  </a:lnTo>
                  <a:lnTo>
                    <a:pt x="73698" y="428574"/>
                  </a:lnTo>
                  <a:lnTo>
                    <a:pt x="90843" y="671766"/>
                  </a:lnTo>
                  <a:lnTo>
                    <a:pt x="194360" y="671766"/>
                  </a:lnTo>
                  <a:lnTo>
                    <a:pt x="199504" y="428574"/>
                  </a:lnTo>
                  <a:lnTo>
                    <a:pt x="214934" y="384721"/>
                  </a:lnTo>
                  <a:lnTo>
                    <a:pt x="231394" y="159473"/>
                  </a:lnTo>
                  <a:lnTo>
                    <a:pt x="257403" y="117906"/>
                  </a:lnTo>
                  <a:lnTo>
                    <a:pt x="262267" y="68795"/>
                  </a:lnTo>
                  <a:lnTo>
                    <a:pt x="268287" y="1041"/>
                  </a:lnTo>
                  <a:close/>
                </a:path>
                <a:path w="2333625" h="671829">
                  <a:moveTo>
                    <a:pt x="2333028" y="670712"/>
                  </a:moveTo>
                  <a:lnTo>
                    <a:pt x="2327008" y="602970"/>
                  </a:lnTo>
                  <a:lnTo>
                    <a:pt x="2322144" y="553872"/>
                  </a:lnTo>
                  <a:lnTo>
                    <a:pt x="2305989" y="514794"/>
                  </a:lnTo>
                  <a:lnTo>
                    <a:pt x="2296134" y="512292"/>
                  </a:lnTo>
                  <a:lnTo>
                    <a:pt x="2279675" y="287045"/>
                  </a:lnTo>
                  <a:lnTo>
                    <a:pt x="2264245" y="243192"/>
                  </a:lnTo>
                  <a:lnTo>
                    <a:pt x="2259114" y="0"/>
                  </a:lnTo>
                  <a:lnTo>
                    <a:pt x="2155583" y="0"/>
                  </a:lnTo>
                  <a:lnTo>
                    <a:pt x="2138438" y="243192"/>
                  </a:lnTo>
                  <a:lnTo>
                    <a:pt x="2117877" y="289039"/>
                  </a:lnTo>
                  <a:lnTo>
                    <a:pt x="2107590" y="504317"/>
                  </a:lnTo>
                  <a:lnTo>
                    <a:pt x="2080171" y="524256"/>
                  </a:lnTo>
                  <a:lnTo>
                    <a:pt x="2064740" y="671766"/>
                  </a:lnTo>
                  <a:lnTo>
                    <a:pt x="2333028" y="670712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54099" y="9056315"/>
              <a:ext cx="2159000" cy="1192530"/>
            </a:xfrm>
            <a:custGeom>
              <a:avLst/>
              <a:gdLst/>
              <a:ahLst/>
              <a:cxnLst/>
              <a:rect l="l" t="t" r="r" b="b"/>
              <a:pathLst>
                <a:path w="2159000" h="1192529">
                  <a:moveTo>
                    <a:pt x="93675" y="1192047"/>
                  </a:moveTo>
                  <a:lnTo>
                    <a:pt x="57975" y="0"/>
                  </a:lnTo>
                  <a:lnTo>
                    <a:pt x="28168" y="0"/>
                  </a:lnTo>
                  <a:lnTo>
                    <a:pt x="0" y="1192034"/>
                  </a:lnTo>
                  <a:lnTo>
                    <a:pt x="93675" y="1192047"/>
                  </a:lnTo>
                  <a:close/>
                </a:path>
                <a:path w="2159000" h="1192529">
                  <a:moveTo>
                    <a:pt x="2158415" y="1192047"/>
                  </a:moveTo>
                  <a:lnTo>
                    <a:pt x="2122716" y="0"/>
                  </a:lnTo>
                  <a:lnTo>
                    <a:pt x="2092909" y="0"/>
                  </a:lnTo>
                  <a:lnTo>
                    <a:pt x="2064740" y="1192034"/>
                  </a:lnTo>
                  <a:lnTo>
                    <a:pt x="2158415" y="1192047"/>
                  </a:lnTo>
                  <a:close/>
                </a:path>
              </a:pathLst>
            </a:custGeom>
            <a:solidFill>
              <a:srgbClr val="B3A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077648" y="9316410"/>
              <a:ext cx="338455" cy="671830"/>
            </a:xfrm>
            <a:custGeom>
              <a:avLst/>
              <a:gdLst/>
              <a:ahLst/>
              <a:cxnLst/>
              <a:rect l="l" t="t" r="r" b="b"/>
              <a:pathLst>
                <a:path w="338454" h="671829">
                  <a:moveTo>
                    <a:pt x="220599" y="0"/>
                  </a:moveTo>
                  <a:lnTo>
                    <a:pt x="124917" y="0"/>
                  </a:lnTo>
                  <a:lnTo>
                    <a:pt x="81064" y="77736"/>
                  </a:lnTo>
                  <a:lnTo>
                    <a:pt x="59804" y="143522"/>
                  </a:lnTo>
                  <a:lnTo>
                    <a:pt x="19939" y="227241"/>
                  </a:lnTo>
                  <a:lnTo>
                    <a:pt x="0" y="324916"/>
                  </a:lnTo>
                  <a:lnTo>
                    <a:pt x="7975" y="446519"/>
                  </a:lnTo>
                  <a:lnTo>
                    <a:pt x="53822" y="566115"/>
                  </a:lnTo>
                  <a:lnTo>
                    <a:pt x="122910" y="671766"/>
                  </a:lnTo>
                  <a:lnTo>
                    <a:pt x="234543" y="671766"/>
                  </a:lnTo>
                  <a:lnTo>
                    <a:pt x="304317" y="560133"/>
                  </a:lnTo>
                  <a:lnTo>
                    <a:pt x="322249" y="454482"/>
                  </a:lnTo>
                  <a:lnTo>
                    <a:pt x="338201" y="326910"/>
                  </a:lnTo>
                  <a:lnTo>
                    <a:pt x="312293" y="227241"/>
                  </a:lnTo>
                  <a:lnTo>
                    <a:pt x="282384" y="141528"/>
                  </a:lnTo>
                  <a:lnTo>
                    <a:pt x="248500" y="73748"/>
                  </a:lnTo>
                  <a:lnTo>
                    <a:pt x="22059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213542" y="9056307"/>
              <a:ext cx="93980" cy="1192530"/>
            </a:xfrm>
            <a:custGeom>
              <a:avLst/>
              <a:gdLst/>
              <a:ahLst/>
              <a:cxnLst/>
              <a:rect l="l" t="t" r="r" b="b"/>
              <a:pathLst>
                <a:path w="93979" h="1192529">
                  <a:moveTo>
                    <a:pt x="57975" y="0"/>
                  </a:moveTo>
                  <a:lnTo>
                    <a:pt x="28168" y="0"/>
                  </a:lnTo>
                  <a:lnTo>
                    <a:pt x="0" y="1192034"/>
                  </a:lnTo>
                  <a:lnTo>
                    <a:pt x="93687" y="1192047"/>
                  </a:lnTo>
                  <a:lnTo>
                    <a:pt x="57975" y="0"/>
                  </a:lnTo>
                  <a:close/>
                </a:path>
              </a:pathLst>
            </a:custGeom>
            <a:solidFill>
              <a:srgbClr val="B3A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564279" y="8631795"/>
              <a:ext cx="0" cy="1743075"/>
            </a:xfrm>
            <a:custGeom>
              <a:avLst/>
              <a:gdLst/>
              <a:ahLst/>
              <a:cxnLst/>
              <a:rect l="l" t="t" r="r" b="b"/>
              <a:pathLst>
                <a:path h="1743075">
                  <a:moveTo>
                    <a:pt x="0" y="0"/>
                  </a:moveTo>
                  <a:lnTo>
                    <a:pt x="0" y="1743075"/>
                  </a:lnTo>
                </a:path>
              </a:pathLst>
            </a:custGeom>
            <a:ln w="17995">
              <a:solidFill>
                <a:srgbClr val="DD2B1C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350340" y="8631795"/>
              <a:ext cx="0" cy="1743075"/>
            </a:xfrm>
            <a:custGeom>
              <a:avLst/>
              <a:gdLst/>
              <a:ahLst/>
              <a:cxnLst/>
              <a:rect l="l" t="t" r="r" b="b"/>
              <a:pathLst>
                <a:path h="1743075">
                  <a:moveTo>
                    <a:pt x="0" y="0"/>
                  </a:moveTo>
                  <a:lnTo>
                    <a:pt x="0" y="1743075"/>
                  </a:lnTo>
                </a:path>
              </a:pathLst>
            </a:custGeom>
            <a:ln w="17995">
              <a:solidFill>
                <a:srgbClr val="DD2B1C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1048969" y="8643896"/>
            <a:ext cx="18542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25" dirty="0">
                <a:solidFill>
                  <a:srgbClr val="151616"/>
                </a:solidFill>
                <a:latin typeface="Arial"/>
                <a:cs typeface="Arial"/>
              </a:rPr>
              <a:t>C:</a:t>
            </a:r>
            <a:endParaRPr sz="12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88526" y="8645814"/>
            <a:ext cx="17653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25" dirty="0">
                <a:solidFill>
                  <a:srgbClr val="151616"/>
                </a:solidFill>
                <a:latin typeface="Arial"/>
                <a:cs typeface="Arial"/>
              </a:rPr>
              <a:t>B:</a:t>
            </a:r>
            <a:endParaRPr sz="12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59236" y="8643896"/>
            <a:ext cx="17653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25" dirty="0">
                <a:solidFill>
                  <a:srgbClr val="151616"/>
                </a:solidFill>
                <a:latin typeface="Arial"/>
                <a:cs typeface="Arial"/>
              </a:rPr>
              <a:t>A:</a:t>
            </a:r>
            <a:endParaRPr sz="12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6443" y="7982708"/>
            <a:ext cx="49872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0149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taper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4618" y="157286"/>
            <a:ext cx="50304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WATER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JET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CUTTERS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669" y="544640"/>
            <a:ext cx="6772275" cy="4381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775"/>
              </a:spcBef>
              <a:tabLst>
                <a:tab pos="179832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https://technologystudent.com/cam/waterjet2.html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443" y="1315208"/>
            <a:ext cx="64922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070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ﬁve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Jet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Cutter,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over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cutters.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revwaterjet2.cdr</dc:title>
  <dc:creator>BY V.RYAN</dc:creator>
  <cp:keywords>EXAMINATION QUESTIONS - WATER JET CUTTER</cp:keywords>
  <cp:lastModifiedBy>Vincent RYan</cp:lastModifiedBy>
  <cp:revision>1</cp:revision>
  <dcterms:created xsi:type="dcterms:W3CDTF">2023-10-17T14:42:12Z</dcterms:created>
  <dcterms:modified xsi:type="dcterms:W3CDTF">2023-10-17T14:42:29Z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2023-10-17T00:00:00Z</vt:filetime>
  </property>
  <property fmtid="{D5CDD505-2E9C-101B-9397-08002B2CF9AE}" pid="5" name="Producer">
    <vt:lpwstr>Corel PDF Engine Version 19.1.0.419</vt:lpwstr>
  </property>
</Properties>
</file>