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technologystudent.com/equip_flsh/bandsaw1.html" TargetMode="Externa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hyperlink" Target="https://www.facebook.com/groups/254963448192823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54963448192823/" TargetMode="External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quip_flsh/bandsaw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287" y="144035"/>
            <a:ext cx="44361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BAND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https://technologystudent.com/equip_ﬂsh/bandsaw1.html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750921" y="2657481"/>
            <a:ext cx="4018915" cy="7307580"/>
            <a:chOff x="1750921" y="2657481"/>
            <a:chExt cx="4018915" cy="7307580"/>
          </a:xfrm>
        </p:grpSpPr>
        <p:sp>
          <p:nvSpPr>
            <p:cNvPr id="7" name="object 7"/>
            <p:cNvSpPr/>
            <p:nvPr/>
          </p:nvSpPr>
          <p:spPr>
            <a:xfrm>
              <a:off x="4350092" y="6094600"/>
              <a:ext cx="206375" cy="292735"/>
            </a:xfrm>
            <a:custGeom>
              <a:avLst/>
              <a:gdLst/>
              <a:ahLst/>
              <a:cxnLst/>
              <a:rect l="l" t="t" r="r" b="b"/>
              <a:pathLst>
                <a:path w="206375" h="292735">
                  <a:moveTo>
                    <a:pt x="0" y="292336"/>
                  </a:moveTo>
                  <a:lnTo>
                    <a:pt x="206048" y="292336"/>
                  </a:lnTo>
                  <a:lnTo>
                    <a:pt x="206048" y="0"/>
                  </a:lnTo>
                  <a:lnTo>
                    <a:pt x="0" y="0"/>
                  </a:lnTo>
                  <a:lnTo>
                    <a:pt x="0" y="292336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57210" y="6153253"/>
              <a:ext cx="113360" cy="11336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4450467" y="6094600"/>
              <a:ext cx="15875" cy="1205230"/>
            </a:xfrm>
            <a:custGeom>
              <a:avLst/>
              <a:gdLst/>
              <a:ahLst/>
              <a:cxnLst/>
              <a:rect l="l" t="t" r="r" b="b"/>
              <a:pathLst>
                <a:path w="15875" h="1205229">
                  <a:moveTo>
                    <a:pt x="0" y="1205026"/>
                  </a:moveTo>
                  <a:lnTo>
                    <a:pt x="15311" y="1205026"/>
                  </a:lnTo>
                  <a:lnTo>
                    <a:pt x="15311" y="0"/>
                  </a:lnTo>
                  <a:lnTo>
                    <a:pt x="0" y="0"/>
                  </a:lnTo>
                  <a:lnTo>
                    <a:pt x="0" y="1205026"/>
                  </a:lnTo>
                  <a:close/>
                </a:path>
              </a:pathLst>
            </a:custGeom>
            <a:solidFill>
              <a:srgbClr val="98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458122" y="6094600"/>
              <a:ext cx="0" cy="1206500"/>
            </a:xfrm>
            <a:custGeom>
              <a:avLst/>
              <a:gdLst/>
              <a:ahLst/>
              <a:cxnLst/>
              <a:rect l="l" t="t" r="r" b="b"/>
              <a:pathLst>
                <a:path h="1206500">
                  <a:moveTo>
                    <a:pt x="0" y="0"/>
                  </a:moveTo>
                  <a:lnTo>
                    <a:pt x="0" y="1206398"/>
                  </a:lnTo>
                </a:path>
              </a:pathLst>
            </a:custGeom>
            <a:ln w="1805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12463" y="6300982"/>
              <a:ext cx="14014" cy="6858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89839" y="6300982"/>
              <a:ext cx="14018" cy="6858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35097" y="6272089"/>
              <a:ext cx="113360" cy="11336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68564" y="6272089"/>
              <a:ext cx="113360" cy="113360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301718" y="4254369"/>
              <a:ext cx="305435" cy="2151380"/>
            </a:xfrm>
            <a:custGeom>
              <a:avLst/>
              <a:gdLst/>
              <a:ahLst/>
              <a:cxnLst/>
              <a:rect l="l" t="t" r="r" b="b"/>
              <a:pathLst>
                <a:path w="305435" h="2151379">
                  <a:moveTo>
                    <a:pt x="304977" y="0"/>
                  </a:moveTo>
                  <a:lnTo>
                    <a:pt x="0" y="0"/>
                  </a:lnTo>
                  <a:lnTo>
                    <a:pt x="0" y="1840230"/>
                  </a:lnTo>
                  <a:lnTo>
                    <a:pt x="0" y="1841500"/>
                  </a:lnTo>
                  <a:lnTo>
                    <a:pt x="0" y="2151380"/>
                  </a:lnTo>
                  <a:lnTo>
                    <a:pt x="86131" y="2151380"/>
                  </a:lnTo>
                  <a:lnTo>
                    <a:pt x="86131" y="1841500"/>
                  </a:lnTo>
                  <a:lnTo>
                    <a:pt x="86245" y="1840230"/>
                  </a:lnTo>
                  <a:lnTo>
                    <a:pt x="121094" y="1840230"/>
                  </a:lnTo>
                  <a:lnTo>
                    <a:pt x="121094" y="1841500"/>
                  </a:lnTo>
                  <a:lnTo>
                    <a:pt x="226783" y="1841500"/>
                  </a:lnTo>
                  <a:lnTo>
                    <a:pt x="226783" y="2151380"/>
                  </a:lnTo>
                  <a:lnTo>
                    <a:pt x="304977" y="2151380"/>
                  </a:lnTo>
                  <a:lnTo>
                    <a:pt x="304977" y="1841500"/>
                  </a:lnTo>
                  <a:lnTo>
                    <a:pt x="304977" y="1840230"/>
                  </a:lnTo>
                  <a:lnTo>
                    <a:pt x="304977" y="0"/>
                  </a:lnTo>
                  <a:close/>
                </a:path>
              </a:pathLst>
            </a:custGeom>
            <a:solidFill>
              <a:srgbClr val="CEA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01726" y="4254443"/>
              <a:ext cx="305435" cy="2152015"/>
            </a:xfrm>
            <a:custGeom>
              <a:avLst/>
              <a:gdLst/>
              <a:ahLst/>
              <a:cxnLst/>
              <a:rect l="l" t="t" r="r" b="b"/>
              <a:pathLst>
                <a:path w="305435" h="2152015">
                  <a:moveTo>
                    <a:pt x="0" y="0"/>
                  </a:moveTo>
                  <a:lnTo>
                    <a:pt x="304970" y="0"/>
                  </a:lnTo>
                  <a:lnTo>
                    <a:pt x="304970" y="2151771"/>
                  </a:lnTo>
                  <a:lnTo>
                    <a:pt x="226771" y="2151771"/>
                  </a:lnTo>
                  <a:lnTo>
                    <a:pt x="226800" y="1841357"/>
                  </a:lnTo>
                  <a:lnTo>
                    <a:pt x="86249" y="1840604"/>
                  </a:lnTo>
                  <a:lnTo>
                    <a:pt x="86018" y="2151771"/>
                  </a:lnTo>
                  <a:lnTo>
                    <a:pt x="0" y="2151771"/>
                  </a:lnTo>
                  <a:lnTo>
                    <a:pt x="0" y="0"/>
                  </a:lnTo>
                  <a:close/>
                </a:path>
              </a:pathLst>
            </a:custGeom>
            <a:ln w="36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6377" y="6749837"/>
              <a:ext cx="887094" cy="466090"/>
            </a:xfrm>
            <a:custGeom>
              <a:avLst/>
              <a:gdLst/>
              <a:ahLst/>
              <a:cxnLst/>
              <a:rect l="l" t="t" r="r" b="b"/>
              <a:pathLst>
                <a:path w="887095" h="466090">
                  <a:moveTo>
                    <a:pt x="886889" y="0"/>
                  </a:moveTo>
                  <a:lnTo>
                    <a:pt x="0" y="0"/>
                  </a:lnTo>
                  <a:lnTo>
                    <a:pt x="6849" y="47133"/>
                  </a:lnTo>
                  <a:lnTo>
                    <a:pt x="16178" y="91728"/>
                  </a:lnTo>
                  <a:lnTo>
                    <a:pt x="27856" y="133789"/>
                  </a:lnTo>
                  <a:lnTo>
                    <a:pt x="41747" y="173322"/>
                  </a:lnTo>
                  <a:lnTo>
                    <a:pt x="57719" y="210330"/>
                  </a:lnTo>
                  <a:lnTo>
                    <a:pt x="75639" y="244819"/>
                  </a:lnTo>
                  <a:lnTo>
                    <a:pt x="116787" y="306256"/>
                  </a:lnTo>
                  <a:lnTo>
                    <a:pt x="164125" y="357671"/>
                  </a:lnTo>
                  <a:lnTo>
                    <a:pt x="216586" y="399101"/>
                  </a:lnTo>
                  <a:lnTo>
                    <a:pt x="273104" y="430583"/>
                  </a:lnTo>
                  <a:lnTo>
                    <a:pt x="332612" y="452155"/>
                  </a:lnTo>
                  <a:lnTo>
                    <a:pt x="394043" y="463854"/>
                  </a:lnTo>
                  <a:lnTo>
                    <a:pt x="425147" y="466012"/>
                  </a:lnTo>
                  <a:lnTo>
                    <a:pt x="456332" y="465717"/>
                  </a:lnTo>
                  <a:lnTo>
                    <a:pt x="518410" y="457782"/>
                  </a:lnTo>
                  <a:lnTo>
                    <a:pt x="579213" y="440085"/>
                  </a:lnTo>
                  <a:lnTo>
                    <a:pt x="637672" y="412665"/>
                  </a:lnTo>
                  <a:lnTo>
                    <a:pt x="692722" y="375559"/>
                  </a:lnTo>
                  <a:lnTo>
                    <a:pt x="743296" y="328804"/>
                  </a:lnTo>
                  <a:lnTo>
                    <a:pt x="788327" y="272437"/>
                  </a:lnTo>
                  <a:lnTo>
                    <a:pt x="826749" y="206496"/>
                  </a:lnTo>
                  <a:lnTo>
                    <a:pt x="843148" y="169946"/>
                  </a:lnTo>
                  <a:lnTo>
                    <a:pt x="857495" y="131017"/>
                  </a:lnTo>
                  <a:lnTo>
                    <a:pt x="869656" y="89713"/>
                  </a:lnTo>
                  <a:lnTo>
                    <a:pt x="879499" y="46039"/>
                  </a:lnTo>
                  <a:lnTo>
                    <a:pt x="88688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65286" y="5230999"/>
              <a:ext cx="3300095" cy="4386580"/>
            </a:xfrm>
            <a:custGeom>
              <a:avLst/>
              <a:gdLst/>
              <a:ahLst/>
              <a:cxnLst/>
              <a:rect l="l" t="t" r="r" b="b"/>
              <a:pathLst>
                <a:path w="3300095" h="4386580">
                  <a:moveTo>
                    <a:pt x="3299917" y="1667510"/>
                  </a:moveTo>
                  <a:lnTo>
                    <a:pt x="766330" y="1667510"/>
                  </a:lnTo>
                  <a:lnTo>
                    <a:pt x="766330" y="0"/>
                  </a:lnTo>
                  <a:lnTo>
                    <a:pt x="0" y="0"/>
                  </a:lnTo>
                  <a:lnTo>
                    <a:pt x="0" y="1667510"/>
                  </a:lnTo>
                  <a:lnTo>
                    <a:pt x="0" y="4386580"/>
                  </a:lnTo>
                  <a:lnTo>
                    <a:pt x="3299917" y="4386580"/>
                  </a:lnTo>
                  <a:lnTo>
                    <a:pt x="3299917" y="1667510"/>
                  </a:lnTo>
                  <a:close/>
                </a:path>
              </a:pathLst>
            </a:custGeom>
            <a:solidFill>
              <a:srgbClr val="6668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20098" y="2776874"/>
              <a:ext cx="96873" cy="17369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64737" y="2657481"/>
              <a:ext cx="407587" cy="150595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737031" y="4573483"/>
              <a:ext cx="113101" cy="6307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4829817" y="4472323"/>
              <a:ext cx="98056" cy="265391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2065298" y="2806570"/>
              <a:ext cx="2753360" cy="2424430"/>
            </a:xfrm>
            <a:custGeom>
              <a:avLst/>
              <a:gdLst/>
              <a:ahLst/>
              <a:cxnLst/>
              <a:rect l="l" t="t" r="r" b="b"/>
              <a:pathLst>
                <a:path w="2753360" h="2424429">
                  <a:moveTo>
                    <a:pt x="0" y="2424430"/>
                  </a:moveTo>
                  <a:lnTo>
                    <a:pt x="2753189" y="2424430"/>
                  </a:lnTo>
                  <a:lnTo>
                    <a:pt x="2753189" y="0"/>
                  </a:lnTo>
                  <a:lnTo>
                    <a:pt x="0" y="0"/>
                  </a:lnTo>
                  <a:lnTo>
                    <a:pt x="0" y="2424430"/>
                  </a:lnTo>
                  <a:close/>
                </a:path>
              </a:pathLst>
            </a:custGeom>
            <a:solidFill>
              <a:srgbClr val="6668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752508" y="2806232"/>
              <a:ext cx="4004310" cy="7155815"/>
            </a:xfrm>
            <a:custGeom>
              <a:avLst/>
              <a:gdLst/>
              <a:ahLst/>
              <a:cxnLst/>
              <a:rect l="l" t="t" r="r" b="b"/>
              <a:pathLst>
                <a:path w="4004310" h="7155815">
                  <a:moveTo>
                    <a:pt x="3066242" y="0"/>
                  </a:moveTo>
                  <a:lnTo>
                    <a:pt x="312789" y="904"/>
                  </a:lnTo>
                  <a:lnTo>
                    <a:pt x="312789" y="6813731"/>
                  </a:lnTo>
                  <a:lnTo>
                    <a:pt x="0" y="6813731"/>
                  </a:lnTo>
                  <a:lnTo>
                    <a:pt x="0" y="7155788"/>
                  </a:lnTo>
                  <a:lnTo>
                    <a:pt x="4003682" y="7155788"/>
                  </a:lnTo>
                  <a:lnTo>
                    <a:pt x="4003682" y="6811722"/>
                  </a:lnTo>
                  <a:lnTo>
                    <a:pt x="3612697" y="6811722"/>
                  </a:lnTo>
                  <a:lnTo>
                    <a:pt x="3612697" y="4091767"/>
                  </a:lnTo>
                  <a:lnTo>
                    <a:pt x="1079117" y="4091767"/>
                  </a:lnTo>
                  <a:lnTo>
                    <a:pt x="1079117" y="2424419"/>
                  </a:lnTo>
                  <a:lnTo>
                    <a:pt x="3065716" y="2424419"/>
                  </a:lnTo>
                  <a:lnTo>
                    <a:pt x="306624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754250" y="9613788"/>
              <a:ext cx="4013835" cy="349885"/>
            </a:xfrm>
            <a:custGeom>
              <a:avLst/>
              <a:gdLst/>
              <a:ahLst/>
              <a:cxnLst/>
              <a:rect l="l" t="t" r="r" b="b"/>
              <a:pathLst>
                <a:path w="4013835" h="349884">
                  <a:moveTo>
                    <a:pt x="4013403" y="0"/>
                  </a:moveTo>
                  <a:lnTo>
                    <a:pt x="0" y="0"/>
                  </a:lnTo>
                  <a:lnTo>
                    <a:pt x="0" y="349383"/>
                  </a:lnTo>
                  <a:lnTo>
                    <a:pt x="4013403" y="349383"/>
                  </a:lnTo>
                  <a:lnTo>
                    <a:pt x="4013403" y="0"/>
                  </a:lnTo>
                  <a:close/>
                </a:path>
              </a:pathLst>
            </a:custGeom>
            <a:solidFill>
              <a:srgbClr val="4749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754250" y="9613788"/>
              <a:ext cx="4013835" cy="349885"/>
            </a:xfrm>
            <a:custGeom>
              <a:avLst/>
              <a:gdLst/>
              <a:ahLst/>
              <a:cxnLst/>
              <a:rect l="l" t="t" r="r" b="b"/>
              <a:pathLst>
                <a:path w="4013835" h="349884">
                  <a:moveTo>
                    <a:pt x="0" y="0"/>
                  </a:moveTo>
                  <a:lnTo>
                    <a:pt x="4013403" y="0"/>
                  </a:lnTo>
                  <a:lnTo>
                    <a:pt x="4013403" y="349383"/>
                  </a:lnTo>
                  <a:lnTo>
                    <a:pt x="0" y="34938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28593" y="6530209"/>
              <a:ext cx="2273935" cy="81915"/>
            </a:xfrm>
            <a:custGeom>
              <a:avLst/>
              <a:gdLst/>
              <a:ahLst/>
              <a:cxnLst/>
              <a:rect l="l" t="t" r="r" b="b"/>
              <a:pathLst>
                <a:path w="2273935" h="81915">
                  <a:moveTo>
                    <a:pt x="2273770" y="0"/>
                  </a:moveTo>
                  <a:lnTo>
                    <a:pt x="1754365" y="0"/>
                  </a:lnTo>
                  <a:lnTo>
                    <a:pt x="1754365" y="60960"/>
                  </a:lnTo>
                  <a:lnTo>
                    <a:pt x="1719592" y="60960"/>
                  </a:lnTo>
                  <a:lnTo>
                    <a:pt x="1719592" y="0"/>
                  </a:lnTo>
                  <a:lnTo>
                    <a:pt x="1149883" y="0"/>
                  </a:lnTo>
                  <a:lnTo>
                    <a:pt x="1149883" y="60960"/>
                  </a:lnTo>
                  <a:lnTo>
                    <a:pt x="1108138" y="60960"/>
                  </a:lnTo>
                  <a:lnTo>
                    <a:pt x="1108138" y="14071"/>
                  </a:lnTo>
                  <a:lnTo>
                    <a:pt x="1108138" y="0"/>
                  </a:lnTo>
                  <a:lnTo>
                    <a:pt x="0" y="0"/>
                  </a:lnTo>
                  <a:lnTo>
                    <a:pt x="0" y="14071"/>
                  </a:lnTo>
                  <a:lnTo>
                    <a:pt x="0" y="60960"/>
                  </a:lnTo>
                  <a:lnTo>
                    <a:pt x="0" y="81254"/>
                  </a:lnTo>
                  <a:lnTo>
                    <a:pt x="0" y="81597"/>
                  </a:lnTo>
                  <a:lnTo>
                    <a:pt x="2273770" y="81597"/>
                  </a:lnTo>
                  <a:lnTo>
                    <a:pt x="2273770" y="81254"/>
                  </a:lnTo>
                  <a:lnTo>
                    <a:pt x="2273770" y="60960"/>
                  </a:lnTo>
                  <a:lnTo>
                    <a:pt x="227377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823808" y="6529784"/>
              <a:ext cx="2778760" cy="3021330"/>
            </a:xfrm>
            <a:custGeom>
              <a:avLst/>
              <a:gdLst/>
              <a:ahLst/>
              <a:cxnLst/>
              <a:rect l="l" t="t" r="r" b="b"/>
              <a:pathLst>
                <a:path w="2778760" h="3021329">
                  <a:moveTo>
                    <a:pt x="504788" y="0"/>
                  </a:moveTo>
                  <a:lnTo>
                    <a:pt x="1612615" y="0"/>
                  </a:lnTo>
                  <a:lnTo>
                    <a:pt x="1613241" y="60944"/>
                  </a:lnTo>
                  <a:lnTo>
                    <a:pt x="1654397" y="60944"/>
                  </a:lnTo>
                  <a:lnTo>
                    <a:pt x="1654966" y="0"/>
                  </a:lnTo>
                  <a:lnTo>
                    <a:pt x="2224580" y="276"/>
                  </a:lnTo>
                  <a:lnTo>
                    <a:pt x="2224201" y="60944"/>
                  </a:lnTo>
                  <a:lnTo>
                    <a:pt x="2258913" y="60944"/>
                  </a:lnTo>
                  <a:lnTo>
                    <a:pt x="2259417" y="0"/>
                  </a:lnTo>
                  <a:lnTo>
                    <a:pt x="2778565" y="0"/>
                  </a:lnTo>
                  <a:lnTo>
                    <a:pt x="2778565" y="195493"/>
                  </a:lnTo>
                  <a:lnTo>
                    <a:pt x="504788" y="195493"/>
                  </a:lnTo>
                  <a:lnTo>
                    <a:pt x="504788" y="0"/>
                  </a:lnTo>
                  <a:close/>
                </a:path>
                <a:path w="2778760" h="3021329">
                  <a:moveTo>
                    <a:pt x="0" y="449110"/>
                  </a:moveTo>
                  <a:lnTo>
                    <a:pt x="2511560" y="449110"/>
                  </a:lnTo>
                  <a:lnTo>
                    <a:pt x="2511560" y="3020903"/>
                  </a:lnTo>
                  <a:lnTo>
                    <a:pt x="0" y="3020903"/>
                  </a:lnTo>
                  <a:lnTo>
                    <a:pt x="0" y="44911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193908" y="6175468"/>
              <a:ext cx="323850" cy="827405"/>
            </a:xfrm>
            <a:custGeom>
              <a:avLst/>
              <a:gdLst/>
              <a:ahLst/>
              <a:cxnLst/>
              <a:rect l="l" t="t" r="r" b="b"/>
              <a:pathLst>
                <a:path w="323850" h="827404">
                  <a:moveTo>
                    <a:pt x="275742" y="0"/>
                  </a:moveTo>
                  <a:lnTo>
                    <a:pt x="47537" y="0"/>
                  </a:lnTo>
                  <a:lnTo>
                    <a:pt x="29080" y="4660"/>
                  </a:lnTo>
                  <a:lnTo>
                    <a:pt x="13965" y="17348"/>
                  </a:lnTo>
                  <a:lnTo>
                    <a:pt x="3751" y="36127"/>
                  </a:lnTo>
                  <a:lnTo>
                    <a:pt x="0" y="59058"/>
                  </a:lnTo>
                  <a:lnTo>
                    <a:pt x="0" y="767786"/>
                  </a:lnTo>
                  <a:lnTo>
                    <a:pt x="3751" y="790718"/>
                  </a:lnTo>
                  <a:lnTo>
                    <a:pt x="13965" y="809498"/>
                  </a:lnTo>
                  <a:lnTo>
                    <a:pt x="29080" y="822188"/>
                  </a:lnTo>
                  <a:lnTo>
                    <a:pt x="47537" y="826848"/>
                  </a:lnTo>
                  <a:lnTo>
                    <a:pt x="275742" y="826848"/>
                  </a:lnTo>
                  <a:lnTo>
                    <a:pt x="294199" y="822188"/>
                  </a:lnTo>
                  <a:lnTo>
                    <a:pt x="309314" y="809498"/>
                  </a:lnTo>
                  <a:lnTo>
                    <a:pt x="319528" y="790718"/>
                  </a:lnTo>
                  <a:lnTo>
                    <a:pt x="323279" y="767786"/>
                  </a:lnTo>
                  <a:lnTo>
                    <a:pt x="323279" y="59058"/>
                  </a:lnTo>
                  <a:lnTo>
                    <a:pt x="319528" y="36127"/>
                  </a:lnTo>
                  <a:lnTo>
                    <a:pt x="309314" y="17348"/>
                  </a:lnTo>
                  <a:lnTo>
                    <a:pt x="294199" y="4660"/>
                  </a:lnTo>
                  <a:lnTo>
                    <a:pt x="27574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193908" y="6175468"/>
              <a:ext cx="323850" cy="827405"/>
            </a:xfrm>
            <a:custGeom>
              <a:avLst/>
              <a:gdLst/>
              <a:ahLst/>
              <a:cxnLst/>
              <a:rect l="l" t="t" r="r" b="b"/>
              <a:pathLst>
                <a:path w="323850" h="827404">
                  <a:moveTo>
                    <a:pt x="47537" y="0"/>
                  </a:moveTo>
                  <a:lnTo>
                    <a:pt x="275742" y="0"/>
                  </a:lnTo>
                  <a:lnTo>
                    <a:pt x="294199" y="4660"/>
                  </a:lnTo>
                  <a:lnTo>
                    <a:pt x="309314" y="17348"/>
                  </a:lnTo>
                  <a:lnTo>
                    <a:pt x="319528" y="36127"/>
                  </a:lnTo>
                  <a:lnTo>
                    <a:pt x="323279" y="59058"/>
                  </a:lnTo>
                  <a:lnTo>
                    <a:pt x="323279" y="767786"/>
                  </a:lnTo>
                  <a:lnTo>
                    <a:pt x="319528" y="790718"/>
                  </a:lnTo>
                  <a:lnTo>
                    <a:pt x="309314" y="809498"/>
                  </a:lnTo>
                  <a:lnTo>
                    <a:pt x="294199" y="822188"/>
                  </a:lnTo>
                  <a:lnTo>
                    <a:pt x="275742" y="826848"/>
                  </a:lnTo>
                  <a:lnTo>
                    <a:pt x="47537" y="826848"/>
                  </a:lnTo>
                  <a:lnTo>
                    <a:pt x="29080" y="822188"/>
                  </a:lnTo>
                  <a:lnTo>
                    <a:pt x="13965" y="809498"/>
                  </a:lnTo>
                  <a:lnTo>
                    <a:pt x="3751" y="790718"/>
                  </a:lnTo>
                  <a:lnTo>
                    <a:pt x="0" y="767786"/>
                  </a:lnTo>
                  <a:lnTo>
                    <a:pt x="0" y="59058"/>
                  </a:lnTo>
                  <a:lnTo>
                    <a:pt x="3751" y="36127"/>
                  </a:lnTo>
                  <a:lnTo>
                    <a:pt x="13965" y="17348"/>
                  </a:lnTo>
                  <a:lnTo>
                    <a:pt x="29080" y="4660"/>
                  </a:lnTo>
                  <a:lnTo>
                    <a:pt x="4753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246259" y="6482715"/>
              <a:ext cx="212352" cy="21235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246259" y="6240258"/>
              <a:ext cx="212352" cy="21235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60911" y="6749301"/>
              <a:ext cx="184010" cy="184010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307277" y="7192444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46918" y="0"/>
                  </a:moveTo>
                  <a:lnTo>
                    <a:pt x="0" y="0"/>
                  </a:lnTo>
                  <a:lnTo>
                    <a:pt x="0" y="195491"/>
                  </a:lnTo>
                  <a:lnTo>
                    <a:pt x="46918" y="195491"/>
                  </a:lnTo>
                  <a:lnTo>
                    <a:pt x="4691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307277" y="7192444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0" y="0"/>
                  </a:moveTo>
                  <a:lnTo>
                    <a:pt x="46918" y="0"/>
                  </a:lnTo>
                  <a:lnTo>
                    <a:pt x="46918" y="195491"/>
                  </a:lnTo>
                  <a:lnTo>
                    <a:pt x="0" y="1954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307277" y="7251515"/>
              <a:ext cx="46990" cy="77470"/>
            </a:xfrm>
            <a:custGeom>
              <a:avLst/>
              <a:gdLst/>
              <a:ahLst/>
              <a:cxnLst/>
              <a:rect l="l" t="t" r="r" b="b"/>
              <a:pathLst>
                <a:path w="46989" h="77470">
                  <a:moveTo>
                    <a:pt x="46918" y="0"/>
                  </a:moveTo>
                  <a:lnTo>
                    <a:pt x="0" y="0"/>
                  </a:lnTo>
                  <a:lnTo>
                    <a:pt x="0" y="77350"/>
                  </a:lnTo>
                  <a:lnTo>
                    <a:pt x="46918" y="77350"/>
                  </a:lnTo>
                  <a:lnTo>
                    <a:pt x="4691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307277" y="7251515"/>
              <a:ext cx="46990" cy="77470"/>
            </a:xfrm>
            <a:custGeom>
              <a:avLst/>
              <a:gdLst/>
              <a:ahLst/>
              <a:cxnLst/>
              <a:rect l="l" t="t" r="r" b="b"/>
              <a:pathLst>
                <a:path w="46989" h="77470">
                  <a:moveTo>
                    <a:pt x="0" y="0"/>
                  </a:moveTo>
                  <a:lnTo>
                    <a:pt x="46918" y="0"/>
                  </a:lnTo>
                  <a:lnTo>
                    <a:pt x="46918" y="77350"/>
                  </a:lnTo>
                  <a:lnTo>
                    <a:pt x="0" y="773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307277" y="9076074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46918" y="0"/>
                  </a:moveTo>
                  <a:lnTo>
                    <a:pt x="0" y="0"/>
                  </a:lnTo>
                  <a:lnTo>
                    <a:pt x="0" y="195491"/>
                  </a:lnTo>
                  <a:lnTo>
                    <a:pt x="46918" y="195491"/>
                  </a:lnTo>
                  <a:lnTo>
                    <a:pt x="4691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307277" y="9076074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0" y="0"/>
                  </a:moveTo>
                  <a:lnTo>
                    <a:pt x="46918" y="0"/>
                  </a:lnTo>
                  <a:lnTo>
                    <a:pt x="46918" y="195491"/>
                  </a:lnTo>
                  <a:lnTo>
                    <a:pt x="0" y="1954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07277" y="9135881"/>
              <a:ext cx="46990" cy="76200"/>
            </a:xfrm>
            <a:custGeom>
              <a:avLst/>
              <a:gdLst/>
              <a:ahLst/>
              <a:cxnLst/>
              <a:rect l="l" t="t" r="r" b="b"/>
              <a:pathLst>
                <a:path w="46989" h="76200">
                  <a:moveTo>
                    <a:pt x="46918" y="0"/>
                  </a:moveTo>
                  <a:lnTo>
                    <a:pt x="0" y="0"/>
                  </a:lnTo>
                  <a:lnTo>
                    <a:pt x="0" y="75873"/>
                  </a:lnTo>
                  <a:lnTo>
                    <a:pt x="46918" y="75873"/>
                  </a:lnTo>
                  <a:lnTo>
                    <a:pt x="4691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307277" y="9135881"/>
              <a:ext cx="46990" cy="76200"/>
            </a:xfrm>
            <a:custGeom>
              <a:avLst/>
              <a:gdLst/>
              <a:ahLst/>
              <a:cxnLst/>
              <a:rect l="l" t="t" r="r" b="b"/>
              <a:pathLst>
                <a:path w="46989" h="76200">
                  <a:moveTo>
                    <a:pt x="0" y="0"/>
                  </a:moveTo>
                  <a:lnTo>
                    <a:pt x="46918" y="0"/>
                  </a:lnTo>
                  <a:lnTo>
                    <a:pt x="46918" y="75873"/>
                  </a:lnTo>
                  <a:lnTo>
                    <a:pt x="0" y="7587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4781062" y="4769647"/>
              <a:ext cx="22225" cy="221615"/>
            </a:xfrm>
            <a:custGeom>
              <a:avLst/>
              <a:gdLst/>
              <a:ahLst/>
              <a:cxnLst/>
              <a:rect l="l" t="t" r="r" b="b"/>
              <a:pathLst>
                <a:path w="22225" h="221614">
                  <a:moveTo>
                    <a:pt x="0" y="221029"/>
                  </a:moveTo>
                  <a:lnTo>
                    <a:pt x="22194" y="221029"/>
                  </a:lnTo>
                  <a:lnTo>
                    <a:pt x="22194" y="0"/>
                  </a:lnTo>
                  <a:lnTo>
                    <a:pt x="0" y="0"/>
                  </a:lnTo>
                  <a:lnTo>
                    <a:pt x="0" y="221029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781062" y="4836437"/>
              <a:ext cx="22225" cy="87630"/>
            </a:xfrm>
            <a:custGeom>
              <a:avLst/>
              <a:gdLst/>
              <a:ahLst/>
              <a:cxnLst/>
              <a:rect l="l" t="t" r="r" b="b"/>
              <a:pathLst>
                <a:path w="22225" h="87629">
                  <a:moveTo>
                    <a:pt x="0" y="87450"/>
                  </a:moveTo>
                  <a:lnTo>
                    <a:pt x="22194" y="87450"/>
                  </a:lnTo>
                  <a:lnTo>
                    <a:pt x="22194" y="0"/>
                  </a:lnTo>
                  <a:lnTo>
                    <a:pt x="0" y="0"/>
                  </a:lnTo>
                  <a:lnTo>
                    <a:pt x="0" y="8745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832581" y="2808482"/>
              <a:ext cx="1948814" cy="2374900"/>
            </a:xfrm>
            <a:custGeom>
              <a:avLst/>
              <a:gdLst/>
              <a:ahLst/>
              <a:cxnLst/>
              <a:rect l="l" t="t" r="r" b="b"/>
              <a:pathLst>
                <a:path w="1948814" h="2374900">
                  <a:moveTo>
                    <a:pt x="0" y="2374873"/>
                  </a:moveTo>
                  <a:lnTo>
                    <a:pt x="1948480" y="2374873"/>
                  </a:lnTo>
                  <a:lnTo>
                    <a:pt x="1948480" y="0"/>
                  </a:lnTo>
                  <a:lnTo>
                    <a:pt x="0" y="0"/>
                  </a:lnTo>
                  <a:lnTo>
                    <a:pt x="0" y="237487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325794" y="6611796"/>
              <a:ext cx="2275840" cy="139700"/>
            </a:xfrm>
            <a:custGeom>
              <a:avLst/>
              <a:gdLst/>
              <a:ahLst/>
              <a:cxnLst/>
              <a:rect l="l" t="t" r="r" b="b"/>
              <a:pathLst>
                <a:path w="2275840" h="139700">
                  <a:moveTo>
                    <a:pt x="2275423" y="0"/>
                  </a:moveTo>
                  <a:lnTo>
                    <a:pt x="0" y="0"/>
                  </a:lnTo>
                  <a:lnTo>
                    <a:pt x="0" y="139273"/>
                  </a:lnTo>
                  <a:lnTo>
                    <a:pt x="2275423" y="139273"/>
                  </a:lnTo>
                  <a:lnTo>
                    <a:pt x="227542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444509" y="6544277"/>
              <a:ext cx="345440" cy="67310"/>
            </a:xfrm>
            <a:custGeom>
              <a:avLst/>
              <a:gdLst/>
              <a:ahLst/>
              <a:cxnLst/>
              <a:rect l="l" t="t" r="r" b="b"/>
              <a:pathLst>
                <a:path w="345439" h="67309">
                  <a:moveTo>
                    <a:pt x="344897" y="0"/>
                  </a:moveTo>
                  <a:lnTo>
                    <a:pt x="0" y="0"/>
                  </a:lnTo>
                  <a:lnTo>
                    <a:pt x="0" y="67186"/>
                  </a:lnTo>
                  <a:lnTo>
                    <a:pt x="344897" y="67186"/>
                  </a:lnTo>
                  <a:lnTo>
                    <a:pt x="344897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555363" y="6266620"/>
              <a:ext cx="130175" cy="481965"/>
            </a:xfrm>
            <a:custGeom>
              <a:avLst/>
              <a:gdLst/>
              <a:ahLst/>
              <a:cxnLst/>
              <a:rect l="l" t="t" r="r" b="b"/>
              <a:pathLst>
                <a:path w="130175" h="481965">
                  <a:moveTo>
                    <a:pt x="117751" y="0"/>
                  </a:moveTo>
                  <a:lnTo>
                    <a:pt x="13046" y="0"/>
                  </a:lnTo>
                  <a:lnTo>
                    <a:pt x="0" y="12899"/>
                  </a:lnTo>
                  <a:lnTo>
                    <a:pt x="0" y="481521"/>
                  </a:lnTo>
                  <a:lnTo>
                    <a:pt x="129941" y="481521"/>
                  </a:lnTo>
                  <a:lnTo>
                    <a:pt x="129941" y="11217"/>
                  </a:lnTo>
                  <a:lnTo>
                    <a:pt x="117751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573355" y="6623845"/>
              <a:ext cx="99669" cy="99665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970507" y="7897845"/>
              <a:ext cx="143334" cy="14333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970507" y="3884450"/>
              <a:ext cx="143334" cy="14333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2952676" y="4482539"/>
              <a:ext cx="521970" cy="565785"/>
            </a:xfrm>
            <a:custGeom>
              <a:avLst/>
              <a:gdLst/>
              <a:ahLst/>
              <a:cxnLst/>
              <a:rect l="l" t="t" r="r" b="b"/>
              <a:pathLst>
                <a:path w="521970" h="565785">
                  <a:moveTo>
                    <a:pt x="260788" y="0"/>
                  </a:moveTo>
                  <a:lnTo>
                    <a:pt x="0" y="565438"/>
                  </a:lnTo>
                  <a:lnTo>
                    <a:pt x="521572" y="565438"/>
                  </a:lnTo>
                  <a:lnTo>
                    <a:pt x="2607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952676" y="4482539"/>
              <a:ext cx="521970" cy="565785"/>
            </a:xfrm>
            <a:custGeom>
              <a:avLst/>
              <a:gdLst/>
              <a:ahLst/>
              <a:cxnLst/>
              <a:rect l="l" t="t" r="r" b="b"/>
              <a:pathLst>
                <a:path w="521970" h="565785">
                  <a:moveTo>
                    <a:pt x="260788" y="0"/>
                  </a:moveTo>
                  <a:lnTo>
                    <a:pt x="391180" y="282719"/>
                  </a:lnTo>
                  <a:lnTo>
                    <a:pt x="521572" y="565438"/>
                  </a:lnTo>
                  <a:lnTo>
                    <a:pt x="260788" y="565438"/>
                  </a:lnTo>
                  <a:lnTo>
                    <a:pt x="0" y="565438"/>
                  </a:lnTo>
                  <a:lnTo>
                    <a:pt x="130392" y="282719"/>
                  </a:lnTo>
                  <a:lnTo>
                    <a:pt x="26078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989493" y="4540305"/>
              <a:ext cx="442595" cy="485775"/>
            </a:xfrm>
            <a:custGeom>
              <a:avLst/>
              <a:gdLst/>
              <a:ahLst/>
              <a:cxnLst/>
              <a:rect l="l" t="t" r="r" b="b"/>
              <a:pathLst>
                <a:path w="442595" h="485775">
                  <a:moveTo>
                    <a:pt x="224078" y="0"/>
                  </a:moveTo>
                  <a:lnTo>
                    <a:pt x="0" y="485291"/>
                  </a:lnTo>
                  <a:lnTo>
                    <a:pt x="442541" y="485495"/>
                  </a:lnTo>
                  <a:lnTo>
                    <a:pt x="224078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184786" y="4679168"/>
              <a:ext cx="62865" cy="330835"/>
            </a:xfrm>
            <a:custGeom>
              <a:avLst/>
              <a:gdLst/>
              <a:ahLst/>
              <a:cxnLst/>
              <a:rect l="l" t="t" r="r" b="b"/>
              <a:pathLst>
                <a:path w="62864" h="330835">
                  <a:moveTo>
                    <a:pt x="62826" y="0"/>
                  </a:moveTo>
                  <a:lnTo>
                    <a:pt x="0" y="0"/>
                  </a:lnTo>
                  <a:lnTo>
                    <a:pt x="0" y="330804"/>
                  </a:lnTo>
                  <a:lnTo>
                    <a:pt x="62826" y="330804"/>
                  </a:lnTo>
                  <a:lnTo>
                    <a:pt x="6282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232442" y="4694323"/>
              <a:ext cx="30480" cy="313055"/>
            </a:xfrm>
            <a:custGeom>
              <a:avLst/>
              <a:gdLst/>
              <a:ahLst/>
              <a:cxnLst/>
              <a:rect l="l" t="t" r="r" b="b"/>
              <a:pathLst>
                <a:path w="30479" h="313054">
                  <a:moveTo>
                    <a:pt x="30327" y="286359"/>
                  </a:moveTo>
                  <a:lnTo>
                    <a:pt x="0" y="269074"/>
                  </a:lnTo>
                  <a:lnTo>
                    <a:pt x="21666" y="312851"/>
                  </a:lnTo>
                  <a:lnTo>
                    <a:pt x="30327" y="286359"/>
                  </a:lnTo>
                  <a:close/>
                </a:path>
                <a:path w="30479" h="313054">
                  <a:moveTo>
                    <a:pt x="30327" y="247167"/>
                  </a:moveTo>
                  <a:lnTo>
                    <a:pt x="0" y="229882"/>
                  </a:lnTo>
                  <a:lnTo>
                    <a:pt x="21666" y="273659"/>
                  </a:lnTo>
                  <a:lnTo>
                    <a:pt x="30327" y="247167"/>
                  </a:lnTo>
                  <a:close/>
                </a:path>
                <a:path w="30479" h="313054">
                  <a:moveTo>
                    <a:pt x="30327" y="202755"/>
                  </a:moveTo>
                  <a:lnTo>
                    <a:pt x="0" y="185483"/>
                  </a:lnTo>
                  <a:lnTo>
                    <a:pt x="21666" y="229260"/>
                  </a:lnTo>
                  <a:lnTo>
                    <a:pt x="30327" y="202755"/>
                  </a:lnTo>
                  <a:close/>
                </a:path>
                <a:path w="30479" h="313054">
                  <a:moveTo>
                    <a:pt x="30327" y="132219"/>
                  </a:moveTo>
                  <a:lnTo>
                    <a:pt x="0" y="114947"/>
                  </a:lnTo>
                  <a:lnTo>
                    <a:pt x="21602" y="158610"/>
                  </a:lnTo>
                  <a:lnTo>
                    <a:pt x="0" y="146291"/>
                  </a:lnTo>
                  <a:lnTo>
                    <a:pt x="21666" y="190068"/>
                  </a:lnTo>
                  <a:lnTo>
                    <a:pt x="30327" y="163576"/>
                  </a:lnTo>
                  <a:lnTo>
                    <a:pt x="21678" y="158661"/>
                  </a:lnTo>
                  <a:lnTo>
                    <a:pt x="30327" y="132219"/>
                  </a:lnTo>
                  <a:close/>
                </a:path>
                <a:path w="30479" h="313054">
                  <a:moveTo>
                    <a:pt x="30327" y="93040"/>
                  </a:moveTo>
                  <a:lnTo>
                    <a:pt x="0" y="75755"/>
                  </a:lnTo>
                  <a:lnTo>
                    <a:pt x="21666" y="119532"/>
                  </a:lnTo>
                  <a:lnTo>
                    <a:pt x="30327" y="93040"/>
                  </a:lnTo>
                  <a:close/>
                </a:path>
                <a:path w="30479" h="313054">
                  <a:moveTo>
                    <a:pt x="30327" y="56464"/>
                  </a:moveTo>
                  <a:lnTo>
                    <a:pt x="0" y="39179"/>
                  </a:lnTo>
                  <a:lnTo>
                    <a:pt x="21666" y="82956"/>
                  </a:lnTo>
                  <a:lnTo>
                    <a:pt x="30327" y="56464"/>
                  </a:lnTo>
                  <a:close/>
                </a:path>
                <a:path w="30479" h="313054">
                  <a:moveTo>
                    <a:pt x="30327" y="17284"/>
                  </a:moveTo>
                  <a:lnTo>
                    <a:pt x="0" y="0"/>
                  </a:lnTo>
                  <a:lnTo>
                    <a:pt x="21666" y="43776"/>
                  </a:lnTo>
                  <a:lnTo>
                    <a:pt x="30327" y="17284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952676" y="7059977"/>
              <a:ext cx="521970" cy="565785"/>
            </a:xfrm>
            <a:custGeom>
              <a:avLst/>
              <a:gdLst/>
              <a:ahLst/>
              <a:cxnLst/>
              <a:rect l="l" t="t" r="r" b="b"/>
              <a:pathLst>
                <a:path w="521970" h="565784">
                  <a:moveTo>
                    <a:pt x="260788" y="0"/>
                  </a:moveTo>
                  <a:lnTo>
                    <a:pt x="0" y="565434"/>
                  </a:lnTo>
                  <a:lnTo>
                    <a:pt x="521572" y="565434"/>
                  </a:lnTo>
                  <a:lnTo>
                    <a:pt x="26078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952676" y="7059977"/>
              <a:ext cx="521970" cy="565785"/>
            </a:xfrm>
            <a:custGeom>
              <a:avLst/>
              <a:gdLst/>
              <a:ahLst/>
              <a:cxnLst/>
              <a:rect l="l" t="t" r="r" b="b"/>
              <a:pathLst>
                <a:path w="521970" h="565784">
                  <a:moveTo>
                    <a:pt x="260788" y="0"/>
                  </a:moveTo>
                  <a:lnTo>
                    <a:pt x="391180" y="282715"/>
                  </a:lnTo>
                  <a:lnTo>
                    <a:pt x="521572" y="565434"/>
                  </a:lnTo>
                  <a:lnTo>
                    <a:pt x="260788" y="565434"/>
                  </a:lnTo>
                  <a:lnTo>
                    <a:pt x="0" y="565434"/>
                  </a:lnTo>
                  <a:lnTo>
                    <a:pt x="130392" y="282715"/>
                  </a:lnTo>
                  <a:lnTo>
                    <a:pt x="260788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989493" y="7117740"/>
              <a:ext cx="442595" cy="485775"/>
            </a:xfrm>
            <a:custGeom>
              <a:avLst/>
              <a:gdLst/>
              <a:ahLst/>
              <a:cxnLst/>
              <a:rect l="l" t="t" r="r" b="b"/>
              <a:pathLst>
                <a:path w="442595" h="485775">
                  <a:moveTo>
                    <a:pt x="224078" y="0"/>
                  </a:moveTo>
                  <a:lnTo>
                    <a:pt x="0" y="485291"/>
                  </a:lnTo>
                  <a:lnTo>
                    <a:pt x="442541" y="485499"/>
                  </a:lnTo>
                  <a:lnTo>
                    <a:pt x="224078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84786" y="7256606"/>
              <a:ext cx="62865" cy="330835"/>
            </a:xfrm>
            <a:custGeom>
              <a:avLst/>
              <a:gdLst/>
              <a:ahLst/>
              <a:cxnLst/>
              <a:rect l="l" t="t" r="r" b="b"/>
              <a:pathLst>
                <a:path w="62864" h="330834">
                  <a:moveTo>
                    <a:pt x="62826" y="0"/>
                  </a:moveTo>
                  <a:lnTo>
                    <a:pt x="0" y="0"/>
                  </a:lnTo>
                  <a:lnTo>
                    <a:pt x="0" y="330803"/>
                  </a:lnTo>
                  <a:lnTo>
                    <a:pt x="62826" y="330803"/>
                  </a:lnTo>
                  <a:lnTo>
                    <a:pt x="62826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232442" y="7271762"/>
              <a:ext cx="30480" cy="313055"/>
            </a:xfrm>
            <a:custGeom>
              <a:avLst/>
              <a:gdLst/>
              <a:ahLst/>
              <a:cxnLst/>
              <a:rect l="l" t="t" r="r" b="b"/>
              <a:pathLst>
                <a:path w="30479" h="313054">
                  <a:moveTo>
                    <a:pt x="30327" y="286346"/>
                  </a:moveTo>
                  <a:lnTo>
                    <a:pt x="0" y="269074"/>
                  </a:lnTo>
                  <a:lnTo>
                    <a:pt x="21666" y="312839"/>
                  </a:lnTo>
                  <a:lnTo>
                    <a:pt x="30327" y="286346"/>
                  </a:lnTo>
                  <a:close/>
                </a:path>
                <a:path w="30479" h="313054">
                  <a:moveTo>
                    <a:pt x="30327" y="247167"/>
                  </a:moveTo>
                  <a:lnTo>
                    <a:pt x="0" y="229882"/>
                  </a:lnTo>
                  <a:lnTo>
                    <a:pt x="21666" y="273659"/>
                  </a:lnTo>
                  <a:lnTo>
                    <a:pt x="30327" y="247167"/>
                  </a:lnTo>
                  <a:close/>
                </a:path>
                <a:path w="30479" h="313054">
                  <a:moveTo>
                    <a:pt x="30327" y="202755"/>
                  </a:moveTo>
                  <a:lnTo>
                    <a:pt x="0" y="185470"/>
                  </a:lnTo>
                  <a:lnTo>
                    <a:pt x="21666" y="229247"/>
                  </a:lnTo>
                  <a:lnTo>
                    <a:pt x="30327" y="202755"/>
                  </a:lnTo>
                  <a:close/>
                </a:path>
                <a:path w="30479" h="313054">
                  <a:moveTo>
                    <a:pt x="30327" y="132219"/>
                  </a:moveTo>
                  <a:lnTo>
                    <a:pt x="0" y="114935"/>
                  </a:lnTo>
                  <a:lnTo>
                    <a:pt x="21602" y="158610"/>
                  </a:lnTo>
                  <a:lnTo>
                    <a:pt x="0" y="146291"/>
                  </a:lnTo>
                  <a:lnTo>
                    <a:pt x="21666" y="190068"/>
                  </a:lnTo>
                  <a:lnTo>
                    <a:pt x="30327" y="163563"/>
                  </a:lnTo>
                  <a:lnTo>
                    <a:pt x="21678" y="158648"/>
                  </a:lnTo>
                  <a:lnTo>
                    <a:pt x="30327" y="132219"/>
                  </a:lnTo>
                  <a:close/>
                </a:path>
                <a:path w="30479" h="313054">
                  <a:moveTo>
                    <a:pt x="30327" y="93027"/>
                  </a:moveTo>
                  <a:lnTo>
                    <a:pt x="0" y="75755"/>
                  </a:lnTo>
                  <a:lnTo>
                    <a:pt x="21666" y="119532"/>
                  </a:lnTo>
                  <a:lnTo>
                    <a:pt x="30327" y="93027"/>
                  </a:lnTo>
                  <a:close/>
                </a:path>
                <a:path w="30479" h="313054">
                  <a:moveTo>
                    <a:pt x="30327" y="56464"/>
                  </a:moveTo>
                  <a:lnTo>
                    <a:pt x="0" y="39179"/>
                  </a:lnTo>
                  <a:lnTo>
                    <a:pt x="21666" y="82956"/>
                  </a:lnTo>
                  <a:lnTo>
                    <a:pt x="30327" y="56464"/>
                  </a:lnTo>
                  <a:close/>
                </a:path>
                <a:path w="30479" h="313054">
                  <a:moveTo>
                    <a:pt x="30327" y="17272"/>
                  </a:moveTo>
                  <a:lnTo>
                    <a:pt x="0" y="0"/>
                  </a:lnTo>
                  <a:lnTo>
                    <a:pt x="21666" y="43764"/>
                  </a:lnTo>
                  <a:lnTo>
                    <a:pt x="30327" y="17272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4756337" y="3084101"/>
              <a:ext cx="46990" cy="221615"/>
            </a:xfrm>
            <a:custGeom>
              <a:avLst/>
              <a:gdLst/>
              <a:ahLst/>
              <a:cxnLst/>
              <a:rect l="l" t="t" r="r" b="b"/>
              <a:pathLst>
                <a:path w="46989" h="221614">
                  <a:moveTo>
                    <a:pt x="46918" y="0"/>
                  </a:moveTo>
                  <a:lnTo>
                    <a:pt x="0" y="0"/>
                  </a:lnTo>
                  <a:lnTo>
                    <a:pt x="0" y="221029"/>
                  </a:lnTo>
                  <a:lnTo>
                    <a:pt x="46918" y="221029"/>
                  </a:lnTo>
                  <a:lnTo>
                    <a:pt x="4691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167595" y="3150892"/>
              <a:ext cx="1635760" cy="424815"/>
            </a:xfrm>
            <a:custGeom>
              <a:avLst/>
              <a:gdLst/>
              <a:ahLst/>
              <a:cxnLst/>
              <a:rect l="l" t="t" r="r" b="b"/>
              <a:pathLst>
                <a:path w="1635760" h="424814">
                  <a:moveTo>
                    <a:pt x="1352740" y="240855"/>
                  </a:moveTo>
                  <a:lnTo>
                    <a:pt x="1347076" y="213029"/>
                  </a:lnTo>
                  <a:lnTo>
                    <a:pt x="1331683" y="190233"/>
                  </a:lnTo>
                  <a:lnTo>
                    <a:pt x="1308900" y="174840"/>
                  </a:lnTo>
                  <a:lnTo>
                    <a:pt x="1281074" y="169189"/>
                  </a:lnTo>
                  <a:lnTo>
                    <a:pt x="71666" y="169189"/>
                  </a:lnTo>
                  <a:lnTo>
                    <a:pt x="43840" y="174840"/>
                  </a:lnTo>
                  <a:lnTo>
                    <a:pt x="21056" y="190233"/>
                  </a:lnTo>
                  <a:lnTo>
                    <a:pt x="5664" y="213029"/>
                  </a:lnTo>
                  <a:lnTo>
                    <a:pt x="0" y="240855"/>
                  </a:lnTo>
                  <a:lnTo>
                    <a:pt x="0" y="353110"/>
                  </a:lnTo>
                  <a:lnTo>
                    <a:pt x="5664" y="380936"/>
                  </a:lnTo>
                  <a:lnTo>
                    <a:pt x="21056" y="403720"/>
                  </a:lnTo>
                  <a:lnTo>
                    <a:pt x="43840" y="419112"/>
                  </a:lnTo>
                  <a:lnTo>
                    <a:pt x="71666" y="424764"/>
                  </a:lnTo>
                  <a:lnTo>
                    <a:pt x="1281074" y="424764"/>
                  </a:lnTo>
                  <a:lnTo>
                    <a:pt x="1308900" y="419112"/>
                  </a:lnTo>
                  <a:lnTo>
                    <a:pt x="1331683" y="403720"/>
                  </a:lnTo>
                  <a:lnTo>
                    <a:pt x="1347076" y="380936"/>
                  </a:lnTo>
                  <a:lnTo>
                    <a:pt x="1352740" y="353110"/>
                  </a:lnTo>
                  <a:lnTo>
                    <a:pt x="1352740" y="240855"/>
                  </a:lnTo>
                  <a:close/>
                </a:path>
                <a:path w="1635760" h="424814">
                  <a:moveTo>
                    <a:pt x="1635658" y="0"/>
                  </a:moveTo>
                  <a:lnTo>
                    <a:pt x="1588731" y="0"/>
                  </a:lnTo>
                  <a:lnTo>
                    <a:pt x="1588731" y="87452"/>
                  </a:lnTo>
                  <a:lnTo>
                    <a:pt x="1635658" y="87452"/>
                  </a:lnTo>
                  <a:lnTo>
                    <a:pt x="1635658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189582" y="3341890"/>
              <a:ext cx="1299845" cy="212090"/>
            </a:xfrm>
            <a:custGeom>
              <a:avLst/>
              <a:gdLst/>
              <a:ahLst/>
              <a:cxnLst/>
              <a:rect l="l" t="t" r="r" b="b"/>
              <a:pathLst>
                <a:path w="1299845" h="212089">
                  <a:moveTo>
                    <a:pt x="1243324" y="0"/>
                  </a:moveTo>
                  <a:lnTo>
                    <a:pt x="56094" y="0"/>
                  </a:lnTo>
                  <a:lnTo>
                    <a:pt x="34314" y="4426"/>
                  </a:lnTo>
                  <a:lnTo>
                    <a:pt x="16477" y="16478"/>
                  </a:lnTo>
                  <a:lnTo>
                    <a:pt x="4426" y="34316"/>
                  </a:lnTo>
                  <a:lnTo>
                    <a:pt x="0" y="56099"/>
                  </a:lnTo>
                  <a:lnTo>
                    <a:pt x="0" y="155848"/>
                  </a:lnTo>
                  <a:lnTo>
                    <a:pt x="4427" y="177630"/>
                  </a:lnTo>
                  <a:lnTo>
                    <a:pt x="16480" y="195468"/>
                  </a:lnTo>
                  <a:lnTo>
                    <a:pt x="34317" y="207520"/>
                  </a:lnTo>
                  <a:lnTo>
                    <a:pt x="56094" y="211946"/>
                  </a:lnTo>
                  <a:lnTo>
                    <a:pt x="1243324" y="211946"/>
                  </a:lnTo>
                  <a:lnTo>
                    <a:pt x="1265106" y="207519"/>
                  </a:lnTo>
                  <a:lnTo>
                    <a:pt x="1282943" y="195465"/>
                  </a:lnTo>
                  <a:lnTo>
                    <a:pt x="1294996" y="177627"/>
                  </a:lnTo>
                  <a:lnTo>
                    <a:pt x="1299423" y="155848"/>
                  </a:lnTo>
                  <a:lnTo>
                    <a:pt x="1299423" y="56099"/>
                  </a:lnTo>
                  <a:lnTo>
                    <a:pt x="1294997" y="34320"/>
                  </a:lnTo>
                  <a:lnTo>
                    <a:pt x="1282945" y="16481"/>
                  </a:lnTo>
                  <a:lnTo>
                    <a:pt x="1265107" y="4427"/>
                  </a:lnTo>
                  <a:lnTo>
                    <a:pt x="12433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212388" y="3427574"/>
              <a:ext cx="1245235" cy="324485"/>
            </a:xfrm>
            <a:custGeom>
              <a:avLst/>
              <a:gdLst/>
              <a:ahLst/>
              <a:cxnLst/>
              <a:rect l="l" t="t" r="r" b="b"/>
              <a:pathLst>
                <a:path w="1245235" h="324485">
                  <a:moveTo>
                    <a:pt x="35839" y="8026"/>
                  </a:moveTo>
                  <a:lnTo>
                    <a:pt x="27813" y="0"/>
                  </a:lnTo>
                  <a:lnTo>
                    <a:pt x="17919" y="0"/>
                  </a:lnTo>
                  <a:lnTo>
                    <a:pt x="8026" y="0"/>
                  </a:lnTo>
                  <a:lnTo>
                    <a:pt x="0" y="8026"/>
                  </a:lnTo>
                  <a:lnTo>
                    <a:pt x="0" y="27813"/>
                  </a:lnTo>
                  <a:lnTo>
                    <a:pt x="8026" y="35839"/>
                  </a:lnTo>
                  <a:lnTo>
                    <a:pt x="27813" y="35839"/>
                  </a:lnTo>
                  <a:lnTo>
                    <a:pt x="35839" y="27813"/>
                  </a:lnTo>
                  <a:lnTo>
                    <a:pt x="35839" y="8026"/>
                  </a:lnTo>
                  <a:close/>
                </a:path>
                <a:path w="1245235" h="324485">
                  <a:moveTo>
                    <a:pt x="989469" y="146469"/>
                  </a:moveTo>
                  <a:lnTo>
                    <a:pt x="981405" y="138417"/>
                  </a:lnTo>
                  <a:lnTo>
                    <a:pt x="328764" y="138417"/>
                  </a:lnTo>
                  <a:lnTo>
                    <a:pt x="318922" y="138417"/>
                  </a:lnTo>
                  <a:lnTo>
                    <a:pt x="310857" y="146469"/>
                  </a:lnTo>
                  <a:lnTo>
                    <a:pt x="310857" y="316255"/>
                  </a:lnTo>
                  <a:lnTo>
                    <a:pt x="318922" y="324307"/>
                  </a:lnTo>
                  <a:lnTo>
                    <a:pt x="981405" y="324307"/>
                  </a:lnTo>
                  <a:lnTo>
                    <a:pt x="989469" y="316255"/>
                  </a:lnTo>
                  <a:lnTo>
                    <a:pt x="989469" y="146469"/>
                  </a:lnTo>
                  <a:close/>
                </a:path>
                <a:path w="1245235" h="324485">
                  <a:moveTo>
                    <a:pt x="1245235" y="8026"/>
                  </a:moveTo>
                  <a:lnTo>
                    <a:pt x="1237208" y="0"/>
                  </a:lnTo>
                  <a:lnTo>
                    <a:pt x="1227315" y="0"/>
                  </a:lnTo>
                  <a:lnTo>
                    <a:pt x="1217422" y="0"/>
                  </a:lnTo>
                  <a:lnTo>
                    <a:pt x="1209395" y="8026"/>
                  </a:lnTo>
                  <a:lnTo>
                    <a:pt x="1209395" y="27813"/>
                  </a:lnTo>
                  <a:lnTo>
                    <a:pt x="1217422" y="35839"/>
                  </a:lnTo>
                  <a:lnTo>
                    <a:pt x="1237208" y="35839"/>
                  </a:lnTo>
                  <a:lnTo>
                    <a:pt x="1245235" y="27813"/>
                  </a:lnTo>
                  <a:lnTo>
                    <a:pt x="1245235" y="8026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539991" y="3572711"/>
              <a:ext cx="643255" cy="172720"/>
            </a:xfrm>
            <a:custGeom>
              <a:avLst/>
              <a:gdLst/>
              <a:ahLst/>
              <a:cxnLst/>
              <a:rect l="l" t="t" r="r" b="b"/>
              <a:pathLst>
                <a:path w="643254" h="172720">
                  <a:moveTo>
                    <a:pt x="635461" y="0"/>
                  </a:moveTo>
                  <a:lnTo>
                    <a:pt x="16610" y="0"/>
                  </a:lnTo>
                  <a:lnTo>
                    <a:pt x="7470" y="0"/>
                  </a:lnTo>
                  <a:lnTo>
                    <a:pt x="0" y="7470"/>
                  </a:lnTo>
                  <a:lnTo>
                    <a:pt x="0" y="164970"/>
                  </a:lnTo>
                  <a:lnTo>
                    <a:pt x="7491" y="172440"/>
                  </a:lnTo>
                  <a:lnTo>
                    <a:pt x="635439" y="172440"/>
                  </a:lnTo>
                  <a:lnTo>
                    <a:pt x="642931" y="164948"/>
                  </a:lnTo>
                  <a:lnTo>
                    <a:pt x="642931" y="7491"/>
                  </a:lnTo>
                  <a:lnTo>
                    <a:pt x="635461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3254670" y="3308687"/>
            <a:ext cx="1170940" cy="46735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algn="ctr">
              <a:lnSpc>
                <a:spcPts val="1814"/>
              </a:lnSpc>
              <a:spcBef>
                <a:spcPts val="120"/>
              </a:spcBef>
            </a:pPr>
            <a:r>
              <a:rPr sz="1550" b="1" spc="130" dirty="0">
                <a:solidFill>
                  <a:srgbClr val="D9D9DA"/>
                </a:solidFill>
                <a:latin typeface="Arial"/>
                <a:cs typeface="Arial"/>
              </a:rPr>
              <a:t>BANDSAW</a:t>
            </a:r>
            <a:endParaRPr sz="1550">
              <a:latin typeface="Arial"/>
              <a:cs typeface="Arial"/>
            </a:endParaRPr>
          </a:p>
          <a:p>
            <a:pPr marR="6350" algn="ctr">
              <a:lnSpc>
                <a:spcPts val="1635"/>
              </a:lnSpc>
            </a:pP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800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67" name="object 67"/>
          <p:cNvGrpSpPr/>
          <p:nvPr/>
        </p:nvGrpSpPr>
        <p:grpSpPr>
          <a:xfrm>
            <a:off x="1525903" y="4310017"/>
            <a:ext cx="4389755" cy="5707380"/>
            <a:chOff x="1525903" y="4310017"/>
            <a:chExt cx="4389755" cy="5707380"/>
          </a:xfrm>
        </p:grpSpPr>
        <p:sp>
          <p:nvSpPr>
            <p:cNvPr id="68" name="object 68"/>
            <p:cNvSpPr/>
            <p:nvPr/>
          </p:nvSpPr>
          <p:spPr>
            <a:xfrm>
              <a:off x="4179683" y="6801145"/>
              <a:ext cx="574040" cy="95250"/>
            </a:xfrm>
            <a:custGeom>
              <a:avLst/>
              <a:gdLst/>
              <a:ahLst/>
              <a:cxnLst/>
              <a:rect l="l" t="t" r="r" b="b"/>
              <a:pathLst>
                <a:path w="574039" h="95250">
                  <a:moveTo>
                    <a:pt x="573429" y="0"/>
                  </a:moveTo>
                  <a:lnTo>
                    <a:pt x="0" y="0"/>
                  </a:lnTo>
                  <a:lnTo>
                    <a:pt x="0" y="95172"/>
                  </a:lnTo>
                  <a:lnTo>
                    <a:pt x="573429" y="95172"/>
                  </a:lnTo>
                  <a:lnTo>
                    <a:pt x="573429" y="0"/>
                  </a:lnTo>
                  <a:close/>
                </a:path>
              </a:pathLst>
            </a:custGeom>
            <a:solidFill>
              <a:srgbClr val="6668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107300" y="4310017"/>
              <a:ext cx="604418" cy="805924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1525903" y="9963594"/>
              <a:ext cx="4389755" cy="53975"/>
            </a:xfrm>
            <a:custGeom>
              <a:avLst/>
              <a:gdLst/>
              <a:ahLst/>
              <a:cxnLst/>
              <a:rect l="l" t="t" r="r" b="b"/>
              <a:pathLst>
                <a:path w="4389755" h="53975">
                  <a:moveTo>
                    <a:pt x="4389659" y="0"/>
                  </a:moveTo>
                  <a:lnTo>
                    <a:pt x="0" y="0"/>
                  </a:lnTo>
                  <a:lnTo>
                    <a:pt x="0" y="53747"/>
                  </a:lnTo>
                  <a:lnTo>
                    <a:pt x="4389659" y="53747"/>
                  </a:lnTo>
                  <a:lnTo>
                    <a:pt x="4389659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/>
          <p:nvPr/>
        </p:nvSpPr>
        <p:spPr>
          <a:xfrm>
            <a:off x="1755622" y="9735875"/>
            <a:ext cx="4010660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73355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2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1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00" spc="15" dirty="0">
                <a:solidFill>
                  <a:srgbClr val="151616"/>
                </a:solidFill>
                <a:latin typeface="Arial"/>
                <a:cs typeface="Arial"/>
              </a:rPr>
              <a:t>2022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1256835" y="2463177"/>
            <a:ext cx="5123180" cy="7496809"/>
            <a:chOff x="1256835" y="2463177"/>
            <a:chExt cx="5123180" cy="7496809"/>
          </a:xfrm>
        </p:grpSpPr>
        <p:sp>
          <p:nvSpPr>
            <p:cNvPr id="73" name="object 73"/>
            <p:cNvSpPr/>
            <p:nvPr/>
          </p:nvSpPr>
          <p:spPr>
            <a:xfrm>
              <a:off x="1664373" y="2463187"/>
              <a:ext cx="4716145" cy="7258684"/>
            </a:xfrm>
            <a:custGeom>
              <a:avLst/>
              <a:gdLst/>
              <a:ahLst/>
              <a:cxnLst/>
              <a:rect l="l" t="t" r="r" b="b"/>
              <a:pathLst>
                <a:path w="4716145" h="7258684">
                  <a:moveTo>
                    <a:pt x="503999" y="4026357"/>
                  </a:moveTo>
                  <a:lnTo>
                    <a:pt x="414553" y="3987546"/>
                  </a:lnTo>
                  <a:lnTo>
                    <a:pt x="415709" y="3989946"/>
                  </a:lnTo>
                  <a:lnTo>
                    <a:pt x="416788" y="3992346"/>
                  </a:lnTo>
                  <a:lnTo>
                    <a:pt x="423913" y="4022394"/>
                  </a:lnTo>
                  <a:lnTo>
                    <a:pt x="38" y="4020477"/>
                  </a:lnTo>
                  <a:lnTo>
                    <a:pt x="0" y="4027678"/>
                  </a:lnTo>
                  <a:lnTo>
                    <a:pt x="423875" y="4029595"/>
                  </a:lnTo>
                  <a:lnTo>
                    <a:pt x="423811" y="4030789"/>
                  </a:lnTo>
                  <a:lnTo>
                    <a:pt x="423608" y="4033189"/>
                  </a:lnTo>
                  <a:lnTo>
                    <a:pt x="414210" y="4064355"/>
                  </a:lnTo>
                  <a:lnTo>
                    <a:pt x="495960" y="4029748"/>
                  </a:lnTo>
                  <a:lnTo>
                    <a:pt x="503999" y="4026357"/>
                  </a:lnTo>
                  <a:close/>
                </a:path>
                <a:path w="4716145" h="7258684">
                  <a:moveTo>
                    <a:pt x="3239960" y="6997"/>
                  </a:moveTo>
                  <a:lnTo>
                    <a:pt x="3238271" y="0"/>
                  </a:lnTo>
                  <a:lnTo>
                    <a:pt x="2494229" y="178409"/>
                  </a:lnTo>
                  <a:lnTo>
                    <a:pt x="2494000" y="177228"/>
                  </a:lnTo>
                  <a:lnTo>
                    <a:pt x="2492895" y="160210"/>
                  </a:lnTo>
                  <a:lnTo>
                    <a:pt x="2493022" y="157708"/>
                  </a:lnTo>
                  <a:lnTo>
                    <a:pt x="2495359" y="142341"/>
                  </a:lnTo>
                  <a:lnTo>
                    <a:pt x="2417165" y="200583"/>
                  </a:lnTo>
                  <a:lnTo>
                    <a:pt x="2513266" y="217030"/>
                  </a:lnTo>
                  <a:lnTo>
                    <a:pt x="2511577" y="214972"/>
                  </a:lnTo>
                  <a:lnTo>
                    <a:pt x="2509964" y="212890"/>
                  </a:lnTo>
                  <a:lnTo>
                    <a:pt x="2495905" y="185407"/>
                  </a:lnTo>
                  <a:lnTo>
                    <a:pt x="3239960" y="6997"/>
                  </a:lnTo>
                  <a:close/>
                </a:path>
                <a:path w="4716145" h="7258684">
                  <a:moveTo>
                    <a:pt x="4011752" y="3126384"/>
                  </a:moveTo>
                  <a:lnTo>
                    <a:pt x="2869031" y="3126384"/>
                  </a:lnTo>
                  <a:lnTo>
                    <a:pt x="2869082" y="3125190"/>
                  </a:lnTo>
                  <a:lnTo>
                    <a:pt x="2878531" y="3091586"/>
                  </a:lnTo>
                  <a:lnTo>
                    <a:pt x="2788920" y="3129991"/>
                  </a:lnTo>
                  <a:lnTo>
                    <a:pt x="2878531" y="3168396"/>
                  </a:lnTo>
                  <a:lnTo>
                    <a:pt x="2877375" y="3165995"/>
                  </a:lnTo>
                  <a:lnTo>
                    <a:pt x="2876283" y="3163595"/>
                  </a:lnTo>
                  <a:lnTo>
                    <a:pt x="2869031" y="3133585"/>
                  </a:lnTo>
                  <a:lnTo>
                    <a:pt x="4011752" y="3133585"/>
                  </a:lnTo>
                  <a:lnTo>
                    <a:pt x="4011752" y="3126384"/>
                  </a:lnTo>
                  <a:close/>
                </a:path>
                <a:path w="4716145" h="7258684">
                  <a:moveTo>
                    <a:pt x="4045483" y="1857476"/>
                  </a:moveTo>
                  <a:lnTo>
                    <a:pt x="4042841" y="1850783"/>
                  </a:lnTo>
                  <a:lnTo>
                    <a:pt x="3378543" y="2113813"/>
                  </a:lnTo>
                  <a:lnTo>
                    <a:pt x="3378162" y="2112683"/>
                  </a:lnTo>
                  <a:lnTo>
                    <a:pt x="3374275" y="2090978"/>
                  </a:lnTo>
                  <a:lnTo>
                    <a:pt x="3374377" y="2080615"/>
                  </a:lnTo>
                  <a:lnTo>
                    <a:pt x="3374567" y="2077961"/>
                  </a:lnTo>
                  <a:lnTo>
                    <a:pt x="3305391" y="2146655"/>
                  </a:lnTo>
                  <a:lnTo>
                    <a:pt x="3402850" y="2149373"/>
                  </a:lnTo>
                  <a:lnTo>
                    <a:pt x="3400882" y="2147570"/>
                  </a:lnTo>
                  <a:lnTo>
                    <a:pt x="3398990" y="2145741"/>
                  </a:lnTo>
                  <a:lnTo>
                    <a:pt x="3381197" y="2120519"/>
                  </a:lnTo>
                  <a:lnTo>
                    <a:pt x="4045483" y="1857476"/>
                  </a:lnTo>
                  <a:close/>
                </a:path>
                <a:path w="4716145" h="7258684">
                  <a:moveTo>
                    <a:pt x="4191584" y="3496348"/>
                  </a:moveTo>
                  <a:lnTo>
                    <a:pt x="4190263" y="3489261"/>
                  </a:lnTo>
                  <a:lnTo>
                    <a:pt x="2092121" y="3877818"/>
                  </a:lnTo>
                  <a:lnTo>
                    <a:pt x="2091956" y="3876624"/>
                  </a:lnTo>
                  <a:lnTo>
                    <a:pt x="2091702" y="3874224"/>
                  </a:lnTo>
                  <a:lnTo>
                    <a:pt x="2091524" y="3871823"/>
                  </a:lnTo>
                  <a:lnTo>
                    <a:pt x="2091423" y="3869398"/>
                  </a:lnTo>
                  <a:lnTo>
                    <a:pt x="2091550" y="3862044"/>
                  </a:lnTo>
                  <a:lnTo>
                    <a:pt x="2095131" y="3841864"/>
                  </a:lnTo>
                  <a:lnTo>
                    <a:pt x="2014016" y="3895941"/>
                  </a:lnTo>
                  <a:lnTo>
                    <a:pt x="2109114" y="3917378"/>
                  </a:lnTo>
                  <a:lnTo>
                    <a:pt x="2107539" y="3915232"/>
                  </a:lnTo>
                  <a:lnTo>
                    <a:pt x="2106028" y="3913073"/>
                  </a:lnTo>
                  <a:lnTo>
                    <a:pt x="2093163" y="3883723"/>
                  </a:lnTo>
                  <a:lnTo>
                    <a:pt x="2093277" y="3884206"/>
                  </a:lnTo>
                  <a:lnTo>
                    <a:pt x="2093429" y="3884892"/>
                  </a:lnTo>
                  <a:lnTo>
                    <a:pt x="4191584" y="3496348"/>
                  </a:lnTo>
                  <a:close/>
                </a:path>
                <a:path w="4716145" h="7258684">
                  <a:moveTo>
                    <a:pt x="4436262" y="6685458"/>
                  </a:moveTo>
                  <a:lnTo>
                    <a:pt x="4433925" y="6678650"/>
                  </a:lnTo>
                  <a:lnTo>
                    <a:pt x="2847924" y="7221563"/>
                  </a:lnTo>
                  <a:lnTo>
                    <a:pt x="2847581" y="7220407"/>
                  </a:lnTo>
                  <a:lnTo>
                    <a:pt x="2844774" y="7201078"/>
                  </a:lnTo>
                  <a:lnTo>
                    <a:pt x="2844889" y="7193420"/>
                  </a:lnTo>
                  <a:lnTo>
                    <a:pt x="2845066" y="7190829"/>
                  </a:lnTo>
                  <a:lnTo>
                    <a:pt x="2845320" y="7188200"/>
                  </a:lnTo>
                  <a:lnTo>
                    <a:pt x="2845638" y="7185558"/>
                  </a:lnTo>
                  <a:lnTo>
                    <a:pt x="2773299" y="7250912"/>
                  </a:lnTo>
                  <a:lnTo>
                    <a:pt x="2870517" y="7258228"/>
                  </a:lnTo>
                  <a:lnTo>
                    <a:pt x="2868638" y="7256335"/>
                  </a:lnTo>
                  <a:lnTo>
                    <a:pt x="2866834" y="7254418"/>
                  </a:lnTo>
                  <a:lnTo>
                    <a:pt x="2850248" y="7228383"/>
                  </a:lnTo>
                  <a:lnTo>
                    <a:pt x="4436262" y="6685458"/>
                  </a:lnTo>
                  <a:close/>
                </a:path>
                <a:path w="4716145" h="7258684">
                  <a:moveTo>
                    <a:pt x="4447743" y="5257762"/>
                  </a:moveTo>
                  <a:lnTo>
                    <a:pt x="4445952" y="5250789"/>
                  </a:lnTo>
                  <a:lnTo>
                    <a:pt x="2460841" y="5761621"/>
                  </a:lnTo>
                  <a:lnTo>
                    <a:pt x="2460599" y="5760440"/>
                  </a:lnTo>
                  <a:lnTo>
                    <a:pt x="2459240" y="5748388"/>
                  </a:lnTo>
                  <a:lnTo>
                    <a:pt x="2459291" y="5740946"/>
                  </a:lnTo>
                  <a:lnTo>
                    <a:pt x="2461374" y="5725541"/>
                  </a:lnTo>
                  <a:lnTo>
                    <a:pt x="2384158" y="5785066"/>
                  </a:lnTo>
                  <a:lnTo>
                    <a:pt x="2480513" y="5799925"/>
                  </a:lnTo>
                  <a:lnTo>
                    <a:pt x="2478786" y="5797893"/>
                  </a:lnTo>
                  <a:lnTo>
                    <a:pt x="2477135" y="5795835"/>
                  </a:lnTo>
                  <a:lnTo>
                    <a:pt x="2462631" y="5768581"/>
                  </a:lnTo>
                  <a:lnTo>
                    <a:pt x="4447743" y="5257762"/>
                  </a:lnTo>
                  <a:close/>
                </a:path>
                <a:path w="4716145" h="7258684">
                  <a:moveTo>
                    <a:pt x="4447743" y="872578"/>
                  </a:moveTo>
                  <a:lnTo>
                    <a:pt x="4445952" y="865606"/>
                  </a:lnTo>
                  <a:lnTo>
                    <a:pt x="2460841" y="1376438"/>
                  </a:lnTo>
                  <a:lnTo>
                    <a:pt x="2460599" y="1375257"/>
                  </a:lnTo>
                  <a:lnTo>
                    <a:pt x="2459240" y="1363218"/>
                  </a:lnTo>
                  <a:lnTo>
                    <a:pt x="2459291" y="1355763"/>
                  </a:lnTo>
                  <a:lnTo>
                    <a:pt x="2461374" y="1340358"/>
                  </a:lnTo>
                  <a:lnTo>
                    <a:pt x="2384158" y="1399882"/>
                  </a:lnTo>
                  <a:lnTo>
                    <a:pt x="2480513" y="1414741"/>
                  </a:lnTo>
                  <a:lnTo>
                    <a:pt x="2478786" y="1412709"/>
                  </a:lnTo>
                  <a:lnTo>
                    <a:pt x="2477135" y="1410652"/>
                  </a:lnTo>
                  <a:lnTo>
                    <a:pt x="2465908" y="1392148"/>
                  </a:lnTo>
                  <a:lnTo>
                    <a:pt x="2465540" y="1391335"/>
                  </a:lnTo>
                  <a:lnTo>
                    <a:pt x="2464625" y="1389100"/>
                  </a:lnTo>
                  <a:lnTo>
                    <a:pt x="2463762" y="1386840"/>
                  </a:lnTo>
                  <a:lnTo>
                    <a:pt x="2462987" y="1384554"/>
                  </a:lnTo>
                  <a:lnTo>
                    <a:pt x="2462631" y="1383411"/>
                  </a:lnTo>
                  <a:lnTo>
                    <a:pt x="4447743" y="872578"/>
                  </a:lnTo>
                  <a:close/>
                </a:path>
                <a:path w="4716145" h="7258684">
                  <a:moveTo>
                    <a:pt x="4715573" y="3975633"/>
                  </a:moveTo>
                  <a:lnTo>
                    <a:pt x="4714392" y="3968534"/>
                  </a:lnTo>
                  <a:lnTo>
                    <a:pt x="3955808" y="4094289"/>
                  </a:lnTo>
                  <a:lnTo>
                    <a:pt x="3955669" y="4093095"/>
                  </a:lnTo>
                  <a:lnTo>
                    <a:pt x="3955453" y="4090695"/>
                  </a:lnTo>
                  <a:lnTo>
                    <a:pt x="3955326" y="4088282"/>
                  </a:lnTo>
                  <a:lnTo>
                    <a:pt x="3955364" y="4080980"/>
                  </a:lnTo>
                  <a:lnTo>
                    <a:pt x="3959491" y="4058399"/>
                  </a:lnTo>
                  <a:lnTo>
                    <a:pt x="3877373" y="4110939"/>
                  </a:lnTo>
                  <a:lnTo>
                    <a:pt x="3972052" y="4134167"/>
                  </a:lnTo>
                  <a:lnTo>
                    <a:pt x="3970515" y="4131995"/>
                  </a:lnTo>
                  <a:lnTo>
                    <a:pt x="3969054" y="4129798"/>
                  </a:lnTo>
                  <a:lnTo>
                    <a:pt x="3956977" y="4101388"/>
                  </a:lnTo>
                  <a:lnTo>
                    <a:pt x="4715573" y="397563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809890" y="5225083"/>
              <a:ext cx="283845" cy="1705610"/>
            </a:xfrm>
            <a:custGeom>
              <a:avLst/>
              <a:gdLst/>
              <a:ahLst/>
              <a:cxnLst/>
              <a:rect l="l" t="t" r="r" b="b"/>
              <a:pathLst>
                <a:path w="283844" h="1705609">
                  <a:moveTo>
                    <a:pt x="283758" y="0"/>
                  </a:moveTo>
                  <a:lnTo>
                    <a:pt x="0" y="0"/>
                  </a:lnTo>
                  <a:lnTo>
                    <a:pt x="0" y="1705446"/>
                  </a:lnTo>
                  <a:lnTo>
                    <a:pt x="283758" y="1705446"/>
                  </a:lnTo>
                  <a:lnTo>
                    <a:pt x="283758" y="0"/>
                  </a:lnTo>
                  <a:close/>
                </a:path>
              </a:pathLst>
            </a:custGeom>
            <a:solidFill>
              <a:srgbClr val="6668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042636" y="6162598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46915" y="0"/>
                  </a:moveTo>
                  <a:lnTo>
                    <a:pt x="0" y="0"/>
                  </a:lnTo>
                  <a:lnTo>
                    <a:pt x="0" y="195491"/>
                  </a:lnTo>
                  <a:lnTo>
                    <a:pt x="46915" y="195491"/>
                  </a:lnTo>
                  <a:lnTo>
                    <a:pt x="4691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042636" y="6162598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0" y="0"/>
                  </a:moveTo>
                  <a:lnTo>
                    <a:pt x="46915" y="0"/>
                  </a:lnTo>
                  <a:lnTo>
                    <a:pt x="46915" y="195491"/>
                  </a:lnTo>
                  <a:lnTo>
                    <a:pt x="0" y="1954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042636" y="6221671"/>
              <a:ext cx="46990" cy="77470"/>
            </a:xfrm>
            <a:custGeom>
              <a:avLst/>
              <a:gdLst/>
              <a:ahLst/>
              <a:cxnLst/>
              <a:rect l="l" t="t" r="r" b="b"/>
              <a:pathLst>
                <a:path w="46989" h="77470">
                  <a:moveTo>
                    <a:pt x="46915" y="0"/>
                  </a:moveTo>
                  <a:lnTo>
                    <a:pt x="0" y="0"/>
                  </a:lnTo>
                  <a:lnTo>
                    <a:pt x="0" y="77349"/>
                  </a:lnTo>
                  <a:lnTo>
                    <a:pt x="46915" y="77349"/>
                  </a:lnTo>
                  <a:lnTo>
                    <a:pt x="4691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042636" y="6221671"/>
              <a:ext cx="46990" cy="77470"/>
            </a:xfrm>
            <a:custGeom>
              <a:avLst/>
              <a:gdLst/>
              <a:ahLst/>
              <a:cxnLst/>
              <a:rect l="l" t="t" r="r" b="b"/>
              <a:pathLst>
                <a:path w="46989" h="77470">
                  <a:moveTo>
                    <a:pt x="0" y="0"/>
                  </a:moveTo>
                  <a:lnTo>
                    <a:pt x="46915" y="0"/>
                  </a:lnTo>
                  <a:lnTo>
                    <a:pt x="46915" y="77349"/>
                  </a:lnTo>
                  <a:lnTo>
                    <a:pt x="0" y="7734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042636" y="9076075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46915" y="0"/>
                  </a:moveTo>
                  <a:lnTo>
                    <a:pt x="0" y="0"/>
                  </a:lnTo>
                  <a:lnTo>
                    <a:pt x="0" y="195491"/>
                  </a:lnTo>
                  <a:lnTo>
                    <a:pt x="46915" y="195491"/>
                  </a:lnTo>
                  <a:lnTo>
                    <a:pt x="4691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042636" y="9076075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0" y="0"/>
                  </a:moveTo>
                  <a:lnTo>
                    <a:pt x="46915" y="0"/>
                  </a:lnTo>
                  <a:lnTo>
                    <a:pt x="46915" y="195491"/>
                  </a:lnTo>
                  <a:lnTo>
                    <a:pt x="0" y="19549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042636" y="9135881"/>
              <a:ext cx="46990" cy="76200"/>
            </a:xfrm>
            <a:custGeom>
              <a:avLst/>
              <a:gdLst/>
              <a:ahLst/>
              <a:cxnLst/>
              <a:rect l="l" t="t" r="r" b="b"/>
              <a:pathLst>
                <a:path w="46989" h="76200">
                  <a:moveTo>
                    <a:pt x="46915" y="0"/>
                  </a:moveTo>
                  <a:lnTo>
                    <a:pt x="0" y="0"/>
                  </a:lnTo>
                  <a:lnTo>
                    <a:pt x="0" y="75873"/>
                  </a:lnTo>
                  <a:lnTo>
                    <a:pt x="46915" y="75873"/>
                  </a:lnTo>
                  <a:lnTo>
                    <a:pt x="4691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042636" y="9135881"/>
              <a:ext cx="46990" cy="76200"/>
            </a:xfrm>
            <a:custGeom>
              <a:avLst/>
              <a:gdLst/>
              <a:ahLst/>
              <a:cxnLst/>
              <a:rect l="l" t="t" r="r" b="b"/>
              <a:pathLst>
                <a:path w="46989" h="76200">
                  <a:moveTo>
                    <a:pt x="0" y="0"/>
                  </a:moveTo>
                  <a:lnTo>
                    <a:pt x="46915" y="0"/>
                  </a:lnTo>
                  <a:lnTo>
                    <a:pt x="46915" y="75873"/>
                  </a:lnTo>
                  <a:lnTo>
                    <a:pt x="0" y="7587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042636" y="3249119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46915" y="0"/>
                  </a:moveTo>
                  <a:lnTo>
                    <a:pt x="0" y="0"/>
                  </a:lnTo>
                  <a:lnTo>
                    <a:pt x="0" y="195489"/>
                  </a:lnTo>
                  <a:lnTo>
                    <a:pt x="46915" y="195489"/>
                  </a:lnTo>
                  <a:lnTo>
                    <a:pt x="46915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042636" y="3249119"/>
              <a:ext cx="46990" cy="195580"/>
            </a:xfrm>
            <a:custGeom>
              <a:avLst/>
              <a:gdLst/>
              <a:ahLst/>
              <a:cxnLst/>
              <a:rect l="l" t="t" r="r" b="b"/>
              <a:pathLst>
                <a:path w="46989" h="195579">
                  <a:moveTo>
                    <a:pt x="0" y="0"/>
                  </a:moveTo>
                  <a:lnTo>
                    <a:pt x="46915" y="0"/>
                  </a:lnTo>
                  <a:lnTo>
                    <a:pt x="46915" y="195489"/>
                  </a:lnTo>
                  <a:lnTo>
                    <a:pt x="0" y="19548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042636" y="3308190"/>
              <a:ext cx="46990" cy="77470"/>
            </a:xfrm>
            <a:custGeom>
              <a:avLst/>
              <a:gdLst/>
              <a:ahLst/>
              <a:cxnLst/>
              <a:rect l="l" t="t" r="r" b="b"/>
              <a:pathLst>
                <a:path w="46989" h="77470">
                  <a:moveTo>
                    <a:pt x="46915" y="0"/>
                  </a:moveTo>
                  <a:lnTo>
                    <a:pt x="0" y="0"/>
                  </a:lnTo>
                  <a:lnTo>
                    <a:pt x="0" y="77350"/>
                  </a:lnTo>
                  <a:lnTo>
                    <a:pt x="46915" y="77350"/>
                  </a:lnTo>
                  <a:lnTo>
                    <a:pt x="4691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042636" y="3308190"/>
              <a:ext cx="46990" cy="77470"/>
            </a:xfrm>
            <a:custGeom>
              <a:avLst/>
              <a:gdLst/>
              <a:ahLst/>
              <a:cxnLst/>
              <a:rect l="l" t="t" r="r" b="b"/>
              <a:pathLst>
                <a:path w="46989" h="77470">
                  <a:moveTo>
                    <a:pt x="0" y="0"/>
                  </a:moveTo>
                  <a:lnTo>
                    <a:pt x="46915" y="0"/>
                  </a:lnTo>
                  <a:lnTo>
                    <a:pt x="46915" y="77350"/>
                  </a:lnTo>
                  <a:lnTo>
                    <a:pt x="0" y="7735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1256830" y="3807761"/>
              <a:ext cx="4704715" cy="3148330"/>
            </a:xfrm>
            <a:custGeom>
              <a:avLst/>
              <a:gdLst/>
              <a:ahLst/>
              <a:cxnLst/>
              <a:rect l="l" t="t" r="r" b="b"/>
              <a:pathLst>
                <a:path w="4704715" h="3148329">
                  <a:moveTo>
                    <a:pt x="1148905" y="874610"/>
                  </a:moveTo>
                  <a:lnTo>
                    <a:pt x="1135075" y="850214"/>
                  </a:lnTo>
                  <a:lnTo>
                    <a:pt x="1100810" y="789800"/>
                  </a:lnTo>
                  <a:lnTo>
                    <a:pt x="1100277" y="792416"/>
                  </a:lnTo>
                  <a:lnTo>
                    <a:pt x="1099693" y="794981"/>
                  </a:lnTo>
                  <a:lnTo>
                    <a:pt x="1087310" y="823264"/>
                  </a:lnTo>
                  <a:lnTo>
                    <a:pt x="4356" y="0"/>
                  </a:lnTo>
                  <a:lnTo>
                    <a:pt x="0" y="5727"/>
                  </a:lnTo>
                  <a:lnTo>
                    <a:pt x="1082954" y="828992"/>
                  </a:lnTo>
                  <a:lnTo>
                    <a:pt x="1082179" y="829919"/>
                  </a:lnTo>
                  <a:lnTo>
                    <a:pt x="1080579" y="831710"/>
                  </a:lnTo>
                  <a:lnTo>
                    <a:pt x="1054328" y="850950"/>
                  </a:lnTo>
                  <a:lnTo>
                    <a:pt x="1148905" y="874610"/>
                  </a:lnTo>
                  <a:close/>
                </a:path>
                <a:path w="4704715" h="3148329">
                  <a:moveTo>
                    <a:pt x="4704651" y="3140951"/>
                  </a:moveTo>
                  <a:lnTo>
                    <a:pt x="3713403" y="3010954"/>
                  </a:lnTo>
                  <a:lnTo>
                    <a:pt x="3713619" y="3009773"/>
                  </a:lnTo>
                  <a:lnTo>
                    <a:pt x="3714115" y="3007410"/>
                  </a:lnTo>
                  <a:lnTo>
                    <a:pt x="3714369" y="3006394"/>
                  </a:lnTo>
                  <a:lnTo>
                    <a:pt x="3714686" y="3005061"/>
                  </a:lnTo>
                  <a:lnTo>
                    <a:pt x="3727361" y="2977680"/>
                  </a:lnTo>
                  <a:lnTo>
                    <a:pt x="3633520" y="3004108"/>
                  </a:lnTo>
                  <a:lnTo>
                    <a:pt x="3717366" y="3053842"/>
                  </a:lnTo>
                  <a:lnTo>
                    <a:pt x="3716528" y="3051302"/>
                  </a:lnTo>
                  <a:lnTo>
                    <a:pt x="3715766" y="3048787"/>
                  </a:lnTo>
                  <a:lnTo>
                    <a:pt x="3712311" y="3028962"/>
                  </a:lnTo>
                  <a:lnTo>
                    <a:pt x="3712375" y="3019285"/>
                  </a:lnTo>
                  <a:lnTo>
                    <a:pt x="3712476" y="3018091"/>
                  </a:lnTo>
                  <a:lnTo>
                    <a:pt x="4703711" y="3148088"/>
                  </a:lnTo>
                  <a:lnTo>
                    <a:pt x="4704651" y="3140951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193908" y="5733748"/>
              <a:ext cx="323850" cy="356235"/>
            </a:xfrm>
            <a:custGeom>
              <a:avLst/>
              <a:gdLst/>
              <a:ahLst/>
              <a:cxnLst/>
              <a:rect l="l" t="t" r="r" b="b"/>
              <a:pathLst>
                <a:path w="323850" h="356235">
                  <a:moveTo>
                    <a:pt x="275742" y="0"/>
                  </a:moveTo>
                  <a:lnTo>
                    <a:pt x="47537" y="0"/>
                  </a:lnTo>
                  <a:lnTo>
                    <a:pt x="29077" y="4659"/>
                  </a:lnTo>
                  <a:lnTo>
                    <a:pt x="13962" y="17346"/>
                  </a:lnTo>
                  <a:lnTo>
                    <a:pt x="3750" y="36123"/>
                  </a:lnTo>
                  <a:lnTo>
                    <a:pt x="0" y="59054"/>
                  </a:lnTo>
                  <a:lnTo>
                    <a:pt x="0" y="296809"/>
                  </a:lnTo>
                  <a:lnTo>
                    <a:pt x="3751" y="319742"/>
                  </a:lnTo>
                  <a:lnTo>
                    <a:pt x="13966" y="338522"/>
                  </a:lnTo>
                  <a:lnTo>
                    <a:pt x="29082" y="351210"/>
                  </a:lnTo>
                  <a:lnTo>
                    <a:pt x="47537" y="355870"/>
                  </a:lnTo>
                  <a:lnTo>
                    <a:pt x="275742" y="355870"/>
                  </a:lnTo>
                  <a:lnTo>
                    <a:pt x="294197" y="351209"/>
                  </a:lnTo>
                  <a:lnTo>
                    <a:pt x="309313" y="338519"/>
                  </a:lnTo>
                  <a:lnTo>
                    <a:pt x="319527" y="319739"/>
                  </a:lnTo>
                  <a:lnTo>
                    <a:pt x="323279" y="296809"/>
                  </a:lnTo>
                  <a:lnTo>
                    <a:pt x="323279" y="59054"/>
                  </a:lnTo>
                  <a:lnTo>
                    <a:pt x="319528" y="36128"/>
                  </a:lnTo>
                  <a:lnTo>
                    <a:pt x="309314" y="17350"/>
                  </a:lnTo>
                  <a:lnTo>
                    <a:pt x="294199" y="4660"/>
                  </a:lnTo>
                  <a:lnTo>
                    <a:pt x="275742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193908" y="5733748"/>
              <a:ext cx="323850" cy="356235"/>
            </a:xfrm>
            <a:custGeom>
              <a:avLst/>
              <a:gdLst/>
              <a:ahLst/>
              <a:cxnLst/>
              <a:rect l="l" t="t" r="r" b="b"/>
              <a:pathLst>
                <a:path w="323850" h="356235">
                  <a:moveTo>
                    <a:pt x="47537" y="0"/>
                  </a:moveTo>
                  <a:lnTo>
                    <a:pt x="275742" y="0"/>
                  </a:lnTo>
                  <a:lnTo>
                    <a:pt x="294199" y="4660"/>
                  </a:lnTo>
                  <a:lnTo>
                    <a:pt x="309314" y="17350"/>
                  </a:lnTo>
                  <a:lnTo>
                    <a:pt x="319528" y="36128"/>
                  </a:lnTo>
                  <a:lnTo>
                    <a:pt x="323279" y="59054"/>
                  </a:lnTo>
                  <a:lnTo>
                    <a:pt x="323279" y="296809"/>
                  </a:lnTo>
                  <a:lnTo>
                    <a:pt x="319527" y="319739"/>
                  </a:lnTo>
                  <a:lnTo>
                    <a:pt x="309313" y="338519"/>
                  </a:lnTo>
                  <a:lnTo>
                    <a:pt x="294197" y="351209"/>
                  </a:lnTo>
                  <a:lnTo>
                    <a:pt x="275742" y="355870"/>
                  </a:lnTo>
                  <a:lnTo>
                    <a:pt x="47537" y="355870"/>
                  </a:lnTo>
                  <a:lnTo>
                    <a:pt x="29082" y="351210"/>
                  </a:lnTo>
                  <a:lnTo>
                    <a:pt x="13966" y="338522"/>
                  </a:lnTo>
                  <a:lnTo>
                    <a:pt x="3751" y="319742"/>
                  </a:lnTo>
                  <a:lnTo>
                    <a:pt x="0" y="296809"/>
                  </a:lnTo>
                  <a:lnTo>
                    <a:pt x="0" y="59054"/>
                  </a:lnTo>
                  <a:lnTo>
                    <a:pt x="3750" y="36123"/>
                  </a:lnTo>
                  <a:lnTo>
                    <a:pt x="13962" y="17346"/>
                  </a:lnTo>
                  <a:lnTo>
                    <a:pt x="29077" y="4659"/>
                  </a:lnTo>
                  <a:lnTo>
                    <a:pt x="47537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0" name="object 9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244592" y="5798343"/>
              <a:ext cx="219395" cy="219398"/>
            </a:xfrm>
            <a:prstGeom prst="rect">
              <a:avLst/>
            </a:prstGeom>
          </p:spPr>
        </p:pic>
        <p:sp>
          <p:nvSpPr>
            <p:cNvPr id="91" name="object 91"/>
            <p:cNvSpPr/>
            <p:nvPr/>
          </p:nvSpPr>
          <p:spPr>
            <a:xfrm>
              <a:off x="1536154" y="5511453"/>
              <a:ext cx="727710" cy="1896110"/>
            </a:xfrm>
            <a:custGeom>
              <a:avLst/>
              <a:gdLst/>
              <a:ahLst/>
              <a:cxnLst/>
              <a:rect l="l" t="t" r="r" b="b"/>
              <a:pathLst>
                <a:path w="727710" h="1896109">
                  <a:moveTo>
                    <a:pt x="661631" y="254723"/>
                  </a:moveTo>
                  <a:lnTo>
                    <a:pt x="647128" y="235902"/>
                  </a:lnTo>
                  <a:lnTo>
                    <a:pt x="602107" y="177495"/>
                  </a:lnTo>
                  <a:lnTo>
                    <a:pt x="601954" y="180162"/>
                  </a:lnTo>
                  <a:lnTo>
                    <a:pt x="601738" y="182791"/>
                  </a:lnTo>
                  <a:lnTo>
                    <a:pt x="593445" y="212521"/>
                  </a:lnTo>
                  <a:lnTo>
                    <a:pt x="212877" y="0"/>
                  </a:lnTo>
                  <a:lnTo>
                    <a:pt x="209372" y="6286"/>
                  </a:lnTo>
                  <a:lnTo>
                    <a:pt x="589927" y="218808"/>
                  </a:lnTo>
                  <a:lnTo>
                    <a:pt x="589292" y="219837"/>
                  </a:lnTo>
                  <a:lnTo>
                    <a:pt x="587959" y="221830"/>
                  </a:lnTo>
                  <a:lnTo>
                    <a:pt x="564667" y="244563"/>
                  </a:lnTo>
                  <a:lnTo>
                    <a:pt x="661631" y="254723"/>
                  </a:lnTo>
                  <a:close/>
                </a:path>
                <a:path w="727710" h="1896109">
                  <a:moveTo>
                    <a:pt x="727481" y="1407287"/>
                  </a:moveTo>
                  <a:lnTo>
                    <a:pt x="631647" y="1425219"/>
                  </a:lnTo>
                  <a:lnTo>
                    <a:pt x="633958" y="1426565"/>
                  </a:lnTo>
                  <a:lnTo>
                    <a:pt x="636193" y="1427949"/>
                  </a:lnTo>
                  <a:lnTo>
                    <a:pt x="658914" y="1448854"/>
                  </a:lnTo>
                  <a:lnTo>
                    <a:pt x="0" y="1889899"/>
                  </a:lnTo>
                  <a:lnTo>
                    <a:pt x="4000" y="1895881"/>
                  </a:lnTo>
                  <a:lnTo>
                    <a:pt x="662914" y="1454835"/>
                  </a:lnTo>
                  <a:lnTo>
                    <a:pt x="663536" y="1455864"/>
                  </a:lnTo>
                  <a:lnTo>
                    <a:pt x="664718" y="1457960"/>
                  </a:lnTo>
                  <a:lnTo>
                    <a:pt x="674382" y="1489036"/>
                  </a:lnTo>
                  <a:lnTo>
                    <a:pt x="713155" y="1429346"/>
                  </a:lnTo>
                  <a:lnTo>
                    <a:pt x="727481" y="140728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942814" y="9774719"/>
              <a:ext cx="370205" cy="185420"/>
            </a:xfrm>
            <a:custGeom>
              <a:avLst/>
              <a:gdLst/>
              <a:ahLst/>
              <a:cxnLst/>
              <a:rect l="l" t="t" r="r" b="b"/>
              <a:pathLst>
                <a:path w="370204" h="185420">
                  <a:moveTo>
                    <a:pt x="369655" y="0"/>
                  </a:moveTo>
                  <a:lnTo>
                    <a:pt x="0" y="0"/>
                  </a:lnTo>
                  <a:lnTo>
                    <a:pt x="0" y="184831"/>
                  </a:lnTo>
                  <a:lnTo>
                    <a:pt x="369655" y="184831"/>
                  </a:lnTo>
                  <a:lnTo>
                    <a:pt x="369655" y="0"/>
                  </a:lnTo>
                  <a:close/>
                </a:path>
              </a:pathLst>
            </a:custGeom>
            <a:solidFill>
              <a:srgbClr val="C4C4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044718" y="9760719"/>
              <a:ext cx="156845" cy="14604"/>
            </a:xfrm>
            <a:custGeom>
              <a:avLst/>
              <a:gdLst/>
              <a:ahLst/>
              <a:cxnLst/>
              <a:rect l="l" t="t" r="r" b="b"/>
              <a:pathLst>
                <a:path w="156845" h="14604">
                  <a:moveTo>
                    <a:pt x="156772" y="0"/>
                  </a:moveTo>
                  <a:lnTo>
                    <a:pt x="0" y="0"/>
                  </a:lnTo>
                  <a:lnTo>
                    <a:pt x="0" y="14443"/>
                  </a:lnTo>
                  <a:lnTo>
                    <a:pt x="156772" y="14443"/>
                  </a:lnTo>
                  <a:lnTo>
                    <a:pt x="156772" y="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945704" y="9640767"/>
              <a:ext cx="362642" cy="120174"/>
            </a:xfrm>
            <a:prstGeom prst="rect">
              <a:avLst/>
            </a:prstGeom>
          </p:spPr>
        </p:pic>
      </p:grpSp>
      <p:sp>
        <p:nvSpPr>
          <p:cNvPr id="95" name="object 95"/>
          <p:cNvSpPr txBox="1"/>
          <p:nvPr/>
        </p:nvSpPr>
        <p:spPr>
          <a:xfrm>
            <a:off x="2634336" y="2015762"/>
            <a:ext cx="1739900" cy="35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FRONT</a:t>
            </a:r>
            <a:r>
              <a:rPr sz="215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215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VIEW</a:t>
            </a:r>
            <a:endParaRPr sz="215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8210" y="1244769"/>
            <a:ext cx="55308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56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band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saw,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identiﬁed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arrows.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03287" y="144035"/>
            <a:ext cx="44361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BAND 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www.technologystudent.com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  <a:hlinkClick r:id="rId2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sz="650" spc="15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5" dirty="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5" dirty="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650" spc="1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650" spc="5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35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sz="650" spc="2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650" spc="40" dirty="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sz="650" spc="15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695" y="1162394"/>
            <a:ext cx="6979284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‘depth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cut’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‘width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cut’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diagram).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7512" y="5666329"/>
            <a:ext cx="13493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WIDTH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CUT: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7512" y="4165190"/>
            <a:ext cx="13690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DEPTH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CUT: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5706" y="7334594"/>
            <a:ext cx="61664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06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meant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‘variable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speed’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beneﬁcial.	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54880" y="721249"/>
            <a:ext cx="538162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sz="1200" spc="-5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	</a:t>
            </a:r>
            <a:r>
              <a:rPr sz="1800" baseline="2314" dirty="0">
                <a:solidFill>
                  <a:srgbClr val="DD2B1C"/>
                </a:solidFill>
                <a:latin typeface="Arial"/>
                <a:cs typeface="Arial"/>
                <a:hlinkClick r:id="rId4"/>
              </a:rPr>
              <a:t>https://technologystudent.com/equip_ﬂsh/bandsaw1.html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187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bndsw1.cdr</dc:title>
  <dc:creator>BY V.RYAN</dc:creator>
  <cp:keywords>THE BAND SAW - EXAMINATION QUESTIONS</cp:keywords>
  <cp:lastModifiedBy>Vincent RYan</cp:lastModifiedBy>
  <cp:revision>1</cp:revision>
  <dcterms:created xsi:type="dcterms:W3CDTF">2022-01-23T14:02:44Z</dcterms:created>
  <dcterms:modified xsi:type="dcterms:W3CDTF">2022-01-23T14:03:11Z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2022-01-23T00:00:00Z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2022-01-23T00:00:00Z</vt:filetime>
  </property>
</Properties>
</file>