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562" y="4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07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19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9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44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6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4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8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19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94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03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1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BE43E-2E26-40F0-A14D-21CE42DB94B6}" type="datetimeFigureOut">
              <a:rPr lang="en-GB" smtClean="0"/>
              <a:t>26/02/2022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14593-02B6-44CB-918C-D263490005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88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hyperlink" Target="https://technologystudent.com/mobapps/design_factors2_mobile.pdf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8B2269-48DD-4913-9930-83A755236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675585"/>
              </p:ext>
            </p:extLst>
          </p:nvPr>
        </p:nvGraphicFramePr>
        <p:xfrm>
          <a:off x="1844675" y="22225"/>
          <a:ext cx="6604000" cy="11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3" imgW="10174680" imgH="167400" progId="CorelDraw.Graphic.19">
                  <p:embed/>
                </p:oleObj>
              </mc:Choice>
              <mc:Fallback>
                <p:oleObj name="CorelDRAW" r:id="rId3" imgW="10174680" imgH="167400" progId="CorelDraw.Graphic.19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7CFDF7-F67E-4928-B060-DE96BE221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675" y="22225"/>
                        <a:ext cx="6604000" cy="112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8723230-B1CE-459B-BEF3-C94B5FD224E6}"/>
              </a:ext>
            </a:extLst>
          </p:cNvPr>
          <p:cNvSpPr txBox="1"/>
          <p:nvPr/>
        </p:nvSpPr>
        <p:spPr>
          <a:xfrm>
            <a:off x="38099" y="260776"/>
            <a:ext cx="3838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FACTORS INFLUENCING DESIGN - PART TWO 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‘LEARNING CIRCLE’’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C6917-AED4-4CBC-BB64-19B06469B1B0}"/>
              </a:ext>
            </a:extLst>
          </p:cNvPr>
          <p:cNvSpPr txBox="1"/>
          <p:nvPr/>
        </p:nvSpPr>
        <p:spPr>
          <a:xfrm>
            <a:off x="114300" y="1586943"/>
            <a:ext cx="383857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disk will help you revise ‘Further Factors that Influence Design’. Where possible, give / describe examples.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help and information, download the ‘FURTHER FACTORS INFLUENCING DESIGN’ Interactive Mobile PDF App, from the App section of technologystudent.com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https://technologystudent.com/mobapps/design_factors2_mobile.pdf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click on the circle, you will be able to rotate it, making it easier to read the symbols.</a:t>
            </a:r>
          </a:p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52212CC-89A5-4FBD-B1AE-4B9389175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37" y="607107"/>
            <a:ext cx="5912163" cy="591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9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A81C4B3-14B2-41C9-90ED-DD638FAC3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9" y="142875"/>
            <a:ext cx="95713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etter&#10;&#10;Description automatically generated">
            <a:extLst>
              <a:ext uri="{FF2B5EF4-FFF2-40B4-BE49-F238E27FC236}">
                <a16:creationId xmlns:a16="http://schemas.microsoft.com/office/drawing/2014/main" id="{50F2E20A-302C-42D0-9C2C-B0ED9BD48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3" y="123825"/>
            <a:ext cx="9579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82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95</Words>
  <Application>Microsoft Office PowerPoint</Application>
  <PresentationFormat>A4 Paper (210x297 mm)</PresentationFormat>
  <Paragraphs>10</Paragraphs>
  <Slides>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CorelDRAW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2022-02-26T14:40:23Z</dcterms:created>
  <dcterms:modified xsi:type="dcterms:W3CDTF">2022-02-26T14:48:19Z</dcterms:modified>
</cp:coreProperties>
</file>