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9A57-7DFF-4319-BF2F-F1E5794E1869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609C-66CD-4465-9610-D38AE251D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775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9A57-7DFF-4319-BF2F-F1E5794E1869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609C-66CD-4465-9610-D38AE251D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53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9A57-7DFF-4319-BF2F-F1E5794E1869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609C-66CD-4465-9610-D38AE251D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26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9A57-7DFF-4319-BF2F-F1E5794E1869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609C-66CD-4465-9610-D38AE251D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238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9A57-7DFF-4319-BF2F-F1E5794E1869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609C-66CD-4465-9610-D38AE251D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312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9A57-7DFF-4319-BF2F-F1E5794E1869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609C-66CD-4465-9610-D38AE251D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196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9A57-7DFF-4319-BF2F-F1E5794E1869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609C-66CD-4465-9610-D38AE251D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553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9A57-7DFF-4319-BF2F-F1E5794E1869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609C-66CD-4465-9610-D38AE251D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521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9A57-7DFF-4319-BF2F-F1E5794E1869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609C-66CD-4465-9610-D38AE251D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196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9A57-7DFF-4319-BF2F-F1E5794E1869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609C-66CD-4465-9610-D38AE251D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399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49A57-7DFF-4319-BF2F-F1E5794E1869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609C-66CD-4465-9610-D38AE251D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15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49A57-7DFF-4319-BF2F-F1E5794E1869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9609C-66CD-4465-9610-D38AE251DD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0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prddes1/enviro1.html" TargetMode="External"/><Relationship Id="rId13" Type="http://schemas.openxmlformats.org/officeDocument/2006/relationships/hyperlink" Target="https://technologystudent.com/despro_flsh/eurosym1.html" TargetMode="External"/><Relationship Id="rId3" Type="http://schemas.openxmlformats.org/officeDocument/2006/relationships/hyperlink" Target="https://technologystudent.com/prddes1/carenviron1.html" TargetMode="External"/><Relationship Id="rId7" Type="http://schemas.openxmlformats.org/officeDocument/2006/relationships/hyperlink" Target="https://technologystudent.com/prddes1/carenviron5.html" TargetMode="External"/><Relationship Id="rId12" Type="http://schemas.openxmlformats.org/officeDocument/2006/relationships/hyperlink" Target="https://technologystudent.com/prddes1/envirmod1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prddes1/carenviron4.html" TargetMode="External"/><Relationship Id="rId11" Type="http://schemas.openxmlformats.org/officeDocument/2006/relationships/hyperlink" Target="https://technologystudent.com/prddes1/environ5.html" TargetMode="External"/><Relationship Id="rId5" Type="http://schemas.openxmlformats.org/officeDocument/2006/relationships/hyperlink" Target="https://technologystudent.com/prddes1/carenviron3.html" TargetMode="External"/><Relationship Id="rId15" Type="http://schemas.openxmlformats.org/officeDocument/2006/relationships/hyperlink" Target="https://technologystudent.com/energy1/engex.htm" TargetMode="External"/><Relationship Id="rId10" Type="http://schemas.openxmlformats.org/officeDocument/2006/relationships/hyperlink" Target="https://technologystudent.com/prddes1/enviro3.html" TargetMode="External"/><Relationship Id="rId4" Type="http://schemas.openxmlformats.org/officeDocument/2006/relationships/hyperlink" Target="https://technologystudent.com/prddes1/carenviron2.html" TargetMode="External"/><Relationship Id="rId9" Type="http://schemas.openxmlformats.org/officeDocument/2006/relationships/hyperlink" Target="https://technologystudent.com/prddes1/enviro2.html" TargetMode="External"/><Relationship Id="rId14" Type="http://schemas.openxmlformats.org/officeDocument/2006/relationships/hyperlink" Target="https://technologystudent.com/enerflsh/wat5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B8B332D5-FD5A-4B50-B0F9-F14EE4298D63}"/>
              </a:ext>
            </a:extLst>
          </p:cNvPr>
          <p:cNvGrpSpPr/>
          <p:nvPr/>
        </p:nvGrpSpPr>
        <p:grpSpPr>
          <a:xfrm>
            <a:off x="83890" y="270944"/>
            <a:ext cx="8959442" cy="6304305"/>
            <a:chOff x="83890" y="270944"/>
            <a:chExt cx="8959442" cy="6304305"/>
          </a:xfrm>
        </p:grpSpPr>
        <p:pic>
          <p:nvPicPr>
            <p:cNvPr id="5" name="Picture 4" descr="Diagram&#10;&#10;Description automatically generated">
              <a:extLst>
                <a:ext uri="{FF2B5EF4-FFF2-40B4-BE49-F238E27FC236}">
                  <a16:creationId xmlns:a16="http://schemas.microsoft.com/office/drawing/2014/main" id="{9B24E1CD-E7EB-44E4-AD8D-CF454DB441A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90" y="270944"/>
              <a:ext cx="8959442" cy="6304305"/>
            </a:xfrm>
            <a:prstGeom prst="rect">
              <a:avLst/>
            </a:prstGeom>
          </p:spPr>
        </p:pic>
        <p:sp>
          <p:nvSpPr>
            <p:cNvPr id="6" name="Rectangle 5">
              <a:hlinkClick r:id="rId3"/>
              <a:extLst>
                <a:ext uri="{FF2B5EF4-FFF2-40B4-BE49-F238E27FC236}">
                  <a16:creationId xmlns:a16="http://schemas.microsoft.com/office/drawing/2014/main" id="{3648FAC8-C9A8-4F2A-B011-68DDCC2B26B6}"/>
                </a:ext>
              </a:extLst>
            </p:cNvPr>
            <p:cNvSpPr/>
            <p:nvPr/>
          </p:nvSpPr>
          <p:spPr>
            <a:xfrm>
              <a:off x="402672" y="872455"/>
              <a:ext cx="2155970" cy="6627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>
              <a:hlinkClick r:id="rId4"/>
              <a:extLst>
                <a:ext uri="{FF2B5EF4-FFF2-40B4-BE49-F238E27FC236}">
                  <a16:creationId xmlns:a16="http://schemas.microsoft.com/office/drawing/2014/main" id="{C4D46708-BC30-449A-87D0-3252DCFDEB9B}"/>
                </a:ext>
              </a:extLst>
            </p:cNvPr>
            <p:cNvSpPr/>
            <p:nvPr/>
          </p:nvSpPr>
          <p:spPr>
            <a:xfrm>
              <a:off x="402672" y="1627464"/>
              <a:ext cx="2155970" cy="9647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hlinkClick r:id="rId5"/>
              <a:extLst>
                <a:ext uri="{FF2B5EF4-FFF2-40B4-BE49-F238E27FC236}">
                  <a16:creationId xmlns:a16="http://schemas.microsoft.com/office/drawing/2014/main" id="{B3A6A3A2-F887-4F33-85BD-DE12A6F9F8C7}"/>
                </a:ext>
              </a:extLst>
            </p:cNvPr>
            <p:cNvSpPr/>
            <p:nvPr/>
          </p:nvSpPr>
          <p:spPr>
            <a:xfrm>
              <a:off x="402672" y="2734810"/>
              <a:ext cx="2155970" cy="7885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hlinkClick r:id="rId6"/>
              <a:extLst>
                <a:ext uri="{FF2B5EF4-FFF2-40B4-BE49-F238E27FC236}">
                  <a16:creationId xmlns:a16="http://schemas.microsoft.com/office/drawing/2014/main" id="{F33B3667-6901-450F-8BBB-EA7D546350F7}"/>
                </a:ext>
              </a:extLst>
            </p:cNvPr>
            <p:cNvSpPr/>
            <p:nvPr/>
          </p:nvSpPr>
          <p:spPr>
            <a:xfrm>
              <a:off x="402672" y="3665988"/>
              <a:ext cx="2155970" cy="10486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hlinkClick r:id="rId7"/>
              <a:extLst>
                <a:ext uri="{FF2B5EF4-FFF2-40B4-BE49-F238E27FC236}">
                  <a16:creationId xmlns:a16="http://schemas.microsoft.com/office/drawing/2014/main" id="{2D87BF5F-DA6C-4847-85BF-4C28F70BBEB1}"/>
                </a:ext>
              </a:extLst>
            </p:cNvPr>
            <p:cNvSpPr/>
            <p:nvPr/>
          </p:nvSpPr>
          <p:spPr>
            <a:xfrm>
              <a:off x="402672" y="4840448"/>
              <a:ext cx="2155970" cy="7969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hlinkClick r:id="rId8"/>
              <a:extLst>
                <a:ext uri="{FF2B5EF4-FFF2-40B4-BE49-F238E27FC236}">
                  <a16:creationId xmlns:a16="http://schemas.microsoft.com/office/drawing/2014/main" id="{5C0CC544-C290-441C-BA3C-62FC7830A423}"/>
                </a:ext>
              </a:extLst>
            </p:cNvPr>
            <p:cNvSpPr/>
            <p:nvPr/>
          </p:nvSpPr>
          <p:spPr>
            <a:xfrm>
              <a:off x="402672" y="5813571"/>
              <a:ext cx="2155970" cy="6627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hlinkClick r:id="rId8"/>
              <a:extLst>
                <a:ext uri="{FF2B5EF4-FFF2-40B4-BE49-F238E27FC236}">
                  <a16:creationId xmlns:a16="http://schemas.microsoft.com/office/drawing/2014/main" id="{E40BE85A-55D3-42D9-B293-B0632AF5DE54}"/>
                </a:ext>
              </a:extLst>
            </p:cNvPr>
            <p:cNvSpPr/>
            <p:nvPr/>
          </p:nvSpPr>
          <p:spPr>
            <a:xfrm>
              <a:off x="3531765" y="855677"/>
              <a:ext cx="2155970" cy="5872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>
              <a:hlinkClick r:id="rId9"/>
              <a:extLst>
                <a:ext uri="{FF2B5EF4-FFF2-40B4-BE49-F238E27FC236}">
                  <a16:creationId xmlns:a16="http://schemas.microsoft.com/office/drawing/2014/main" id="{92BA738D-886B-4F27-9699-18E990545889}"/>
                </a:ext>
              </a:extLst>
            </p:cNvPr>
            <p:cNvSpPr/>
            <p:nvPr/>
          </p:nvSpPr>
          <p:spPr>
            <a:xfrm>
              <a:off x="3531765" y="5889072"/>
              <a:ext cx="2155970" cy="6040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hlinkClick r:id="rId10"/>
              <a:extLst>
                <a:ext uri="{FF2B5EF4-FFF2-40B4-BE49-F238E27FC236}">
                  <a16:creationId xmlns:a16="http://schemas.microsoft.com/office/drawing/2014/main" id="{A4C96D9A-BF8D-413B-909F-6EC2A74D2DC7}"/>
                </a:ext>
              </a:extLst>
            </p:cNvPr>
            <p:cNvSpPr/>
            <p:nvPr/>
          </p:nvSpPr>
          <p:spPr>
            <a:xfrm>
              <a:off x="6560193" y="864066"/>
              <a:ext cx="2155968" cy="8472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hlinkClick r:id="rId11"/>
              <a:extLst>
                <a:ext uri="{FF2B5EF4-FFF2-40B4-BE49-F238E27FC236}">
                  <a16:creationId xmlns:a16="http://schemas.microsoft.com/office/drawing/2014/main" id="{70F376F6-D5EA-484D-A675-E2EC6636CD35}"/>
                </a:ext>
              </a:extLst>
            </p:cNvPr>
            <p:cNvSpPr/>
            <p:nvPr/>
          </p:nvSpPr>
          <p:spPr>
            <a:xfrm>
              <a:off x="6560191" y="1845578"/>
              <a:ext cx="2155968" cy="67950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hlinkClick r:id="rId12"/>
              <a:extLst>
                <a:ext uri="{FF2B5EF4-FFF2-40B4-BE49-F238E27FC236}">
                  <a16:creationId xmlns:a16="http://schemas.microsoft.com/office/drawing/2014/main" id="{3AF02195-4118-48CF-B8C0-D7736EFB7E1D}"/>
                </a:ext>
              </a:extLst>
            </p:cNvPr>
            <p:cNvSpPr/>
            <p:nvPr/>
          </p:nvSpPr>
          <p:spPr>
            <a:xfrm>
              <a:off x="6560189" y="2759977"/>
              <a:ext cx="2155968" cy="67950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>
              <a:hlinkClick r:id="rId13"/>
              <a:extLst>
                <a:ext uri="{FF2B5EF4-FFF2-40B4-BE49-F238E27FC236}">
                  <a16:creationId xmlns:a16="http://schemas.microsoft.com/office/drawing/2014/main" id="{81833B58-B101-470B-B330-AC3C2653FFF7}"/>
                </a:ext>
              </a:extLst>
            </p:cNvPr>
            <p:cNvSpPr/>
            <p:nvPr/>
          </p:nvSpPr>
          <p:spPr>
            <a:xfrm>
              <a:off x="6551798" y="3699543"/>
              <a:ext cx="2181141" cy="67950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>
              <a:hlinkClick r:id="rId14"/>
              <a:extLst>
                <a:ext uri="{FF2B5EF4-FFF2-40B4-BE49-F238E27FC236}">
                  <a16:creationId xmlns:a16="http://schemas.microsoft.com/office/drawing/2014/main" id="{DE689345-74F2-41BA-B338-59C14B3D4A05}"/>
                </a:ext>
              </a:extLst>
            </p:cNvPr>
            <p:cNvSpPr/>
            <p:nvPr/>
          </p:nvSpPr>
          <p:spPr>
            <a:xfrm>
              <a:off x="6560189" y="4681054"/>
              <a:ext cx="2155968" cy="7969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hlinkClick r:id="rId15"/>
              <a:extLst>
                <a:ext uri="{FF2B5EF4-FFF2-40B4-BE49-F238E27FC236}">
                  <a16:creationId xmlns:a16="http://schemas.microsoft.com/office/drawing/2014/main" id="{7CF74407-D616-40AD-A1C4-3AF36D3D0294}"/>
                </a:ext>
              </a:extLst>
            </p:cNvPr>
            <p:cNvSpPr/>
            <p:nvPr/>
          </p:nvSpPr>
          <p:spPr>
            <a:xfrm>
              <a:off x="6551798" y="5721290"/>
              <a:ext cx="2172752" cy="7550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915269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5</cp:revision>
  <dcterms:created xsi:type="dcterms:W3CDTF">2020-10-21T13:32:57Z</dcterms:created>
  <dcterms:modified xsi:type="dcterms:W3CDTF">2020-10-21T13:54:08Z</dcterms:modified>
</cp:coreProperties>
</file>