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75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94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288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7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29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4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7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62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17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91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7A76-307A-403A-A3EB-E9CEE54CE395}" type="datetimeFigureOut">
              <a:rPr lang="en-GB" smtClean="0"/>
              <a:t>06/12/2020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7CDB-17A0-4B85-B364-0B8163A2A2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52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graphics_shade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technologystudent.com/designpro/drawtec4.htm" TargetMode="External"/><Relationship Id="rId4" Type="http://schemas.openxmlformats.org/officeDocument/2006/relationships/hyperlink" Target="https://technologystudent.com/despro2/drawtec3a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despro_flsh/graphics_shade1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despro_flsh/thumbnail1.html" TargetMode="External"/><Relationship Id="rId5" Type="http://schemas.openxmlformats.org/officeDocument/2006/relationships/hyperlink" Target="https://technologystudent.com/designpro/drawtec4.htm" TargetMode="External"/><Relationship Id="rId4" Type="http://schemas.openxmlformats.org/officeDocument/2006/relationships/hyperlink" Target="https://technologystudent.com/despro2/drawtec3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C952018-D2B0-4884-9FC4-03C6E87F4348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7" name="Picture 6" descr="Diagram&#10;&#10;Description automatically generated">
              <a:extLst>
                <a:ext uri="{FF2B5EF4-FFF2-40B4-BE49-F238E27FC236}">
                  <a16:creationId xmlns:a16="http://schemas.microsoft.com/office/drawing/2014/main" id="{4A9FA84D-9DAB-4D49-9DC7-2C50A03846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8" name="Oval 7">
              <a:hlinkClick r:id="rId3"/>
              <a:extLst>
                <a:ext uri="{FF2B5EF4-FFF2-40B4-BE49-F238E27FC236}">
                  <a16:creationId xmlns:a16="http://schemas.microsoft.com/office/drawing/2014/main" id="{BFB8BCC6-5C98-48AA-BF67-9D6F2A96E455}"/>
                </a:ext>
              </a:extLst>
            </p:cNvPr>
            <p:cNvSpPr/>
            <p:nvPr/>
          </p:nvSpPr>
          <p:spPr>
            <a:xfrm>
              <a:off x="1585519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4"/>
              <a:extLst>
                <a:ext uri="{FF2B5EF4-FFF2-40B4-BE49-F238E27FC236}">
                  <a16:creationId xmlns:a16="http://schemas.microsoft.com/office/drawing/2014/main" id="{81F7E768-B5F9-4174-BDA9-F543A3154493}"/>
                </a:ext>
              </a:extLst>
            </p:cNvPr>
            <p:cNvSpPr/>
            <p:nvPr/>
          </p:nvSpPr>
          <p:spPr>
            <a:xfrm>
              <a:off x="2601985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5"/>
              <a:extLst>
                <a:ext uri="{FF2B5EF4-FFF2-40B4-BE49-F238E27FC236}">
                  <a16:creationId xmlns:a16="http://schemas.microsoft.com/office/drawing/2014/main" id="{49E34771-C1DD-427D-8361-7D587B4D1C5C}"/>
                </a:ext>
              </a:extLst>
            </p:cNvPr>
            <p:cNvSpPr/>
            <p:nvPr/>
          </p:nvSpPr>
          <p:spPr>
            <a:xfrm>
              <a:off x="3507996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28639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746D0F4-09AA-4E4E-844D-80D00BD7994C}"/>
              </a:ext>
            </a:extLst>
          </p:cNvPr>
          <p:cNvGrpSpPr/>
          <p:nvPr/>
        </p:nvGrpSpPr>
        <p:grpSpPr>
          <a:xfrm>
            <a:off x="0" y="195957"/>
            <a:ext cx="9144000" cy="6466086"/>
            <a:chOff x="0" y="195957"/>
            <a:chExt cx="9144000" cy="6466086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545C9457-9A75-46E5-BA91-9978FEA2B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5957"/>
              <a:ext cx="9144000" cy="6466086"/>
            </a:xfrm>
            <a:prstGeom prst="rect">
              <a:avLst/>
            </a:prstGeom>
          </p:spPr>
        </p:pic>
        <p:sp>
          <p:nvSpPr>
            <p:cNvPr id="6" name="Oval 5">
              <a:hlinkClick r:id="rId3"/>
              <a:extLst>
                <a:ext uri="{FF2B5EF4-FFF2-40B4-BE49-F238E27FC236}">
                  <a16:creationId xmlns:a16="http://schemas.microsoft.com/office/drawing/2014/main" id="{D2917508-BA6C-434C-9C03-E58707189116}"/>
                </a:ext>
              </a:extLst>
            </p:cNvPr>
            <p:cNvSpPr/>
            <p:nvPr/>
          </p:nvSpPr>
          <p:spPr>
            <a:xfrm>
              <a:off x="1702965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>
              <a:hlinkClick r:id="rId4"/>
              <a:extLst>
                <a:ext uri="{FF2B5EF4-FFF2-40B4-BE49-F238E27FC236}">
                  <a16:creationId xmlns:a16="http://schemas.microsoft.com/office/drawing/2014/main" id="{245F1E45-BFA3-4416-BFDA-5579B00520C4}"/>
                </a:ext>
              </a:extLst>
            </p:cNvPr>
            <p:cNvSpPr/>
            <p:nvPr/>
          </p:nvSpPr>
          <p:spPr>
            <a:xfrm>
              <a:off x="2719431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Oval 7">
              <a:hlinkClick r:id="rId5"/>
              <a:extLst>
                <a:ext uri="{FF2B5EF4-FFF2-40B4-BE49-F238E27FC236}">
                  <a16:creationId xmlns:a16="http://schemas.microsoft.com/office/drawing/2014/main" id="{553DD4E4-B668-4CBF-ACF0-E920759641FE}"/>
                </a:ext>
              </a:extLst>
            </p:cNvPr>
            <p:cNvSpPr/>
            <p:nvPr/>
          </p:nvSpPr>
          <p:spPr>
            <a:xfrm>
              <a:off x="3625442" y="1887523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hlinkClick r:id="rId6"/>
              <a:extLst>
                <a:ext uri="{FF2B5EF4-FFF2-40B4-BE49-F238E27FC236}">
                  <a16:creationId xmlns:a16="http://schemas.microsoft.com/office/drawing/2014/main" id="{0C59D86E-AEB1-4916-9538-DA66602EF709}"/>
                </a:ext>
              </a:extLst>
            </p:cNvPr>
            <p:cNvSpPr/>
            <p:nvPr/>
          </p:nvSpPr>
          <p:spPr>
            <a:xfrm>
              <a:off x="6207853" y="5645791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>
              <a:hlinkClick r:id="rId4"/>
              <a:extLst>
                <a:ext uri="{FF2B5EF4-FFF2-40B4-BE49-F238E27FC236}">
                  <a16:creationId xmlns:a16="http://schemas.microsoft.com/office/drawing/2014/main" id="{8C12B9A9-09BE-4541-B0DC-CB8341FEA229}"/>
                </a:ext>
              </a:extLst>
            </p:cNvPr>
            <p:cNvSpPr/>
            <p:nvPr/>
          </p:nvSpPr>
          <p:spPr>
            <a:xfrm>
              <a:off x="7224319" y="5645791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>
              <a:hlinkClick r:id="rId5"/>
              <a:extLst>
                <a:ext uri="{FF2B5EF4-FFF2-40B4-BE49-F238E27FC236}">
                  <a16:creationId xmlns:a16="http://schemas.microsoft.com/office/drawing/2014/main" id="{F9EF242F-3025-428F-8E09-171D08544F55}"/>
                </a:ext>
              </a:extLst>
            </p:cNvPr>
            <p:cNvSpPr/>
            <p:nvPr/>
          </p:nvSpPr>
          <p:spPr>
            <a:xfrm>
              <a:off x="8130330" y="5645791"/>
              <a:ext cx="528506" cy="5285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8771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2020-12-06T19:21:09Z</dcterms:created>
  <dcterms:modified xsi:type="dcterms:W3CDTF">2020-12-06T19:30:15Z</dcterms:modified>
</cp:coreProperties>
</file>