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1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2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3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7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5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A6B8-A165-4371-A8F6-3F197A1DB8AC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2E6F-3D3F-4773-8E20-9BB2AD2D6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thickline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pro_flsh/thickline5.html" TargetMode="External"/><Relationship Id="rId5" Type="http://schemas.openxmlformats.org/officeDocument/2006/relationships/hyperlink" Target="https://technologystudent.com/despro_flsh/thickline4.html" TargetMode="External"/><Relationship Id="rId4" Type="http://schemas.openxmlformats.org/officeDocument/2006/relationships/hyperlink" Target="https://technologystudent.com/despro_flsh/thick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thickline3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nologystudent.com/despro2/drawtec3a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2/drawtec3a.htm" TargetMode="External"/><Relationship Id="rId3" Type="http://schemas.openxmlformats.org/officeDocument/2006/relationships/hyperlink" Target="https://technologystudent.com/despro_flsh/thickline1.html" TargetMode="External"/><Relationship Id="rId7" Type="http://schemas.openxmlformats.org/officeDocument/2006/relationships/hyperlink" Target="https://technologystudent.com/despro_flsh/thickline3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pro_flsh/thickline5.html" TargetMode="External"/><Relationship Id="rId5" Type="http://schemas.openxmlformats.org/officeDocument/2006/relationships/hyperlink" Target="https://technologystudent.com/despro_flsh/thickline4.html" TargetMode="External"/><Relationship Id="rId4" Type="http://schemas.openxmlformats.org/officeDocument/2006/relationships/hyperlink" Target="https://technologystudent.com/despro_flsh/thick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DED1258-4A73-4E37-9987-360649A106F8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32CC82-80D7-4289-9DDD-1850800857B2}"/>
                </a:ext>
              </a:extLst>
            </p:cNvPr>
            <p:cNvGrpSpPr/>
            <p:nvPr/>
          </p:nvGrpSpPr>
          <p:grpSpPr>
            <a:xfrm>
              <a:off x="0" y="195957"/>
              <a:ext cx="9144000" cy="6466086"/>
              <a:chOff x="0" y="195957"/>
              <a:chExt cx="9144000" cy="6466086"/>
            </a:xfrm>
          </p:grpSpPr>
          <p:pic>
            <p:nvPicPr>
              <p:cNvPr id="5" name="Picture 4" descr="Diagram&#10;&#10;Description automatically generated">
                <a:extLst>
                  <a:ext uri="{FF2B5EF4-FFF2-40B4-BE49-F238E27FC236}">
                    <a16:creationId xmlns:a16="http://schemas.microsoft.com/office/drawing/2014/main" id="{5F5D510A-1235-43B8-B863-6A2983460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5957"/>
                <a:ext cx="9144000" cy="6466086"/>
              </a:xfrm>
              <a:prstGeom prst="rect">
                <a:avLst/>
              </a:prstGeom>
            </p:spPr>
          </p:pic>
          <p:sp>
            <p:nvSpPr>
              <p:cNvPr id="6" name="Oval 5">
                <a:hlinkClick r:id="rId3"/>
                <a:extLst>
                  <a:ext uri="{FF2B5EF4-FFF2-40B4-BE49-F238E27FC236}">
                    <a16:creationId xmlns:a16="http://schemas.microsoft.com/office/drawing/2014/main" id="{69DFF03B-E392-46D3-902E-1A89E1E00284}"/>
                  </a:ext>
                </a:extLst>
              </p:cNvPr>
              <p:cNvSpPr/>
              <p:nvPr/>
            </p:nvSpPr>
            <p:spPr>
              <a:xfrm>
                <a:off x="3842158" y="1568741"/>
                <a:ext cx="511728" cy="49495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hlinkClick r:id="rId4"/>
                <a:extLst>
                  <a:ext uri="{FF2B5EF4-FFF2-40B4-BE49-F238E27FC236}">
                    <a16:creationId xmlns:a16="http://schemas.microsoft.com/office/drawing/2014/main" id="{75EA97B5-3E44-4397-8645-1D251CC03FE9}"/>
                  </a:ext>
                </a:extLst>
              </p:cNvPr>
              <p:cNvSpPr/>
              <p:nvPr/>
            </p:nvSpPr>
            <p:spPr>
              <a:xfrm>
                <a:off x="8385496" y="1577130"/>
                <a:ext cx="511728" cy="49495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hlinkClick r:id="rId5"/>
                <a:extLst>
                  <a:ext uri="{FF2B5EF4-FFF2-40B4-BE49-F238E27FC236}">
                    <a16:creationId xmlns:a16="http://schemas.microsoft.com/office/drawing/2014/main" id="{BDDE01A4-C87E-44EC-B06E-5630DB012A3F}"/>
                  </a:ext>
                </a:extLst>
              </p:cNvPr>
              <p:cNvSpPr/>
              <p:nvPr/>
            </p:nvSpPr>
            <p:spPr>
              <a:xfrm>
                <a:off x="6611923" y="5320018"/>
                <a:ext cx="511728" cy="49495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hlinkClick r:id="rId6"/>
                <a:extLst>
                  <a:ext uri="{FF2B5EF4-FFF2-40B4-BE49-F238E27FC236}">
                    <a16:creationId xmlns:a16="http://schemas.microsoft.com/office/drawing/2014/main" id="{BDEB8651-ADA0-46C2-9ADC-59D55A818314}"/>
                  </a:ext>
                </a:extLst>
              </p:cNvPr>
              <p:cNvSpPr/>
              <p:nvPr/>
            </p:nvSpPr>
            <p:spPr>
              <a:xfrm>
                <a:off x="6611923" y="5991030"/>
                <a:ext cx="511728" cy="49495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FA4D99E-EE41-4F1A-9812-B0971C39B61B}"/>
                </a:ext>
              </a:extLst>
            </p:cNvPr>
            <p:cNvSpPr/>
            <p:nvPr/>
          </p:nvSpPr>
          <p:spPr>
            <a:xfrm>
              <a:off x="7981950" y="2652713"/>
              <a:ext cx="1047750" cy="2457450"/>
            </a:xfrm>
            <a:custGeom>
              <a:avLst/>
              <a:gdLst>
                <a:gd name="connsiteX0" fmla="*/ 304800 w 1047750"/>
                <a:gd name="connsiteY0" fmla="*/ 0 h 2457450"/>
                <a:gd name="connsiteX1" fmla="*/ 309563 w 1047750"/>
                <a:gd name="connsiteY1" fmla="*/ 114300 h 2457450"/>
                <a:gd name="connsiteX2" fmla="*/ 0 w 1047750"/>
                <a:gd name="connsiteY2" fmla="*/ 209550 h 2457450"/>
                <a:gd name="connsiteX3" fmla="*/ 33338 w 1047750"/>
                <a:gd name="connsiteY3" fmla="*/ 2324100 h 2457450"/>
                <a:gd name="connsiteX4" fmla="*/ 57150 w 1047750"/>
                <a:gd name="connsiteY4" fmla="*/ 2333625 h 2457450"/>
                <a:gd name="connsiteX5" fmla="*/ 61913 w 1047750"/>
                <a:gd name="connsiteY5" fmla="*/ 2457450 h 2457450"/>
                <a:gd name="connsiteX6" fmla="*/ 923925 w 1047750"/>
                <a:gd name="connsiteY6" fmla="*/ 2076450 h 2457450"/>
                <a:gd name="connsiteX7" fmla="*/ 1047750 w 1047750"/>
                <a:gd name="connsiteY7" fmla="*/ 1795462 h 2457450"/>
                <a:gd name="connsiteX8" fmla="*/ 576263 w 1047750"/>
                <a:gd name="connsiteY8" fmla="*/ 4762 h 2457450"/>
                <a:gd name="connsiteX9" fmla="*/ 304800 w 1047750"/>
                <a:gd name="connsiteY9" fmla="*/ 0 h 24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2457450">
                  <a:moveTo>
                    <a:pt x="304800" y="0"/>
                  </a:moveTo>
                  <a:lnTo>
                    <a:pt x="309563" y="114300"/>
                  </a:lnTo>
                  <a:lnTo>
                    <a:pt x="0" y="209550"/>
                  </a:lnTo>
                  <a:lnTo>
                    <a:pt x="33338" y="2324100"/>
                  </a:lnTo>
                  <a:lnTo>
                    <a:pt x="57150" y="2333625"/>
                  </a:lnTo>
                  <a:lnTo>
                    <a:pt x="61913" y="2457450"/>
                  </a:lnTo>
                  <a:lnTo>
                    <a:pt x="923925" y="2076450"/>
                  </a:lnTo>
                  <a:lnTo>
                    <a:pt x="1047750" y="1795462"/>
                  </a:lnTo>
                  <a:lnTo>
                    <a:pt x="576263" y="476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794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51A2AAB-CA2E-471F-A5E8-4E7F0DA1B134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0B2FDB-F0B6-4546-B004-49E0243CF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35DEF980-6540-496B-90D8-FD646EA75971}"/>
                </a:ext>
              </a:extLst>
            </p:cNvPr>
            <p:cNvSpPr/>
            <p:nvPr/>
          </p:nvSpPr>
          <p:spPr>
            <a:xfrm>
              <a:off x="4102217" y="1577130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5AEF2988-9385-4A9F-AE2E-81D2653CEFFE}"/>
                </a:ext>
              </a:extLst>
            </p:cNvPr>
            <p:cNvSpPr/>
            <p:nvPr/>
          </p:nvSpPr>
          <p:spPr>
            <a:xfrm>
              <a:off x="8447713" y="2340528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029AB4B7-DDCC-4D94-AA08-5680A9CF08B2}"/>
                </a:ext>
              </a:extLst>
            </p:cNvPr>
            <p:cNvSpPr/>
            <p:nvPr/>
          </p:nvSpPr>
          <p:spPr>
            <a:xfrm>
              <a:off x="2189527" y="5436066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60826925-935D-4C8C-A38C-940A3C37E1F9}"/>
                </a:ext>
              </a:extLst>
            </p:cNvPr>
            <p:cNvSpPr/>
            <p:nvPr/>
          </p:nvSpPr>
          <p:spPr>
            <a:xfrm>
              <a:off x="7365535" y="5436066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813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2F02DB0-8C90-473E-A9AA-10D115F3B1EF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8BA65B6-B12A-4E17-A95C-7C996BB24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8" name="Oval 7">
              <a:hlinkClick r:id="rId3"/>
              <a:extLst>
                <a:ext uri="{FF2B5EF4-FFF2-40B4-BE49-F238E27FC236}">
                  <a16:creationId xmlns:a16="http://schemas.microsoft.com/office/drawing/2014/main" id="{DEACC31F-D728-47C3-AAA5-FF1E4F4A248D}"/>
                </a:ext>
              </a:extLst>
            </p:cNvPr>
            <p:cNvSpPr/>
            <p:nvPr/>
          </p:nvSpPr>
          <p:spPr>
            <a:xfrm>
              <a:off x="8372213" y="1015068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C69F6CBF-36FE-4225-8801-6FD19194E65C}"/>
                </a:ext>
              </a:extLst>
            </p:cNvPr>
            <p:cNvSpPr/>
            <p:nvPr/>
          </p:nvSpPr>
          <p:spPr>
            <a:xfrm>
              <a:off x="8397380" y="1954635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5"/>
              <a:extLst>
                <a:ext uri="{FF2B5EF4-FFF2-40B4-BE49-F238E27FC236}">
                  <a16:creationId xmlns:a16="http://schemas.microsoft.com/office/drawing/2014/main" id="{6D41C6DD-7168-4AB4-808F-8F668C23CB7B}"/>
                </a:ext>
              </a:extLst>
            </p:cNvPr>
            <p:cNvSpPr/>
            <p:nvPr/>
          </p:nvSpPr>
          <p:spPr>
            <a:xfrm>
              <a:off x="8397380" y="2873821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6"/>
              <a:extLst>
                <a:ext uri="{FF2B5EF4-FFF2-40B4-BE49-F238E27FC236}">
                  <a16:creationId xmlns:a16="http://schemas.microsoft.com/office/drawing/2014/main" id="{6BBBC841-6EEE-4422-B002-838A381182F3}"/>
                </a:ext>
              </a:extLst>
            </p:cNvPr>
            <p:cNvSpPr/>
            <p:nvPr/>
          </p:nvSpPr>
          <p:spPr>
            <a:xfrm>
              <a:off x="8405769" y="3818174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7"/>
              <a:extLst>
                <a:ext uri="{FF2B5EF4-FFF2-40B4-BE49-F238E27FC236}">
                  <a16:creationId xmlns:a16="http://schemas.microsoft.com/office/drawing/2014/main" id="{A1B36CC9-611D-4F41-9126-9B4A2C7BC408}"/>
                </a:ext>
              </a:extLst>
            </p:cNvPr>
            <p:cNvSpPr/>
            <p:nvPr/>
          </p:nvSpPr>
          <p:spPr>
            <a:xfrm>
              <a:off x="8405769" y="4762527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8"/>
              <a:extLst>
                <a:ext uri="{FF2B5EF4-FFF2-40B4-BE49-F238E27FC236}">
                  <a16:creationId xmlns:a16="http://schemas.microsoft.com/office/drawing/2014/main" id="{A6AF82C5-F6F1-486D-A140-FABBDF84679E}"/>
                </a:ext>
              </a:extLst>
            </p:cNvPr>
            <p:cNvSpPr/>
            <p:nvPr/>
          </p:nvSpPr>
          <p:spPr>
            <a:xfrm>
              <a:off x="8422547" y="5698491"/>
              <a:ext cx="511728" cy="4949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205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8</cp:revision>
  <dcterms:created xsi:type="dcterms:W3CDTF">2020-12-04T16:01:16Z</dcterms:created>
  <dcterms:modified xsi:type="dcterms:W3CDTF">2020-12-04T18:20:01Z</dcterms:modified>
</cp:coreProperties>
</file>