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3886-F68D-49EC-90F8-CEE598C664CC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96E3-15D3-41A5-90C2-39E9C3FCC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34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3886-F68D-49EC-90F8-CEE598C664CC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96E3-15D3-41A5-90C2-39E9C3FCC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37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3886-F68D-49EC-90F8-CEE598C664CC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96E3-15D3-41A5-90C2-39E9C3FCC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33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3886-F68D-49EC-90F8-CEE598C664CC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96E3-15D3-41A5-90C2-39E9C3FCC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78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3886-F68D-49EC-90F8-CEE598C664CC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96E3-15D3-41A5-90C2-39E9C3FCC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57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3886-F68D-49EC-90F8-CEE598C664CC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96E3-15D3-41A5-90C2-39E9C3FCC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00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3886-F68D-49EC-90F8-CEE598C664CC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96E3-15D3-41A5-90C2-39E9C3FCC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846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3886-F68D-49EC-90F8-CEE598C664CC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96E3-15D3-41A5-90C2-39E9C3FCC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385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3886-F68D-49EC-90F8-CEE598C664CC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96E3-15D3-41A5-90C2-39E9C3FCC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59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3886-F68D-49EC-90F8-CEE598C664CC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96E3-15D3-41A5-90C2-39E9C3FCC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78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3886-F68D-49EC-90F8-CEE598C664CC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296E3-15D3-41A5-90C2-39E9C3FCC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24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C3886-F68D-49EC-90F8-CEE598C664CC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296E3-15D3-41A5-90C2-39E9C3FCC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61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gears1/bevel1.htm" TargetMode="External"/><Relationship Id="rId13" Type="http://schemas.openxmlformats.org/officeDocument/2006/relationships/hyperlink" Target="https://technologystudent.com/gears1/pulley7.htm" TargetMode="External"/><Relationship Id="rId3" Type="http://schemas.openxmlformats.org/officeDocument/2006/relationships/hyperlink" Target="https://technologystudent.com/gears1/gears1.htm" TargetMode="External"/><Relationship Id="rId7" Type="http://schemas.openxmlformats.org/officeDocument/2006/relationships/hyperlink" Target="https://technologystudent.com/gears1/drlgear.htm" TargetMode="External"/><Relationship Id="rId12" Type="http://schemas.openxmlformats.org/officeDocument/2006/relationships/hyperlink" Target="https://technologystudent.com/gears1/pulley5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gears1/gears4.htm" TargetMode="External"/><Relationship Id="rId11" Type="http://schemas.openxmlformats.org/officeDocument/2006/relationships/hyperlink" Target="https://technologystudent.com/gears1/pulley1.htm" TargetMode="External"/><Relationship Id="rId5" Type="http://schemas.openxmlformats.org/officeDocument/2006/relationships/hyperlink" Target="https://technologystudent.com/gears1/gears3.htm" TargetMode="External"/><Relationship Id="rId10" Type="http://schemas.openxmlformats.org/officeDocument/2006/relationships/hyperlink" Target="https://technologystudent.com/gears1/worm1.htm" TargetMode="External"/><Relationship Id="rId4" Type="http://schemas.openxmlformats.org/officeDocument/2006/relationships/hyperlink" Target="https://technologystudent.com/gears1/gears2.htm" TargetMode="External"/><Relationship Id="rId9" Type="http://schemas.openxmlformats.org/officeDocument/2006/relationships/hyperlink" Target="https://technologystudent.com/gears1/gearat1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71C1B6F2-57E0-4AAD-85AD-F44458B62DA7}"/>
              </a:ext>
            </a:extLst>
          </p:cNvPr>
          <p:cNvGrpSpPr/>
          <p:nvPr/>
        </p:nvGrpSpPr>
        <p:grpSpPr>
          <a:xfrm>
            <a:off x="83136" y="292963"/>
            <a:ext cx="8972087" cy="6268135"/>
            <a:chOff x="83136" y="292963"/>
            <a:chExt cx="8972087" cy="6268135"/>
          </a:xfrm>
        </p:grpSpPr>
        <p:pic>
          <p:nvPicPr>
            <p:cNvPr id="5" name="Picture 4" descr="Timeline, map&#10;&#10;Description automatically generated">
              <a:extLst>
                <a:ext uri="{FF2B5EF4-FFF2-40B4-BE49-F238E27FC236}">
                  <a16:creationId xmlns:a16="http://schemas.microsoft.com/office/drawing/2014/main" id="{1EB967AD-4888-4799-AA07-F453E0044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36" y="292963"/>
              <a:ext cx="8972087" cy="6268135"/>
            </a:xfrm>
            <a:prstGeom prst="rect">
              <a:avLst/>
            </a:prstGeom>
          </p:spPr>
        </p:pic>
        <p:sp>
          <p:nvSpPr>
            <p:cNvPr id="6" name="Oval 5">
              <a:hlinkClick r:id="rId3"/>
              <a:extLst>
                <a:ext uri="{FF2B5EF4-FFF2-40B4-BE49-F238E27FC236}">
                  <a16:creationId xmlns:a16="http://schemas.microsoft.com/office/drawing/2014/main" id="{A077CAC2-B36F-4CE5-BB1C-89DC081D4ED5}"/>
                </a:ext>
              </a:extLst>
            </p:cNvPr>
            <p:cNvSpPr/>
            <p:nvPr/>
          </p:nvSpPr>
          <p:spPr>
            <a:xfrm>
              <a:off x="402336" y="963168"/>
              <a:ext cx="505968" cy="50596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hlinkClick r:id="rId4"/>
              <a:extLst>
                <a:ext uri="{FF2B5EF4-FFF2-40B4-BE49-F238E27FC236}">
                  <a16:creationId xmlns:a16="http://schemas.microsoft.com/office/drawing/2014/main" id="{65F03451-B794-4C53-ACEC-E57E6479B11F}"/>
                </a:ext>
              </a:extLst>
            </p:cNvPr>
            <p:cNvSpPr/>
            <p:nvPr/>
          </p:nvSpPr>
          <p:spPr>
            <a:xfrm>
              <a:off x="2737104" y="975360"/>
              <a:ext cx="505968" cy="50596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hlinkClick r:id="rId5"/>
              <a:extLst>
                <a:ext uri="{FF2B5EF4-FFF2-40B4-BE49-F238E27FC236}">
                  <a16:creationId xmlns:a16="http://schemas.microsoft.com/office/drawing/2014/main" id="{66DA0E46-FF22-413B-ADD6-C198786DD4B1}"/>
                </a:ext>
              </a:extLst>
            </p:cNvPr>
            <p:cNvSpPr/>
            <p:nvPr/>
          </p:nvSpPr>
          <p:spPr>
            <a:xfrm>
              <a:off x="5151120" y="1179576"/>
              <a:ext cx="505968" cy="50596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hlinkClick r:id="rId6"/>
              <a:extLst>
                <a:ext uri="{FF2B5EF4-FFF2-40B4-BE49-F238E27FC236}">
                  <a16:creationId xmlns:a16="http://schemas.microsoft.com/office/drawing/2014/main" id="{785500DB-5C8E-4712-9A95-4FC1F82A491E}"/>
                </a:ext>
              </a:extLst>
            </p:cNvPr>
            <p:cNvSpPr/>
            <p:nvPr/>
          </p:nvSpPr>
          <p:spPr>
            <a:xfrm>
              <a:off x="7095744" y="1246632"/>
              <a:ext cx="505968" cy="50596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hlinkClick r:id="rId7"/>
              <a:extLst>
                <a:ext uri="{FF2B5EF4-FFF2-40B4-BE49-F238E27FC236}">
                  <a16:creationId xmlns:a16="http://schemas.microsoft.com/office/drawing/2014/main" id="{809E8830-FA26-4912-9728-6D619C85B9A0}"/>
                </a:ext>
              </a:extLst>
            </p:cNvPr>
            <p:cNvSpPr/>
            <p:nvPr/>
          </p:nvSpPr>
          <p:spPr>
            <a:xfrm>
              <a:off x="7589520" y="2432304"/>
              <a:ext cx="505968" cy="50596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hlinkClick r:id="rId8"/>
              <a:extLst>
                <a:ext uri="{FF2B5EF4-FFF2-40B4-BE49-F238E27FC236}">
                  <a16:creationId xmlns:a16="http://schemas.microsoft.com/office/drawing/2014/main" id="{ADFE1212-4759-4E76-B120-6E4337CBC5BF}"/>
                </a:ext>
              </a:extLst>
            </p:cNvPr>
            <p:cNvSpPr/>
            <p:nvPr/>
          </p:nvSpPr>
          <p:spPr>
            <a:xfrm>
              <a:off x="4928616" y="2761488"/>
              <a:ext cx="505968" cy="50596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hlinkClick r:id="rId9"/>
              <a:extLst>
                <a:ext uri="{FF2B5EF4-FFF2-40B4-BE49-F238E27FC236}">
                  <a16:creationId xmlns:a16="http://schemas.microsoft.com/office/drawing/2014/main" id="{B6D8C8D1-4644-4406-BE33-D04DEDD96164}"/>
                </a:ext>
              </a:extLst>
            </p:cNvPr>
            <p:cNvSpPr/>
            <p:nvPr/>
          </p:nvSpPr>
          <p:spPr>
            <a:xfrm>
              <a:off x="2816352" y="2926080"/>
              <a:ext cx="505968" cy="50596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hlinkClick r:id="rId9"/>
              <a:extLst>
                <a:ext uri="{FF2B5EF4-FFF2-40B4-BE49-F238E27FC236}">
                  <a16:creationId xmlns:a16="http://schemas.microsoft.com/office/drawing/2014/main" id="{082AE6E0-1879-4DBE-B402-EDBF884EA242}"/>
                </a:ext>
              </a:extLst>
            </p:cNvPr>
            <p:cNvSpPr/>
            <p:nvPr/>
          </p:nvSpPr>
          <p:spPr>
            <a:xfrm>
              <a:off x="1426464" y="4181856"/>
              <a:ext cx="505968" cy="50596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hlinkClick r:id="rId10"/>
              <a:extLst>
                <a:ext uri="{FF2B5EF4-FFF2-40B4-BE49-F238E27FC236}">
                  <a16:creationId xmlns:a16="http://schemas.microsoft.com/office/drawing/2014/main" id="{AE3FD22A-FFF0-4630-BAF6-4FA64D9D198C}"/>
                </a:ext>
              </a:extLst>
            </p:cNvPr>
            <p:cNvSpPr/>
            <p:nvPr/>
          </p:nvSpPr>
          <p:spPr>
            <a:xfrm>
              <a:off x="3419856" y="4285488"/>
              <a:ext cx="505968" cy="50596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hlinkClick r:id="rId11"/>
              <a:extLst>
                <a:ext uri="{FF2B5EF4-FFF2-40B4-BE49-F238E27FC236}">
                  <a16:creationId xmlns:a16="http://schemas.microsoft.com/office/drawing/2014/main" id="{EE0225F3-5B30-4522-8A9B-1824274ABEC4}"/>
                </a:ext>
              </a:extLst>
            </p:cNvPr>
            <p:cNvSpPr/>
            <p:nvPr/>
          </p:nvSpPr>
          <p:spPr>
            <a:xfrm>
              <a:off x="5120640" y="4282440"/>
              <a:ext cx="505968" cy="50596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hlinkClick r:id="rId11"/>
              <a:extLst>
                <a:ext uri="{FF2B5EF4-FFF2-40B4-BE49-F238E27FC236}">
                  <a16:creationId xmlns:a16="http://schemas.microsoft.com/office/drawing/2014/main" id="{B9E8D0FA-A549-4228-9D49-83C62182A3D9}"/>
                </a:ext>
              </a:extLst>
            </p:cNvPr>
            <p:cNvSpPr/>
            <p:nvPr/>
          </p:nvSpPr>
          <p:spPr>
            <a:xfrm>
              <a:off x="7504176" y="5510784"/>
              <a:ext cx="505968" cy="50596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hlinkClick r:id="rId12"/>
              <a:extLst>
                <a:ext uri="{FF2B5EF4-FFF2-40B4-BE49-F238E27FC236}">
                  <a16:creationId xmlns:a16="http://schemas.microsoft.com/office/drawing/2014/main" id="{4D8907CE-C399-4575-8E5C-CCB34E213A9F}"/>
                </a:ext>
              </a:extLst>
            </p:cNvPr>
            <p:cNvSpPr/>
            <p:nvPr/>
          </p:nvSpPr>
          <p:spPr>
            <a:xfrm>
              <a:off x="5373624" y="5788152"/>
              <a:ext cx="505968" cy="50596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hlinkClick r:id="rId13"/>
              <a:extLst>
                <a:ext uri="{FF2B5EF4-FFF2-40B4-BE49-F238E27FC236}">
                  <a16:creationId xmlns:a16="http://schemas.microsoft.com/office/drawing/2014/main" id="{A15358E0-A975-4277-81D2-6D24F380C472}"/>
                </a:ext>
              </a:extLst>
            </p:cNvPr>
            <p:cNvSpPr/>
            <p:nvPr/>
          </p:nvSpPr>
          <p:spPr>
            <a:xfrm>
              <a:off x="2773680" y="5852160"/>
              <a:ext cx="505968" cy="50596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7368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2020-10-14T15:16:00Z</dcterms:created>
  <dcterms:modified xsi:type="dcterms:W3CDTF">2020-10-14T15:25:25Z</dcterms:modified>
</cp:coreProperties>
</file>