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4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3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49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2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9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6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836E-7CC2-4F73-8DAE-C616674B9440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F60F-7C08-4AD1-8603-01EB2FE17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6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smartphone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isomp3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despro_flsh/isomp3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isomp3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despro_flsh/isomp3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ignpro/isocube3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ignpro/isocube2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designpro/isocube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D1E9835-D0AF-4D8A-8861-2731809C3497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5" name="Picture 4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2A628730-3F62-483A-B9D2-9F01DBA8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73EA25D1-58EB-405D-8632-05801DE12E15}"/>
                </a:ext>
              </a:extLst>
            </p:cNvPr>
            <p:cNvSpPr/>
            <p:nvPr/>
          </p:nvSpPr>
          <p:spPr>
            <a:xfrm>
              <a:off x="6019060" y="1251751"/>
              <a:ext cx="541538" cy="541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345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9EE537B-6A09-4F03-A454-D94F44B5F78E}"/>
              </a:ext>
            </a:extLst>
          </p:cNvPr>
          <p:cNvGrpSpPr/>
          <p:nvPr/>
        </p:nvGrpSpPr>
        <p:grpSpPr>
          <a:xfrm>
            <a:off x="79899" y="317885"/>
            <a:ext cx="8984202" cy="6222229"/>
            <a:chOff x="79899" y="317885"/>
            <a:chExt cx="8984202" cy="6222229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FF301FA-43C5-493E-9E87-9CF712B6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9" y="317885"/>
              <a:ext cx="8984202" cy="6222229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F1A6430C-770A-4263-BDF7-CE1EE1B22779}"/>
                </a:ext>
              </a:extLst>
            </p:cNvPr>
            <p:cNvSpPr/>
            <p:nvPr/>
          </p:nvSpPr>
          <p:spPr>
            <a:xfrm>
              <a:off x="7093257" y="1411550"/>
              <a:ext cx="541538" cy="541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F1BE498B-699E-4E0F-9541-B9F29752F6B2}"/>
                </a:ext>
              </a:extLst>
            </p:cNvPr>
            <p:cNvSpPr/>
            <p:nvPr/>
          </p:nvSpPr>
          <p:spPr>
            <a:xfrm>
              <a:off x="7936636" y="1402672"/>
              <a:ext cx="541538" cy="541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317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AD95266-16D1-4B40-8DE5-7462BC1669D3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3" name="Picture 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213BE4AE-71C1-40F0-AEBA-CF648C7D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C3618EB3-B4C8-49A7-9AD4-6BE1F0CC1DDB}"/>
                </a:ext>
              </a:extLst>
            </p:cNvPr>
            <p:cNvSpPr/>
            <p:nvPr/>
          </p:nvSpPr>
          <p:spPr>
            <a:xfrm>
              <a:off x="7341833" y="1242874"/>
              <a:ext cx="541538" cy="541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EEB8501D-432C-49F3-8835-090E293A7D92}"/>
                </a:ext>
              </a:extLst>
            </p:cNvPr>
            <p:cNvSpPr/>
            <p:nvPr/>
          </p:nvSpPr>
          <p:spPr>
            <a:xfrm>
              <a:off x="8167456" y="1240951"/>
              <a:ext cx="541538" cy="541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613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04F17E-2A77-46B2-90B2-07EA84EA9879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3" name="Picture 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018C4039-9B4A-448F-813A-6BC8EE1B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2344F313-D59A-4A94-89CE-B052126F4955}"/>
                </a:ext>
              </a:extLst>
            </p:cNvPr>
            <p:cNvSpPr/>
            <p:nvPr/>
          </p:nvSpPr>
          <p:spPr>
            <a:xfrm>
              <a:off x="8265111" y="1225118"/>
              <a:ext cx="541538" cy="541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807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8A8C16-39B3-4F6E-966B-0B56A78411F4}"/>
              </a:ext>
            </a:extLst>
          </p:cNvPr>
          <p:cNvGrpSpPr/>
          <p:nvPr/>
        </p:nvGrpSpPr>
        <p:grpSpPr>
          <a:xfrm>
            <a:off x="88777" y="333101"/>
            <a:ext cx="8966446" cy="6191797"/>
            <a:chOff x="88777" y="333101"/>
            <a:chExt cx="8966446" cy="6191797"/>
          </a:xfrm>
        </p:grpSpPr>
        <p:pic>
          <p:nvPicPr>
            <p:cNvPr id="6" name="Picture 5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0B4C3D28-7F21-43EE-BCF8-AB433F8E4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7" y="333101"/>
              <a:ext cx="8966446" cy="6191797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AA19E4D5-4347-4625-A96A-FA23CA51BCA0}"/>
                </a:ext>
              </a:extLst>
            </p:cNvPr>
            <p:cNvSpPr/>
            <p:nvPr/>
          </p:nvSpPr>
          <p:spPr>
            <a:xfrm>
              <a:off x="8220721" y="1322773"/>
              <a:ext cx="541538" cy="5415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4"/>
              <a:extLst>
                <a:ext uri="{FF2B5EF4-FFF2-40B4-BE49-F238E27FC236}">
                  <a16:creationId xmlns:a16="http://schemas.microsoft.com/office/drawing/2014/main" id="{94087029-3F73-4F72-90C0-4679A0CCC652}"/>
                </a:ext>
              </a:extLst>
            </p:cNvPr>
            <p:cNvSpPr/>
            <p:nvPr/>
          </p:nvSpPr>
          <p:spPr>
            <a:xfrm>
              <a:off x="6880194" y="2237171"/>
              <a:ext cx="479394" cy="4793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150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2020-12-11T19:08:36Z</dcterms:created>
  <dcterms:modified xsi:type="dcterms:W3CDTF">2020-12-11T19:39:35Z</dcterms:modified>
</cp:coreProperties>
</file>