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3A3F2-FE42-4FB1-A58D-AC5073A810A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4622-F958-474B-A7DC-A29275339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8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3A3F2-FE42-4FB1-A58D-AC5073A810A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4622-F958-474B-A7DC-A29275339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60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3A3F2-FE42-4FB1-A58D-AC5073A810A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4622-F958-474B-A7DC-A29275339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2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3A3F2-FE42-4FB1-A58D-AC5073A810A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4622-F958-474B-A7DC-A29275339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86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3A3F2-FE42-4FB1-A58D-AC5073A810A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4622-F958-474B-A7DC-A29275339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13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3A3F2-FE42-4FB1-A58D-AC5073A810A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4622-F958-474B-A7DC-A29275339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99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3A3F2-FE42-4FB1-A58D-AC5073A810A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4622-F958-474B-A7DC-A29275339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58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3A3F2-FE42-4FB1-A58D-AC5073A810A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4622-F958-474B-A7DC-A29275339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8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3A3F2-FE42-4FB1-A58D-AC5073A810A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4622-F958-474B-A7DC-A29275339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27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3A3F2-FE42-4FB1-A58D-AC5073A810A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4622-F958-474B-A7DC-A29275339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72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3A3F2-FE42-4FB1-A58D-AC5073A810A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4622-F958-474B-A7DC-A29275339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83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3A3F2-FE42-4FB1-A58D-AC5073A810A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44622-F958-474B-A7DC-A29275339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72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flsh/isocompass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flsh/isocompass1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echnologystudent.com/despro2/drawtec3a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flsh/isocompass1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flsh/isocompass2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flsh/isocompass2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echnologystudent.com/despro_flsh/isocompass3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flsh/drawstyle1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ignpro/isomet2.htm" TargetMode="External"/><Relationship Id="rId5" Type="http://schemas.openxmlformats.org/officeDocument/2006/relationships/hyperlink" Target="https://technologystudent.com/despro2/drawtec3a.htm" TargetMode="External"/><Relationship Id="rId4" Type="http://schemas.openxmlformats.org/officeDocument/2006/relationships/hyperlink" Target="https://technologystudent.com/despro2/drawtec2a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EB87962-347B-4AA8-8FB4-0E7D96DA64B1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A93F8D06-8D05-4E04-890A-FC9F0FBC7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D37116D1-2057-438D-8B88-EDB73C56BF40}"/>
                </a:ext>
              </a:extLst>
            </p:cNvPr>
            <p:cNvSpPr/>
            <p:nvPr/>
          </p:nvSpPr>
          <p:spPr>
            <a:xfrm>
              <a:off x="3444536" y="1127464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3"/>
              <a:extLst>
                <a:ext uri="{FF2B5EF4-FFF2-40B4-BE49-F238E27FC236}">
                  <a16:creationId xmlns:a16="http://schemas.microsoft.com/office/drawing/2014/main" id="{5B962275-A1B9-442C-AE66-BCA063CF916A}"/>
                </a:ext>
              </a:extLst>
            </p:cNvPr>
            <p:cNvSpPr/>
            <p:nvPr/>
          </p:nvSpPr>
          <p:spPr>
            <a:xfrm>
              <a:off x="8438965" y="1322004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593BB8C6-901B-4856-BB8C-25E670CA33EB}"/>
                </a:ext>
              </a:extLst>
            </p:cNvPr>
            <p:cNvSpPr/>
            <p:nvPr/>
          </p:nvSpPr>
          <p:spPr>
            <a:xfrm>
              <a:off x="4314547" y="5558900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5526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C0E9DB7-FBB4-40E9-BFA7-BE81FE1D3605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3" name="Picture 2" descr="Diagram&#10;&#10;Description automatically generated">
              <a:extLst>
                <a:ext uri="{FF2B5EF4-FFF2-40B4-BE49-F238E27FC236}">
                  <a16:creationId xmlns:a16="http://schemas.microsoft.com/office/drawing/2014/main" id="{558FB6AF-9134-4AAE-8C05-4035EF006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362205DA-F023-4A27-91DD-F2E95619473E}"/>
                </a:ext>
              </a:extLst>
            </p:cNvPr>
            <p:cNvSpPr/>
            <p:nvPr/>
          </p:nvSpPr>
          <p:spPr>
            <a:xfrm>
              <a:off x="2308194" y="2414726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3"/>
              <a:extLst>
                <a:ext uri="{FF2B5EF4-FFF2-40B4-BE49-F238E27FC236}">
                  <a16:creationId xmlns:a16="http://schemas.microsoft.com/office/drawing/2014/main" id="{7CCFA621-C733-46D0-B7E7-479F01A2D754}"/>
                </a:ext>
              </a:extLst>
            </p:cNvPr>
            <p:cNvSpPr/>
            <p:nvPr/>
          </p:nvSpPr>
          <p:spPr>
            <a:xfrm>
              <a:off x="8052047" y="3719743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4"/>
              <a:extLst>
                <a:ext uri="{FF2B5EF4-FFF2-40B4-BE49-F238E27FC236}">
                  <a16:creationId xmlns:a16="http://schemas.microsoft.com/office/drawing/2014/main" id="{EFF755BD-D13B-463C-9EB5-F8C9680CE81C}"/>
                </a:ext>
              </a:extLst>
            </p:cNvPr>
            <p:cNvSpPr/>
            <p:nvPr/>
          </p:nvSpPr>
          <p:spPr>
            <a:xfrm>
              <a:off x="8067287" y="4412202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33652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64A0AAF-4E02-473E-BC35-BB1B9E459F88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5DF6C1B-B265-4D17-B2C0-50C76FAB25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4" name="Oval 3">
              <a:hlinkClick r:id="rId3"/>
              <a:extLst>
                <a:ext uri="{FF2B5EF4-FFF2-40B4-BE49-F238E27FC236}">
                  <a16:creationId xmlns:a16="http://schemas.microsoft.com/office/drawing/2014/main" id="{B7E3A105-A77E-4989-9F4F-84AD60E7E46C}"/>
                </a:ext>
              </a:extLst>
            </p:cNvPr>
            <p:cNvSpPr/>
            <p:nvPr/>
          </p:nvSpPr>
          <p:spPr>
            <a:xfrm>
              <a:off x="3959441" y="2032986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01656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59A281B-684D-4B6F-9501-9B28D46981ED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3" name="Picture 2" descr="Diagram&#10;&#10;Description automatically generated">
              <a:extLst>
                <a:ext uri="{FF2B5EF4-FFF2-40B4-BE49-F238E27FC236}">
                  <a16:creationId xmlns:a16="http://schemas.microsoft.com/office/drawing/2014/main" id="{F72F9B8C-3A65-4371-B08F-507257F316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4" name="Oval 3">
              <a:hlinkClick r:id="rId3"/>
              <a:extLst>
                <a:ext uri="{FF2B5EF4-FFF2-40B4-BE49-F238E27FC236}">
                  <a16:creationId xmlns:a16="http://schemas.microsoft.com/office/drawing/2014/main" id="{70B066FC-E613-499B-B2C2-EB5999D4E53A}"/>
                </a:ext>
              </a:extLst>
            </p:cNvPr>
            <p:cNvSpPr/>
            <p:nvPr/>
          </p:nvSpPr>
          <p:spPr>
            <a:xfrm>
              <a:off x="4634144" y="2157274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>
              <a:hlinkClick r:id="rId3"/>
              <a:extLst>
                <a:ext uri="{FF2B5EF4-FFF2-40B4-BE49-F238E27FC236}">
                  <a16:creationId xmlns:a16="http://schemas.microsoft.com/office/drawing/2014/main" id="{5694BA57-7872-4858-B6A3-C819089FB375}"/>
                </a:ext>
              </a:extLst>
            </p:cNvPr>
            <p:cNvSpPr/>
            <p:nvPr/>
          </p:nvSpPr>
          <p:spPr>
            <a:xfrm>
              <a:off x="4701418" y="4062175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31C5CB63-67D7-48EB-8E9A-BCA3C63E2D1E}"/>
                </a:ext>
              </a:extLst>
            </p:cNvPr>
            <p:cNvSpPr/>
            <p:nvPr/>
          </p:nvSpPr>
          <p:spPr>
            <a:xfrm>
              <a:off x="6853560" y="2441360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9660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320C64B-1198-434A-A50F-2A91D38DCDAB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3" name="Picture 2" descr="Diagram&#10;&#10;Description automatically generated">
              <a:extLst>
                <a:ext uri="{FF2B5EF4-FFF2-40B4-BE49-F238E27FC236}">
                  <a16:creationId xmlns:a16="http://schemas.microsoft.com/office/drawing/2014/main" id="{016D8AB1-9DD0-41F6-B22A-57143BD04D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4" name="Oval 3">
              <a:hlinkClick r:id="rId3"/>
              <a:extLst>
                <a:ext uri="{FF2B5EF4-FFF2-40B4-BE49-F238E27FC236}">
                  <a16:creationId xmlns:a16="http://schemas.microsoft.com/office/drawing/2014/main" id="{CB4EB3A8-7B18-430F-B70F-FDA1785B2D56}"/>
                </a:ext>
              </a:extLst>
            </p:cNvPr>
            <p:cNvSpPr/>
            <p:nvPr/>
          </p:nvSpPr>
          <p:spPr>
            <a:xfrm>
              <a:off x="1669002" y="2325950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>
              <a:hlinkClick r:id="rId4"/>
              <a:extLst>
                <a:ext uri="{FF2B5EF4-FFF2-40B4-BE49-F238E27FC236}">
                  <a16:creationId xmlns:a16="http://schemas.microsoft.com/office/drawing/2014/main" id="{97540AC8-5CBC-46FB-84F0-639A5BDD3E81}"/>
                </a:ext>
              </a:extLst>
            </p:cNvPr>
            <p:cNvSpPr/>
            <p:nvPr/>
          </p:nvSpPr>
          <p:spPr>
            <a:xfrm>
              <a:off x="6960093" y="2512380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>
              <a:hlinkClick r:id="rId4"/>
              <a:extLst>
                <a:ext uri="{FF2B5EF4-FFF2-40B4-BE49-F238E27FC236}">
                  <a16:creationId xmlns:a16="http://schemas.microsoft.com/office/drawing/2014/main" id="{7F18EAB5-EDEB-4AB6-A4FD-C16D904621EE}"/>
                </a:ext>
              </a:extLst>
            </p:cNvPr>
            <p:cNvSpPr/>
            <p:nvPr/>
          </p:nvSpPr>
          <p:spPr>
            <a:xfrm>
              <a:off x="6960092" y="4622723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3"/>
              <a:extLst>
                <a:ext uri="{FF2B5EF4-FFF2-40B4-BE49-F238E27FC236}">
                  <a16:creationId xmlns:a16="http://schemas.microsoft.com/office/drawing/2014/main" id="{A603DDE7-C951-46F9-A9D5-CBB3BFF726EC}"/>
                </a:ext>
              </a:extLst>
            </p:cNvPr>
            <p:cNvSpPr/>
            <p:nvPr/>
          </p:nvSpPr>
          <p:spPr>
            <a:xfrm>
              <a:off x="4429957" y="5397623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4309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043F0F5-A820-40E7-902C-220B53DE197E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3" name="Picture 2" descr="Diagram&#10;&#10;Description automatically generated">
              <a:extLst>
                <a:ext uri="{FF2B5EF4-FFF2-40B4-BE49-F238E27FC236}">
                  <a16:creationId xmlns:a16="http://schemas.microsoft.com/office/drawing/2014/main" id="{300F9260-DF7D-452D-87C1-D67A6F99BD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4" name="Oval 3">
              <a:hlinkClick r:id="rId3"/>
              <a:extLst>
                <a:ext uri="{FF2B5EF4-FFF2-40B4-BE49-F238E27FC236}">
                  <a16:creationId xmlns:a16="http://schemas.microsoft.com/office/drawing/2014/main" id="{7F09ECD8-4952-488A-98E4-0D55109269AA}"/>
                </a:ext>
              </a:extLst>
            </p:cNvPr>
            <p:cNvSpPr/>
            <p:nvPr/>
          </p:nvSpPr>
          <p:spPr>
            <a:xfrm>
              <a:off x="4299306" y="2253671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>
              <a:hlinkClick r:id="rId4"/>
              <a:extLst>
                <a:ext uri="{FF2B5EF4-FFF2-40B4-BE49-F238E27FC236}">
                  <a16:creationId xmlns:a16="http://schemas.microsoft.com/office/drawing/2014/main" id="{BEBFB093-716A-42B8-9717-96760EC9B64D}"/>
                </a:ext>
              </a:extLst>
            </p:cNvPr>
            <p:cNvSpPr/>
            <p:nvPr/>
          </p:nvSpPr>
          <p:spPr>
            <a:xfrm>
              <a:off x="4314547" y="2952195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>
              <a:hlinkClick r:id="rId5"/>
              <a:extLst>
                <a:ext uri="{FF2B5EF4-FFF2-40B4-BE49-F238E27FC236}">
                  <a16:creationId xmlns:a16="http://schemas.microsoft.com/office/drawing/2014/main" id="{D4A00D22-9E52-45AA-972E-770330D93831}"/>
                </a:ext>
              </a:extLst>
            </p:cNvPr>
            <p:cNvSpPr/>
            <p:nvPr/>
          </p:nvSpPr>
          <p:spPr>
            <a:xfrm>
              <a:off x="4309465" y="3640559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6"/>
              <a:extLst>
                <a:ext uri="{FF2B5EF4-FFF2-40B4-BE49-F238E27FC236}">
                  <a16:creationId xmlns:a16="http://schemas.microsoft.com/office/drawing/2014/main" id="{0253FBB8-74E1-4B68-83BE-D7BB062AD0FF}"/>
                </a:ext>
              </a:extLst>
            </p:cNvPr>
            <p:cNvSpPr/>
            <p:nvPr/>
          </p:nvSpPr>
          <p:spPr>
            <a:xfrm>
              <a:off x="4319626" y="4341865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6"/>
              <a:extLst>
                <a:ext uri="{FF2B5EF4-FFF2-40B4-BE49-F238E27FC236}">
                  <a16:creationId xmlns:a16="http://schemas.microsoft.com/office/drawing/2014/main" id="{3EF2F56B-3ACD-4A9F-8A39-E1FC256E220A}"/>
                </a:ext>
              </a:extLst>
            </p:cNvPr>
            <p:cNvSpPr/>
            <p:nvPr/>
          </p:nvSpPr>
          <p:spPr>
            <a:xfrm>
              <a:off x="8097559" y="5826786"/>
              <a:ext cx="514905" cy="5149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83777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6</cp:revision>
  <dcterms:created xsi:type="dcterms:W3CDTF">2020-12-17T14:54:21Z</dcterms:created>
  <dcterms:modified xsi:type="dcterms:W3CDTF">2020-12-17T15:09:04Z</dcterms:modified>
</cp:coreProperties>
</file>