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88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7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9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5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3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30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37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68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3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4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EB12-9209-4718-BC08-700E7295D3A6}" type="datetimeFigureOut">
              <a:rPr lang="en-GB" smtClean="0"/>
              <a:t>12/11/2020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40C7-20E7-4641-98AE-4BF1AECFA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6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flsh/rain1.html" TargetMode="External"/><Relationship Id="rId13" Type="http://schemas.openxmlformats.org/officeDocument/2006/relationships/hyperlink" Target="https://technologystudent.com/despro_flsh/fires1.html" TargetMode="External"/><Relationship Id="rId3" Type="http://schemas.openxmlformats.org/officeDocument/2006/relationships/hyperlink" Target="https://technologystudent.com/despro2/drink7.htm" TargetMode="External"/><Relationship Id="rId7" Type="http://schemas.openxmlformats.org/officeDocument/2006/relationships/hyperlink" Target="https://technologystudent.com/despro_flsh/rain2.html" TargetMode="External"/><Relationship Id="rId12" Type="http://schemas.openxmlformats.org/officeDocument/2006/relationships/hyperlink" Target="https://technologystudent.com/enerflsh/carbsym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eurosym1.html" TargetMode="External"/><Relationship Id="rId11" Type="http://schemas.openxmlformats.org/officeDocument/2006/relationships/hyperlink" Target="https://technologystudent.com/despro_flsh/carsym1.html" TargetMode="External"/><Relationship Id="rId5" Type="http://schemas.openxmlformats.org/officeDocument/2006/relationships/hyperlink" Target="https://technologystudent.com/despro2/drink14.htm" TargetMode="External"/><Relationship Id="rId10" Type="http://schemas.openxmlformats.org/officeDocument/2006/relationships/hyperlink" Target="https://technologystudent.com/despro_flsh/ecofrd1.html" TargetMode="External"/><Relationship Id="rId4" Type="http://schemas.openxmlformats.org/officeDocument/2006/relationships/hyperlink" Target="https://technologystudent.com/prddes1/recycle1.html" TargetMode="External"/><Relationship Id="rId9" Type="http://schemas.openxmlformats.org/officeDocument/2006/relationships/hyperlink" Target="https://technologystudent.com/despro_flsh/ozone1.html" TargetMode="External"/><Relationship Id="rId14" Type="http://schemas.openxmlformats.org/officeDocument/2006/relationships/hyperlink" Target="https://technologystudent.com/despro_flsh/grump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>
            <a:extLst>
              <a:ext uri="{FF2B5EF4-FFF2-40B4-BE49-F238E27FC236}">
                <a16:creationId xmlns:a16="http://schemas.microsoft.com/office/drawing/2014/main" id="{D0D5E7C9-4E22-434A-925B-3EA04F38081A}"/>
              </a:ext>
            </a:extLst>
          </p:cNvPr>
          <p:cNvGrpSpPr/>
          <p:nvPr/>
        </p:nvGrpSpPr>
        <p:grpSpPr>
          <a:xfrm>
            <a:off x="109057" y="314210"/>
            <a:ext cx="8973428" cy="6262759"/>
            <a:chOff x="109057" y="314210"/>
            <a:chExt cx="8973428" cy="6262759"/>
          </a:xfrm>
        </p:grpSpPr>
        <p:pic>
          <p:nvPicPr>
            <p:cNvPr id="34" name="Picture 33" descr="Timeline, qr code&#10;&#10;Description automatically generated">
              <a:extLst>
                <a:ext uri="{FF2B5EF4-FFF2-40B4-BE49-F238E27FC236}">
                  <a16:creationId xmlns:a16="http://schemas.microsoft.com/office/drawing/2014/main" id="{4C774A7C-5D0D-43EE-87E8-76CCDF9CB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57" y="314210"/>
              <a:ext cx="8973428" cy="6262759"/>
            </a:xfrm>
            <a:prstGeom prst="rect">
              <a:avLst/>
            </a:prstGeom>
          </p:spPr>
        </p:pic>
        <p:sp>
          <p:nvSpPr>
            <p:cNvPr id="22" name="Rectangle 21">
              <a:hlinkClick r:id="rId3"/>
              <a:extLst>
                <a:ext uri="{FF2B5EF4-FFF2-40B4-BE49-F238E27FC236}">
                  <a16:creationId xmlns:a16="http://schemas.microsoft.com/office/drawing/2014/main" id="{4B1184BE-0871-4048-844E-0150D119F2CB}"/>
                </a:ext>
              </a:extLst>
            </p:cNvPr>
            <p:cNvSpPr/>
            <p:nvPr/>
          </p:nvSpPr>
          <p:spPr>
            <a:xfrm>
              <a:off x="821538" y="1852554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>
              <a:hlinkClick r:id="rId4"/>
              <a:extLst>
                <a:ext uri="{FF2B5EF4-FFF2-40B4-BE49-F238E27FC236}">
                  <a16:creationId xmlns:a16="http://schemas.microsoft.com/office/drawing/2014/main" id="{A1022908-2F0B-4AEB-A1FF-C1DE4C1371E4}"/>
                </a:ext>
              </a:extLst>
            </p:cNvPr>
            <p:cNvSpPr/>
            <p:nvPr/>
          </p:nvSpPr>
          <p:spPr>
            <a:xfrm>
              <a:off x="2626569" y="1869332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>
              <a:hlinkClick r:id="rId5"/>
              <a:extLst>
                <a:ext uri="{FF2B5EF4-FFF2-40B4-BE49-F238E27FC236}">
                  <a16:creationId xmlns:a16="http://schemas.microsoft.com/office/drawing/2014/main" id="{5E85B9DE-063D-45AD-981E-B6A1B036A412}"/>
                </a:ext>
              </a:extLst>
            </p:cNvPr>
            <p:cNvSpPr/>
            <p:nvPr/>
          </p:nvSpPr>
          <p:spPr>
            <a:xfrm>
              <a:off x="5183408" y="1835776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>
              <a:hlinkClick r:id="rId6"/>
              <a:extLst>
                <a:ext uri="{FF2B5EF4-FFF2-40B4-BE49-F238E27FC236}">
                  <a16:creationId xmlns:a16="http://schemas.microsoft.com/office/drawing/2014/main" id="{841EC33A-C09B-4B25-9D82-E51E97D10E21}"/>
                </a:ext>
              </a:extLst>
            </p:cNvPr>
            <p:cNvSpPr/>
            <p:nvPr/>
          </p:nvSpPr>
          <p:spPr>
            <a:xfrm>
              <a:off x="7542518" y="1726719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Rectangle 41">
              <a:hlinkClick r:id="rId7"/>
              <a:extLst>
                <a:ext uri="{FF2B5EF4-FFF2-40B4-BE49-F238E27FC236}">
                  <a16:creationId xmlns:a16="http://schemas.microsoft.com/office/drawing/2014/main" id="{EC9CE927-825C-4936-BC44-CA73F0BAC6D1}"/>
                </a:ext>
              </a:extLst>
            </p:cNvPr>
            <p:cNvSpPr/>
            <p:nvPr/>
          </p:nvSpPr>
          <p:spPr>
            <a:xfrm>
              <a:off x="7903244" y="3850532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>
              <a:hlinkClick r:id="rId8"/>
              <a:extLst>
                <a:ext uri="{FF2B5EF4-FFF2-40B4-BE49-F238E27FC236}">
                  <a16:creationId xmlns:a16="http://schemas.microsoft.com/office/drawing/2014/main" id="{7BD4BA5A-2115-4134-8F3C-507D820BAC2F}"/>
                </a:ext>
              </a:extLst>
            </p:cNvPr>
            <p:cNvSpPr/>
            <p:nvPr/>
          </p:nvSpPr>
          <p:spPr>
            <a:xfrm>
              <a:off x="5495604" y="3298619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ectangle 45">
              <a:hlinkClick r:id="rId9"/>
              <a:extLst>
                <a:ext uri="{FF2B5EF4-FFF2-40B4-BE49-F238E27FC236}">
                  <a16:creationId xmlns:a16="http://schemas.microsoft.com/office/drawing/2014/main" id="{58844461-DBAD-4A58-899D-B1A9DD743863}"/>
                </a:ext>
              </a:extLst>
            </p:cNvPr>
            <p:cNvSpPr/>
            <p:nvPr/>
          </p:nvSpPr>
          <p:spPr>
            <a:xfrm>
              <a:off x="3448690" y="4197262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>
              <a:hlinkClick r:id="rId10"/>
              <a:extLst>
                <a:ext uri="{FF2B5EF4-FFF2-40B4-BE49-F238E27FC236}">
                  <a16:creationId xmlns:a16="http://schemas.microsoft.com/office/drawing/2014/main" id="{784E2F9D-2233-435A-8E46-7B204949BCB2}"/>
                </a:ext>
              </a:extLst>
            </p:cNvPr>
            <p:cNvSpPr/>
            <p:nvPr/>
          </p:nvSpPr>
          <p:spPr>
            <a:xfrm>
              <a:off x="855094" y="3705485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Rectangle 49">
              <a:hlinkClick r:id="rId11"/>
              <a:extLst>
                <a:ext uri="{FF2B5EF4-FFF2-40B4-BE49-F238E27FC236}">
                  <a16:creationId xmlns:a16="http://schemas.microsoft.com/office/drawing/2014/main" id="{0F07AD42-D68D-4B53-B97C-89C8C597120D}"/>
                </a:ext>
              </a:extLst>
            </p:cNvPr>
            <p:cNvSpPr/>
            <p:nvPr/>
          </p:nvSpPr>
          <p:spPr>
            <a:xfrm>
              <a:off x="917925" y="5825118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>
              <a:hlinkClick r:id="rId12"/>
              <a:extLst>
                <a:ext uri="{FF2B5EF4-FFF2-40B4-BE49-F238E27FC236}">
                  <a16:creationId xmlns:a16="http://schemas.microsoft.com/office/drawing/2014/main" id="{8635DD1C-B14E-48CF-8558-A0094D9FBB2C}"/>
                </a:ext>
              </a:extLst>
            </p:cNvPr>
            <p:cNvSpPr/>
            <p:nvPr/>
          </p:nvSpPr>
          <p:spPr>
            <a:xfrm>
              <a:off x="3335352" y="5821960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>
              <a:hlinkClick r:id="rId13"/>
              <a:extLst>
                <a:ext uri="{FF2B5EF4-FFF2-40B4-BE49-F238E27FC236}">
                  <a16:creationId xmlns:a16="http://schemas.microsoft.com/office/drawing/2014/main" id="{D5DCC305-1F12-4AC1-90C6-64A6FAA7592F}"/>
                </a:ext>
              </a:extLst>
            </p:cNvPr>
            <p:cNvSpPr/>
            <p:nvPr/>
          </p:nvSpPr>
          <p:spPr>
            <a:xfrm>
              <a:off x="5803113" y="5833130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Rectangle 55">
              <a:hlinkClick r:id="rId14"/>
              <a:extLst>
                <a:ext uri="{FF2B5EF4-FFF2-40B4-BE49-F238E27FC236}">
                  <a16:creationId xmlns:a16="http://schemas.microsoft.com/office/drawing/2014/main" id="{E5D7FF27-FC3D-4CFF-9C25-FD55EE9AC443}"/>
                </a:ext>
              </a:extLst>
            </p:cNvPr>
            <p:cNvSpPr/>
            <p:nvPr/>
          </p:nvSpPr>
          <p:spPr>
            <a:xfrm>
              <a:off x="7727075" y="5570275"/>
              <a:ext cx="671119" cy="6795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71510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9</cp:revision>
  <dcterms:created xsi:type="dcterms:W3CDTF">2020-11-12T19:08:46Z</dcterms:created>
  <dcterms:modified xsi:type="dcterms:W3CDTF">2020-11-12T19:53:16Z</dcterms:modified>
</cp:coreProperties>
</file>