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53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8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0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7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90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8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3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6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7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B210-62D7-47CC-BA00-174AD287A46A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94DB-1C1F-478C-9E4F-F2D4DCD24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2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quip1/surgau1.htm" TargetMode="External"/><Relationship Id="rId13" Type="http://schemas.openxmlformats.org/officeDocument/2006/relationships/hyperlink" Target="https://technologystudent.com/equip_flsh/hdrill.html" TargetMode="External"/><Relationship Id="rId3" Type="http://schemas.openxmlformats.org/officeDocument/2006/relationships/hyperlink" Target="https://technologystudent.com/equip1/try2.htm" TargetMode="External"/><Relationship Id="rId7" Type="http://schemas.openxmlformats.org/officeDocument/2006/relationships/hyperlink" Target="https://technologystudent.com/equip1/censq1.htm" TargetMode="External"/><Relationship Id="rId12" Type="http://schemas.openxmlformats.org/officeDocument/2006/relationships/hyperlink" Target="https://technologystudent.com/equip_flsh/macvice1.html" TargetMode="External"/><Relationship Id="rId17" Type="http://schemas.openxmlformats.org/officeDocument/2006/relationships/hyperlink" Target="https://technologystudent.com/equip_flsh/tinman1.html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technologystudent.com/equip_flsh/hammers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quip_flsh/piercingsaw1.html" TargetMode="External"/><Relationship Id="rId11" Type="http://schemas.openxmlformats.org/officeDocument/2006/relationships/hyperlink" Target="https://technologystudent.com/equip_flsh/handvice1.html" TargetMode="External"/><Relationship Id="rId5" Type="http://schemas.openxmlformats.org/officeDocument/2006/relationships/hyperlink" Target="https://technologystudent.com/equip_flsh/jhacksaw1.html" TargetMode="External"/><Relationship Id="rId15" Type="http://schemas.openxmlformats.org/officeDocument/2006/relationships/hyperlink" Target="https://technologystudent.com/equip_flsh/springdiv1.html" TargetMode="External"/><Relationship Id="rId10" Type="http://schemas.openxmlformats.org/officeDocument/2006/relationships/hyperlink" Target="https://technologystudent.com/equip1/hfile1.htm" TargetMode="External"/><Relationship Id="rId4" Type="http://schemas.openxmlformats.org/officeDocument/2006/relationships/hyperlink" Target="https://technologystudent.com/equip_flsh/hacksw2.html" TargetMode="External"/><Relationship Id="rId9" Type="http://schemas.openxmlformats.org/officeDocument/2006/relationships/hyperlink" Target="https://technologystudent.com/equip1/punch1.htm" TargetMode="External"/><Relationship Id="rId14" Type="http://schemas.openxmlformats.org/officeDocument/2006/relationships/hyperlink" Target="https://technologystudent.com/equip_flsh/engvice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AEBBD3-BF36-4A27-9E32-FE7F3C8DEE9C}"/>
              </a:ext>
            </a:extLst>
          </p:cNvPr>
          <p:cNvGrpSpPr/>
          <p:nvPr/>
        </p:nvGrpSpPr>
        <p:grpSpPr>
          <a:xfrm>
            <a:off x="79898" y="317877"/>
            <a:ext cx="8924037" cy="6180578"/>
            <a:chOff x="79898" y="317877"/>
            <a:chExt cx="8924037" cy="6180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E05F6B-763C-40AF-AB7B-EB58B58A2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" y="317877"/>
              <a:ext cx="8924037" cy="6180578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A30CCD4E-4F6E-4502-B5EA-C7503BBCEEB1}"/>
                </a:ext>
              </a:extLst>
            </p:cNvPr>
            <p:cNvSpPr/>
            <p:nvPr/>
          </p:nvSpPr>
          <p:spPr>
            <a:xfrm>
              <a:off x="727969" y="1003177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4"/>
              <a:extLst>
                <a:ext uri="{FF2B5EF4-FFF2-40B4-BE49-F238E27FC236}">
                  <a16:creationId xmlns:a16="http://schemas.microsoft.com/office/drawing/2014/main" id="{F1BA265F-846E-4738-BAF1-EFF2D5987206}"/>
                </a:ext>
              </a:extLst>
            </p:cNvPr>
            <p:cNvSpPr/>
            <p:nvPr/>
          </p:nvSpPr>
          <p:spPr>
            <a:xfrm>
              <a:off x="2318551" y="985421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5"/>
              <a:extLst>
                <a:ext uri="{FF2B5EF4-FFF2-40B4-BE49-F238E27FC236}">
                  <a16:creationId xmlns:a16="http://schemas.microsoft.com/office/drawing/2014/main" id="{C40C3EFE-F5E6-47A4-8181-F678BFEBD1DD}"/>
                </a:ext>
              </a:extLst>
            </p:cNvPr>
            <p:cNvSpPr/>
            <p:nvPr/>
          </p:nvSpPr>
          <p:spPr>
            <a:xfrm>
              <a:off x="3904693" y="994299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6"/>
              <a:extLst>
                <a:ext uri="{FF2B5EF4-FFF2-40B4-BE49-F238E27FC236}">
                  <a16:creationId xmlns:a16="http://schemas.microsoft.com/office/drawing/2014/main" id="{E5833EC1-834C-4BD4-8FA4-A2C8C194BA6F}"/>
                </a:ext>
              </a:extLst>
            </p:cNvPr>
            <p:cNvSpPr/>
            <p:nvPr/>
          </p:nvSpPr>
          <p:spPr>
            <a:xfrm>
              <a:off x="5481957" y="985421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7"/>
              <a:extLst>
                <a:ext uri="{FF2B5EF4-FFF2-40B4-BE49-F238E27FC236}">
                  <a16:creationId xmlns:a16="http://schemas.microsoft.com/office/drawing/2014/main" id="{DC92FA3B-E9A8-4356-82A2-5C11ED01D8AE}"/>
                </a:ext>
              </a:extLst>
            </p:cNvPr>
            <p:cNvSpPr/>
            <p:nvPr/>
          </p:nvSpPr>
          <p:spPr>
            <a:xfrm>
              <a:off x="7066620" y="985420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8"/>
              <a:extLst>
                <a:ext uri="{FF2B5EF4-FFF2-40B4-BE49-F238E27FC236}">
                  <a16:creationId xmlns:a16="http://schemas.microsoft.com/office/drawing/2014/main" id="{7B2745E7-53CC-492E-80E7-E0EDAB7ABEE1}"/>
                </a:ext>
              </a:extLst>
            </p:cNvPr>
            <p:cNvSpPr/>
            <p:nvPr/>
          </p:nvSpPr>
          <p:spPr>
            <a:xfrm>
              <a:off x="736847" y="2984614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hlinkClick r:id="rId9"/>
              <a:extLst>
                <a:ext uri="{FF2B5EF4-FFF2-40B4-BE49-F238E27FC236}">
                  <a16:creationId xmlns:a16="http://schemas.microsoft.com/office/drawing/2014/main" id="{0D4F09F9-7164-431F-A480-BECB3DB999F6}"/>
                </a:ext>
              </a:extLst>
            </p:cNvPr>
            <p:cNvSpPr/>
            <p:nvPr/>
          </p:nvSpPr>
          <p:spPr>
            <a:xfrm>
              <a:off x="2318551" y="2984614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hlinkClick r:id="rId10"/>
              <a:extLst>
                <a:ext uri="{FF2B5EF4-FFF2-40B4-BE49-F238E27FC236}">
                  <a16:creationId xmlns:a16="http://schemas.microsoft.com/office/drawing/2014/main" id="{7A1EC136-13D0-4064-92AC-F92A760B70D7}"/>
                </a:ext>
              </a:extLst>
            </p:cNvPr>
            <p:cNvSpPr/>
            <p:nvPr/>
          </p:nvSpPr>
          <p:spPr>
            <a:xfrm>
              <a:off x="3904693" y="2984614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hlinkClick r:id="rId11"/>
              <a:extLst>
                <a:ext uri="{FF2B5EF4-FFF2-40B4-BE49-F238E27FC236}">
                  <a16:creationId xmlns:a16="http://schemas.microsoft.com/office/drawing/2014/main" id="{4D7584B3-353A-4231-9C88-A1210AE8D4AC}"/>
                </a:ext>
              </a:extLst>
            </p:cNvPr>
            <p:cNvSpPr/>
            <p:nvPr/>
          </p:nvSpPr>
          <p:spPr>
            <a:xfrm>
              <a:off x="5490835" y="2984614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hlinkClick r:id="rId12"/>
              <a:extLst>
                <a:ext uri="{FF2B5EF4-FFF2-40B4-BE49-F238E27FC236}">
                  <a16:creationId xmlns:a16="http://schemas.microsoft.com/office/drawing/2014/main" id="{571D40B5-1340-4F45-AE1F-BFB49744974E}"/>
                </a:ext>
              </a:extLst>
            </p:cNvPr>
            <p:cNvSpPr/>
            <p:nvPr/>
          </p:nvSpPr>
          <p:spPr>
            <a:xfrm>
              <a:off x="7066620" y="2984613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hlinkClick r:id="rId13"/>
              <a:extLst>
                <a:ext uri="{FF2B5EF4-FFF2-40B4-BE49-F238E27FC236}">
                  <a16:creationId xmlns:a16="http://schemas.microsoft.com/office/drawing/2014/main" id="{2E4608CB-2AB6-48A1-BE4C-00FB6F5D0977}"/>
                </a:ext>
              </a:extLst>
            </p:cNvPr>
            <p:cNvSpPr/>
            <p:nvPr/>
          </p:nvSpPr>
          <p:spPr>
            <a:xfrm>
              <a:off x="736847" y="4983806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hlinkClick r:id="rId14"/>
              <a:extLst>
                <a:ext uri="{FF2B5EF4-FFF2-40B4-BE49-F238E27FC236}">
                  <a16:creationId xmlns:a16="http://schemas.microsoft.com/office/drawing/2014/main" id="{BB041332-B705-46EA-89CF-137199B0B359}"/>
                </a:ext>
              </a:extLst>
            </p:cNvPr>
            <p:cNvSpPr/>
            <p:nvPr/>
          </p:nvSpPr>
          <p:spPr>
            <a:xfrm>
              <a:off x="2327429" y="4983806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hlinkClick r:id="rId15"/>
              <a:extLst>
                <a:ext uri="{FF2B5EF4-FFF2-40B4-BE49-F238E27FC236}">
                  <a16:creationId xmlns:a16="http://schemas.microsoft.com/office/drawing/2014/main" id="{EEB9724E-2B3E-4DD4-B56F-E9A0438D4E16}"/>
                </a:ext>
              </a:extLst>
            </p:cNvPr>
            <p:cNvSpPr/>
            <p:nvPr/>
          </p:nvSpPr>
          <p:spPr>
            <a:xfrm>
              <a:off x="3895815" y="4983806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hlinkClick r:id="rId16"/>
              <a:extLst>
                <a:ext uri="{FF2B5EF4-FFF2-40B4-BE49-F238E27FC236}">
                  <a16:creationId xmlns:a16="http://schemas.microsoft.com/office/drawing/2014/main" id="{54CCDA26-5A1D-4EC0-8002-0AB1FC3BEFD4}"/>
                </a:ext>
              </a:extLst>
            </p:cNvPr>
            <p:cNvSpPr/>
            <p:nvPr/>
          </p:nvSpPr>
          <p:spPr>
            <a:xfrm>
              <a:off x="5490835" y="4983806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hlinkClick r:id="rId17"/>
              <a:extLst>
                <a:ext uri="{FF2B5EF4-FFF2-40B4-BE49-F238E27FC236}">
                  <a16:creationId xmlns:a16="http://schemas.microsoft.com/office/drawing/2014/main" id="{FA79E5C9-2A52-4339-B4B2-BDBF3509F648}"/>
                </a:ext>
              </a:extLst>
            </p:cNvPr>
            <p:cNvSpPr/>
            <p:nvPr/>
          </p:nvSpPr>
          <p:spPr>
            <a:xfrm>
              <a:off x="7075498" y="4983805"/>
              <a:ext cx="1145219" cy="1331650"/>
            </a:xfrm>
            <a:custGeom>
              <a:avLst/>
              <a:gdLst>
                <a:gd name="connsiteX0" fmla="*/ 559293 w 1145219"/>
                <a:gd name="connsiteY0" fmla="*/ 0 h 1331650"/>
                <a:gd name="connsiteX1" fmla="*/ 0 w 1145219"/>
                <a:gd name="connsiteY1" fmla="*/ 328473 h 1331650"/>
                <a:gd name="connsiteX2" fmla="*/ 0 w 1145219"/>
                <a:gd name="connsiteY2" fmla="*/ 967666 h 1331650"/>
                <a:gd name="connsiteX3" fmla="*/ 559293 w 1145219"/>
                <a:gd name="connsiteY3" fmla="*/ 1331650 h 1331650"/>
                <a:gd name="connsiteX4" fmla="*/ 1145219 w 1145219"/>
                <a:gd name="connsiteY4" fmla="*/ 994299 h 1331650"/>
                <a:gd name="connsiteX5" fmla="*/ 1145219 w 1145219"/>
                <a:gd name="connsiteY5" fmla="*/ 346229 h 1331650"/>
                <a:gd name="connsiteX6" fmla="*/ 559293 w 1145219"/>
                <a:gd name="connsiteY6" fmla="*/ 0 h 133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19" h="1331650">
                  <a:moveTo>
                    <a:pt x="559293" y="0"/>
                  </a:moveTo>
                  <a:lnTo>
                    <a:pt x="0" y="328473"/>
                  </a:lnTo>
                  <a:lnTo>
                    <a:pt x="0" y="967666"/>
                  </a:lnTo>
                  <a:lnTo>
                    <a:pt x="559293" y="1331650"/>
                  </a:lnTo>
                  <a:lnTo>
                    <a:pt x="1145219" y="994299"/>
                  </a:lnTo>
                  <a:lnTo>
                    <a:pt x="1145219" y="346229"/>
                  </a:lnTo>
                  <a:lnTo>
                    <a:pt x="5592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175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2020-10-16T13:17:50Z</dcterms:created>
  <dcterms:modified xsi:type="dcterms:W3CDTF">2020-10-16T13:26:53Z</dcterms:modified>
</cp:coreProperties>
</file>