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0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logystudent.com/" TargetMode="External"/><Relationship Id="rId2" Type="http://schemas.openxmlformats.org/officeDocument/2006/relationships/hyperlink" Target="https://technologystudent.com/equip_flsh/mitres1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facebook.com/groups/254963448192823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254963448192823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technologystudent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echnologystudent.com/equip_flsh/mitres1.htm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922" y="104797"/>
            <a:ext cx="62992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THE</a:t>
            </a:r>
            <a:r>
              <a:rPr sz="1600" b="1" u="sng" spc="-4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PRECISION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HAND</a:t>
            </a:r>
            <a:r>
              <a:rPr sz="1600" b="1" u="sng" spc="-4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MITRE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SAW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EXAMINATION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QUESTIONS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4880" y="678048"/>
            <a:ext cx="5309870" cy="30480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420"/>
              </a:spcBef>
              <a:tabLst>
                <a:tab pos="1448435" algn="l"/>
              </a:tabLst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https://technologystudent.com/equip_ﬂsh/mitres1.html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6995" y="396034"/>
            <a:ext cx="211772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www.technologystudent.com</a:t>
            </a:r>
            <a:r>
              <a:rPr sz="650" spc="75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sz="650" spc="80" dirty="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2022</a:t>
            </a:r>
            <a:r>
              <a:rPr sz="650" spc="320" dirty="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650" spc="8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7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3C2B98"/>
                </a:solidFill>
                <a:latin typeface="Arial"/>
                <a:cs typeface="Arial"/>
              </a:rPr>
              <a:t>2022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772" y="411146"/>
            <a:ext cx="45904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95550" algn="l"/>
              </a:tabLst>
            </a:pP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650" spc="229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650" spc="3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spc="29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2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650" spc="-10" dirty="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176" y="1248127"/>
            <a:ext cx="67462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60440" algn="l"/>
              </a:tabLst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1.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Brieﬂy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function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purpose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Precision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Hand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Mitre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Saw.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 marks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15777" y="5374907"/>
            <a:ext cx="6327775" cy="4506595"/>
            <a:chOff x="715777" y="5374907"/>
            <a:chExt cx="6327775" cy="4506595"/>
          </a:xfrm>
        </p:grpSpPr>
        <p:sp>
          <p:nvSpPr>
            <p:cNvPr id="13" name="object 13"/>
            <p:cNvSpPr/>
            <p:nvPr/>
          </p:nvSpPr>
          <p:spPr>
            <a:xfrm>
              <a:off x="817733" y="6330557"/>
              <a:ext cx="6225540" cy="3550920"/>
            </a:xfrm>
            <a:custGeom>
              <a:avLst/>
              <a:gdLst/>
              <a:ahLst/>
              <a:cxnLst/>
              <a:rect l="l" t="t" r="r" b="b"/>
              <a:pathLst>
                <a:path w="6225540" h="3550920">
                  <a:moveTo>
                    <a:pt x="1882139" y="0"/>
                  </a:moveTo>
                  <a:lnTo>
                    <a:pt x="0" y="2514600"/>
                  </a:lnTo>
                  <a:lnTo>
                    <a:pt x="5935980" y="3550920"/>
                  </a:lnTo>
                  <a:lnTo>
                    <a:pt x="6225540" y="632460"/>
                  </a:lnTo>
                  <a:lnTo>
                    <a:pt x="1882139" y="0"/>
                  </a:lnTo>
                  <a:close/>
                </a:path>
              </a:pathLst>
            </a:custGeom>
            <a:solidFill>
              <a:srgbClr val="F1D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777" y="5612431"/>
              <a:ext cx="5874240" cy="338437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915541" y="5374916"/>
              <a:ext cx="4591050" cy="4076700"/>
            </a:xfrm>
            <a:custGeom>
              <a:avLst/>
              <a:gdLst/>
              <a:ahLst/>
              <a:cxnLst/>
              <a:rect l="l" t="t" r="r" b="b"/>
              <a:pathLst>
                <a:path w="4591050" h="4076700">
                  <a:moveTo>
                    <a:pt x="108000" y="2533853"/>
                  </a:moveTo>
                  <a:lnTo>
                    <a:pt x="70878" y="2546032"/>
                  </a:lnTo>
                  <a:lnTo>
                    <a:pt x="62992" y="2546959"/>
                  </a:lnTo>
                  <a:lnTo>
                    <a:pt x="62992" y="0"/>
                  </a:lnTo>
                  <a:lnTo>
                    <a:pt x="44996" y="0"/>
                  </a:lnTo>
                  <a:lnTo>
                    <a:pt x="44996" y="2546959"/>
                  </a:lnTo>
                  <a:lnTo>
                    <a:pt x="43865" y="2546870"/>
                  </a:lnTo>
                  <a:lnTo>
                    <a:pt x="6743" y="2537015"/>
                  </a:lnTo>
                  <a:lnTo>
                    <a:pt x="0" y="2533853"/>
                  </a:lnTo>
                  <a:lnTo>
                    <a:pt x="54000" y="2659850"/>
                  </a:lnTo>
                  <a:lnTo>
                    <a:pt x="81140" y="2596527"/>
                  </a:lnTo>
                  <a:lnTo>
                    <a:pt x="108000" y="2533853"/>
                  </a:lnTo>
                  <a:close/>
                </a:path>
                <a:path w="4591050" h="4076700">
                  <a:moveTo>
                    <a:pt x="507517" y="3421646"/>
                  </a:moveTo>
                  <a:lnTo>
                    <a:pt x="480656" y="3358972"/>
                  </a:lnTo>
                  <a:lnTo>
                    <a:pt x="453517" y="3295650"/>
                  </a:lnTo>
                  <a:lnTo>
                    <a:pt x="399516" y="3421646"/>
                  </a:lnTo>
                  <a:lnTo>
                    <a:pt x="402894" y="3420008"/>
                  </a:lnTo>
                  <a:lnTo>
                    <a:pt x="406273" y="3418484"/>
                  </a:lnTo>
                  <a:lnTo>
                    <a:pt x="443395" y="3408629"/>
                  </a:lnTo>
                  <a:lnTo>
                    <a:pt x="444525" y="3408540"/>
                  </a:lnTo>
                  <a:lnTo>
                    <a:pt x="444525" y="4076700"/>
                  </a:lnTo>
                  <a:lnTo>
                    <a:pt x="462521" y="4076700"/>
                  </a:lnTo>
                  <a:lnTo>
                    <a:pt x="462521" y="3408540"/>
                  </a:lnTo>
                  <a:lnTo>
                    <a:pt x="463651" y="3408629"/>
                  </a:lnTo>
                  <a:lnTo>
                    <a:pt x="500773" y="3418484"/>
                  </a:lnTo>
                  <a:lnTo>
                    <a:pt x="504151" y="3420008"/>
                  </a:lnTo>
                  <a:lnTo>
                    <a:pt x="507517" y="3421646"/>
                  </a:lnTo>
                  <a:close/>
                </a:path>
                <a:path w="4591050" h="4076700">
                  <a:moveTo>
                    <a:pt x="936104" y="876503"/>
                  </a:moveTo>
                  <a:lnTo>
                    <a:pt x="898969" y="888682"/>
                  </a:lnTo>
                  <a:lnTo>
                    <a:pt x="891095" y="889609"/>
                  </a:lnTo>
                  <a:lnTo>
                    <a:pt x="891095" y="473862"/>
                  </a:lnTo>
                  <a:lnTo>
                    <a:pt x="873099" y="473862"/>
                  </a:lnTo>
                  <a:lnTo>
                    <a:pt x="873099" y="889609"/>
                  </a:lnTo>
                  <a:lnTo>
                    <a:pt x="871969" y="889520"/>
                  </a:lnTo>
                  <a:lnTo>
                    <a:pt x="834847" y="879665"/>
                  </a:lnTo>
                  <a:lnTo>
                    <a:pt x="828103" y="876503"/>
                  </a:lnTo>
                  <a:lnTo>
                    <a:pt x="882103" y="1002499"/>
                  </a:lnTo>
                  <a:lnTo>
                    <a:pt x="909243" y="939177"/>
                  </a:lnTo>
                  <a:lnTo>
                    <a:pt x="936104" y="876503"/>
                  </a:lnTo>
                  <a:close/>
                </a:path>
                <a:path w="4591050" h="4076700">
                  <a:moveTo>
                    <a:pt x="1745729" y="1152728"/>
                  </a:moveTo>
                  <a:lnTo>
                    <a:pt x="1708607" y="1164907"/>
                  </a:lnTo>
                  <a:lnTo>
                    <a:pt x="1700720" y="1165834"/>
                  </a:lnTo>
                  <a:lnTo>
                    <a:pt x="1700720" y="750087"/>
                  </a:lnTo>
                  <a:lnTo>
                    <a:pt x="1682724" y="750087"/>
                  </a:lnTo>
                  <a:lnTo>
                    <a:pt x="1682724" y="1165834"/>
                  </a:lnTo>
                  <a:lnTo>
                    <a:pt x="1681594" y="1165745"/>
                  </a:lnTo>
                  <a:lnTo>
                    <a:pt x="1644472" y="1155890"/>
                  </a:lnTo>
                  <a:lnTo>
                    <a:pt x="1637728" y="1152728"/>
                  </a:lnTo>
                  <a:lnTo>
                    <a:pt x="1691728" y="1278724"/>
                  </a:lnTo>
                  <a:lnTo>
                    <a:pt x="1718868" y="1215402"/>
                  </a:lnTo>
                  <a:lnTo>
                    <a:pt x="1745729" y="1152728"/>
                  </a:lnTo>
                  <a:close/>
                </a:path>
                <a:path w="4591050" h="4076700">
                  <a:moveTo>
                    <a:pt x="2336317" y="3421646"/>
                  </a:moveTo>
                  <a:lnTo>
                    <a:pt x="2309457" y="3358972"/>
                  </a:lnTo>
                  <a:lnTo>
                    <a:pt x="2282317" y="3295650"/>
                  </a:lnTo>
                  <a:lnTo>
                    <a:pt x="2228316" y="3421646"/>
                  </a:lnTo>
                  <a:lnTo>
                    <a:pt x="2231694" y="3420008"/>
                  </a:lnTo>
                  <a:lnTo>
                    <a:pt x="2235073" y="3418484"/>
                  </a:lnTo>
                  <a:lnTo>
                    <a:pt x="2272195" y="3408629"/>
                  </a:lnTo>
                  <a:lnTo>
                    <a:pt x="2273325" y="3408540"/>
                  </a:lnTo>
                  <a:lnTo>
                    <a:pt x="2273325" y="4076700"/>
                  </a:lnTo>
                  <a:lnTo>
                    <a:pt x="2291321" y="4076700"/>
                  </a:lnTo>
                  <a:lnTo>
                    <a:pt x="2291321" y="3408540"/>
                  </a:lnTo>
                  <a:lnTo>
                    <a:pt x="2292451" y="3408629"/>
                  </a:lnTo>
                  <a:lnTo>
                    <a:pt x="2329573" y="3418484"/>
                  </a:lnTo>
                  <a:lnTo>
                    <a:pt x="2332952" y="3420008"/>
                  </a:lnTo>
                  <a:lnTo>
                    <a:pt x="2336317" y="3421646"/>
                  </a:lnTo>
                  <a:close/>
                </a:path>
                <a:path w="4591050" h="4076700">
                  <a:moveTo>
                    <a:pt x="2367292" y="2517190"/>
                  </a:moveTo>
                  <a:lnTo>
                    <a:pt x="2330170" y="2529370"/>
                  </a:lnTo>
                  <a:lnTo>
                    <a:pt x="2322284" y="2530297"/>
                  </a:lnTo>
                  <a:lnTo>
                    <a:pt x="2322284" y="0"/>
                  </a:lnTo>
                  <a:lnTo>
                    <a:pt x="2304288" y="0"/>
                  </a:lnTo>
                  <a:lnTo>
                    <a:pt x="2304288" y="2530297"/>
                  </a:lnTo>
                  <a:lnTo>
                    <a:pt x="2303157" y="2530208"/>
                  </a:lnTo>
                  <a:lnTo>
                    <a:pt x="2266035" y="2520353"/>
                  </a:lnTo>
                  <a:lnTo>
                    <a:pt x="2259292" y="2517190"/>
                  </a:lnTo>
                  <a:lnTo>
                    <a:pt x="2313292" y="2643187"/>
                  </a:lnTo>
                  <a:lnTo>
                    <a:pt x="2340432" y="2579865"/>
                  </a:lnTo>
                  <a:lnTo>
                    <a:pt x="2367292" y="2517190"/>
                  </a:lnTo>
                  <a:close/>
                </a:path>
                <a:path w="4591050" h="4076700">
                  <a:moveTo>
                    <a:pt x="3307829" y="1956396"/>
                  </a:moveTo>
                  <a:lnTo>
                    <a:pt x="3270694" y="1968576"/>
                  </a:lnTo>
                  <a:lnTo>
                    <a:pt x="3262820" y="1969503"/>
                  </a:lnTo>
                  <a:lnTo>
                    <a:pt x="3262820" y="329793"/>
                  </a:lnTo>
                  <a:lnTo>
                    <a:pt x="3244824" y="329793"/>
                  </a:lnTo>
                  <a:lnTo>
                    <a:pt x="3244824" y="1969503"/>
                  </a:lnTo>
                  <a:lnTo>
                    <a:pt x="3243694" y="1969414"/>
                  </a:lnTo>
                  <a:lnTo>
                    <a:pt x="3206572" y="1959559"/>
                  </a:lnTo>
                  <a:lnTo>
                    <a:pt x="3199828" y="1956396"/>
                  </a:lnTo>
                  <a:lnTo>
                    <a:pt x="3253829" y="2082393"/>
                  </a:lnTo>
                  <a:lnTo>
                    <a:pt x="3280968" y="2019071"/>
                  </a:lnTo>
                  <a:lnTo>
                    <a:pt x="3307829" y="1956396"/>
                  </a:lnTo>
                  <a:close/>
                </a:path>
                <a:path w="4591050" h="4076700">
                  <a:moveTo>
                    <a:pt x="3672217" y="2360028"/>
                  </a:moveTo>
                  <a:lnTo>
                    <a:pt x="3635095" y="2372207"/>
                  </a:lnTo>
                  <a:lnTo>
                    <a:pt x="3627209" y="2373134"/>
                  </a:lnTo>
                  <a:lnTo>
                    <a:pt x="3627209" y="0"/>
                  </a:lnTo>
                  <a:lnTo>
                    <a:pt x="3609213" y="0"/>
                  </a:lnTo>
                  <a:lnTo>
                    <a:pt x="3609213" y="2373134"/>
                  </a:lnTo>
                  <a:lnTo>
                    <a:pt x="3608082" y="2373045"/>
                  </a:lnTo>
                  <a:lnTo>
                    <a:pt x="3570960" y="2363190"/>
                  </a:lnTo>
                  <a:lnTo>
                    <a:pt x="3564217" y="2360028"/>
                  </a:lnTo>
                  <a:lnTo>
                    <a:pt x="3618217" y="2486025"/>
                  </a:lnTo>
                  <a:lnTo>
                    <a:pt x="3645357" y="2422702"/>
                  </a:lnTo>
                  <a:lnTo>
                    <a:pt x="3672217" y="2360028"/>
                  </a:lnTo>
                  <a:close/>
                </a:path>
                <a:path w="4591050" h="4076700">
                  <a:moveTo>
                    <a:pt x="3756596" y="3421646"/>
                  </a:moveTo>
                  <a:lnTo>
                    <a:pt x="3729736" y="3358972"/>
                  </a:lnTo>
                  <a:lnTo>
                    <a:pt x="3702596" y="3295650"/>
                  </a:lnTo>
                  <a:lnTo>
                    <a:pt x="3648595" y="3421646"/>
                  </a:lnTo>
                  <a:lnTo>
                    <a:pt x="3651974" y="3420008"/>
                  </a:lnTo>
                  <a:lnTo>
                    <a:pt x="3655352" y="3418484"/>
                  </a:lnTo>
                  <a:lnTo>
                    <a:pt x="3692474" y="3408629"/>
                  </a:lnTo>
                  <a:lnTo>
                    <a:pt x="3693604" y="3408540"/>
                  </a:lnTo>
                  <a:lnTo>
                    <a:pt x="3693604" y="4076700"/>
                  </a:lnTo>
                  <a:lnTo>
                    <a:pt x="3711600" y="4076700"/>
                  </a:lnTo>
                  <a:lnTo>
                    <a:pt x="3711600" y="3408540"/>
                  </a:lnTo>
                  <a:lnTo>
                    <a:pt x="3712730" y="3408629"/>
                  </a:lnTo>
                  <a:lnTo>
                    <a:pt x="3749852" y="3418484"/>
                  </a:lnTo>
                  <a:lnTo>
                    <a:pt x="3753231" y="3420008"/>
                  </a:lnTo>
                  <a:lnTo>
                    <a:pt x="3756596" y="3421646"/>
                  </a:lnTo>
                  <a:close/>
                </a:path>
                <a:path w="4591050" h="4076700">
                  <a:moveTo>
                    <a:pt x="4590669" y="2912618"/>
                  </a:moveTo>
                  <a:lnTo>
                    <a:pt x="4588599" y="2910128"/>
                  </a:lnTo>
                  <a:lnTo>
                    <a:pt x="4432071" y="2721470"/>
                  </a:lnTo>
                  <a:lnTo>
                    <a:pt x="4432998" y="2720810"/>
                  </a:lnTo>
                  <a:lnTo>
                    <a:pt x="4467872" y="2704693"/>
                  </a:lnTo>
                  <a:lnTo>
                    <a:pt x="4475073" y="2702814"/>
                  </a:lnTo>
                  <a:lnTo>
                    <a:pt x="4436986" y="2683306"/>
                  </a:lnTo>
                  <a:lnTo>
                    <a:pt x="4353064" y="2640317"/>
                  </a:lnTo>
                  <a:lnTo>
                    <a:pt x="4391965" y="2771775"/>
                  </a:lnTo>
                  <a:lnTo>
                    <a:pt x="4393514" y="2768358"/>
                  </a:lnTo>
                  <a:lnTo>
                    <a:pt x="4395140" y="2765031"/>
                  </a:lnTo>
                  <a:lnTo>
                    <a:pt x="4417415" y="2733738"/>
                  </a:lnTo>
                  <a:lnTo>
                    <a:pt x="4418228" y="2732951"/>
                  </a:lnTo>
                  <a:lnTo>
                    <a:pt x="4572673" y="2919120"/>
                  </a:lnTo>
                  <a:lnTo>
                    <a:pt x="4572673" y="4076687"/>
                  </a:lnTo>
                  <a:lnTo>
                    <a:pt x="4590669" y="4076687"/>
                  </a:lnTo>
                  <a:lnTo>
                    <a:pt x="4590669" y="2921609"/>
                  </a:lnTo>
                  <a:lnTo>
                    <a:pt x="4590669" y="2915869"/>
                  </a:lnTo>
                  <a:lnTo>
                    <a:pt x="4590669" y="291261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0865" y="8720962"/>
              <a:ext cx="974848" cy="27119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69176" y="4306110"/>
            <a:ext cx="46704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2.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Label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parts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mitre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saw,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identiﬁed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arrows.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61191" y="4306110"/>
            <a:ext cx="697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8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 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6344" y="5421243"/>
            <a:ext cx="3864610" cy="46990"/>
          </a:xfrm>
          <a:custGeom>
            <a:avLst/>
            <a:gdLst/>
            <a:ahLst/>
            <a:cxnLst/>
            <a:rect l="l" t="t" r="r" b="b"/>
            <a:pathLst>
              <a:path w="3864609" h="46989">
                <a:moveTo>
                  <a:pt x="0" y="46642"/>
                </a:moveTo>
                <a:lnTo>
                  <a:pt x="3864199" y="46642"/>
                </a:lnTo>
                <a:lnTo>
                  <a:pt x="3864199" y="0"/>
                </a:lnTo>
                <a:lnTo>
                  <a:pt x="0" y="0"/>
                </a:lnTo>
                <a:lnTo>
                  <a:pt x="0" y="46642"/>
                </a:lnTo>
                <a:close/>
              </a:path>
            </a:pathLst>
          </a:custGeom>
          <a:solidFill>
            <a:srgbClr val="818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67427" y="5718614"/>
            <a:ext cx="474980" cy="289560"/>
          </a:xfrm>
          <a:custGeom>
            <a:avLst/>
            <a:gdLst/>
            <a:ahLst/>
            <a:cxnLst/>
            <a:rect l="l" t="t" r="r" b="b"/>
            <a:pathLst>
              <a:path w="474979" h="289560">
                <a:moveTo>
                  <a:pt x="474612" y="0"/>
                </a:moveTo>
                <a:lnTo>
                  <a:pt x="0" y="0"/>
                </a:lnTo>
                <a:lnTo>
                  <a:pt x="183080" y="289199"/>
                </a:lnTo>
                <a:lnTo>
                  <a:pt x="288032" y="289199"/>
                </a:lnTo>
                <a:lnTo>
                  <a:pt x="47461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2498" y="5718614"/>
            <a:ext cx="474980" cy="289560"/>
          </a:xfrm>
          <a:custGeom>
            <a:avLst/>
            <a:gdLst/>
            <a:ahLst/>
            <a:cxnLst/>
            <a:rect l="l" t="t" r="r" b="b"/>
            <a:pathLst>
              <a:path w="474979" h="289560">
                <a:moveTo>
                  <a:pt x="474609" y="0"/>
                </a:moveTo>
                <a:lnTo>
                  <a:pt x="0" y="0"/>
                </a:lnTo>
                <a:lnTo>
                  <a:pt x="183078" y="289199"/>
                </a:lnTo>
                <a:lnTo>
                  <a:pt x="288032" y="289199"/>
                </a:lnTo>
                <a:lnTo>
                  <a:pt x="474609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943557" y="5355406"/>
            <a:ext cx="4062095" cy="401955"/>
            <a:chOff x="2943557" y="5355406"/>
            <a:chExt cx="4062095" cy="401955"/>
          </a:xfrm>
        </p:grpSpPr>
        <p:sp>
          <p:nvSpPr>
            <p:cNvPr id="6" name="object 6"/>
            <p:cNvSpPr/>
            <p:nvPr/>
          </p:nvSpPr>
          <p:spPr>
            <a:xfrm>
              <a:off x="2943557" y="5355406"/>
              <a:ext cx="233045" cy="216535"/>
            </a:xfrm>
            <a:custGeom>
              <a:avLst/>
              <a:gdLst/>
              <a:ahLst/>
              <a:cxnLst/>
              <a:rect l="l" t="t" r="r" b="b"/>
              <a:pathLst>
                <a:path w="233044" h="216535">
                  <a:moveTo>
                    <a:pt x="232787" y="0"/>
                  </a:moveTo>
                  <a:lnTo>
                    <a:pt x="0" y="0"/>
                  </a:lnTo>
                  <a:lnTo>
                    <a:pt x="0" y="216396"/>
                  </a:lnTo>
                  <a:lnTo>
                    <a:pt x="232787" y="216396"/>
                  </a:lnTo>
                  <a:lnTo>
                    <a:pt x="232787" y="0"/>
                  </a:lnTo>
                  <a:close/>
                </a:path>
              </a:pathLst>
            </a:custGeom>
            <a:solidFill>
              <a:srgbClr val="308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1641" y="5588331"/>
              <a:ext cx="4043627" cy="14588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90314" y="5565848"/>
              <a:ext cx="2477770" cy="191770"/>
            </a:xfrm>
            <a:custGeom>
              <a:avLst/>
              <a:gdLst/>
              <a:ahLst/>
              <a:cxnLst/>
              <a:rect l="l" t="t" r="r" b="b"/>
              <a:pathLst>
                <a:path w="2477770" h="191770">
                  <a:moveTo>
                    <a:pt x="186575" y="0"/>
                  </a:moveTo>
                  <a:lnTo>
                    <a:pt x="0" y="0"/>
                  </a:lnTo>
                  <a:lnTo>
                    <a:pt x="0" y="191249"/>
                  </a:lnTo>
                  <a:lnTo>
                    <a:pt x="186575" y="191249"/>
                  </a:lnTo>
                  <a:lnTo>
                    <a:pt x="186575" y="0"/>
                  </a:lnTo>
                  <a:close/>
                </a:path>
                <a:path w="2477770" h="191770">
                  <a:moveTo>
                    <a:pt x="522414" y="0"/>
                  </a:moveTo>
                  <a:lnTo>
                    <a:pt x="335838" y="0"/>
                  </a:lnTo>
                  <a:lnTo>
                    <a:pt x="335838" y="191249"/>
                  </a:lnTo>
                  <a:lnTo>
                    <a:pt x="522414" y="191249"/>
                  </a:lnTo>
                  <a:lnTo>
                    <a:pt x="522414" y="0"/>
                  </a:lnTo>
                  <a:close/>
                </a:path>
                <a:path w="2477770" h="191770">
                  <a:moveTo>
                    <a:pt x="2141499" y="0"/>
                  </a:moveTo>
                  <a:lnTo>
                    <a:pt x="1954923" y="0"/>
                  </a:lnTo>
                  <a:lnTo>
                    <a:pt x="1954923" y="191249"/>
                  </a:lnTo>
                  <a:lnTo>
                    <a:pt x="2141499" y="191249"/>
                  </a:lnTo>
                  <a:lnTo>
                    <a:pt x="2141499" y="0"/>
                  </a:lnTo>
                  <a:close/>
                </a:path>
                <a:path w="2477770" h="191770">
                  <a:moveTo>
                    <a:pt x="2477351" y="0"/>
                  </a:moveTo>
                  <a:lnTo>
                    <a:pt x="2290762" y="0"/>
                  </a:lnTo>
                  <a:lnTo>
                    <a:pt x="2290762" y="191249"/>
                  </a:lnTo>
                  <a:lnTo>
                    <a:pt x="2477351" y="191249"/>
                  </a:lnTo>
                  <a:lnTo>
                    <a:pt x="247735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126338" y="7081103"/>
            <a:ext cx="2332355" cy="970280"/>
            <a:chOff x="4126338" y="7081103"/>
            <a:chExt cx="2332355" cy="970280"/>
          </a:xfrm>
        </p:grpSpPr>
        <p:sp>
          <p:nvSpPr>
            <p:cNvPr id="10" name="object 10"/>
            <p:cNvSpPr/>
            <p:nvPr/>
          </p:nvSpPr>
          <p:spPr>
            <a:xfrm>
              <a:off x="4126338" y="7790271"/>
              <a:ext cx="2332355" cy="260985"/>
            </a:xfrm>
            <a:custGeom>
              <a:avLst/>
              <a:gdLst/>
              <a:ahLst/>
              <a:cxnLst/>
              <a:rect l="l" t="t" r="r" b="b"/>
              <a:pathLst>
                <a:path w="2332354" h="260984">
                  <a:moveTo>
                    <a:pt x="2332274" y="0"/>
                  </a:moveTo>
                  <a:lnTo>
                    <a:pt x="0" y="0"/>
                  </a:lnTo>
                  <a:lnTo>
                    <a:pt x="0" y="260498"/>
                  </a:lnTo>
                  <a:lnTo>
                    <a:pt x="2332274" y="260498"/>
                  </a:lnTo>
                  <a:lnTo>
                    <a:pt x="2332274" y="0"/>
                  </a:lnTo>
                  <a:close/>
                </a:path>
              </a:pathLst>
            </a:custGeom>
            <a:solidFill>
              <a:srgbClr val="D7B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71062" y="7081103"/>
              <a:ext cx="2047875" cy="709295"/>
            </a:xfrm>
            <a:custGeom>
              <a:avLst/>
              <a:gdLst/>
              <a:ahLst/>
              <a:cxnLst/>
              <a:rect l="l" t="t" r="r" b="b"/>
              <a:pathLst>
                <a:path w="2047875" h="709295">
                  <a:moveTo>
                    <a:pt x="1912693" y="0"/>
                  </a:moveTo>
                  <a:lnTo>
                    <a:pt x="119048" y="0"/>
                  </a:lnTo>
                  <a:lnTo>
                    <a:pt x="0" y="709156"/>
                  </a:lnTo>
                  <a:lnTo>
                    <a:pt x="277775" y="709156"/>
                  </a:lnTo>
                  <a:lnTo>
                    <a:pt x="1031745" y="159195"/>
                  </a:lnTo>
                  <a:lnTo>
                    <a:pt x="1785715" y="709156"/>
                  </a:lnTo>
                  <a:lnTo>
                    <a:pt x="2047618" y="709156"/>
                  </a:lnTo>
                  <a:lnTo>
                    <a:pt x="1912693" y="0"/>
                  </a:lnTo>
                  <a:close/>
                </a:path>
              </a:pathLst>
            </a:custGeom>
            <a:solidFill>
              <a:srgbClr val="308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593124" y="6667048"/>
            <a:ext cx="4518025" cy="249554"/>
          </a:xfrm>
          <a:custGeom>
            <a:avLst/>
            <a:gdLst/>
            <a:ahLst/>
            <a:cxnLst/>
            <a:rect l="l" t="t" r="r" b="b"/>
            <a:pathLst>
              <a:path w="4518025" h="249554">
                <a:moveTo>
                  <a:pt x="4452443" y="0"/>
                </a:moveTo>
                <a:lnTo>
                  <a:pt x="61979" y="0"/>
                </a:lnTo>
                <a:lnTo>
                  <a:pt x="25941" y="39984"/>
                </a:lnTo>
                <a:lnTo>
                  <a:pt x="5602" y="80635"/>
                </a:lnTo>
                <a:lnTo>
                  <a:pt x="0" y="121917"/>
                </a:lnTo>
                <a:lnTo>
                  <a:pt x="8170" y="163791"/>
                </a:lnTo>
                <a:lnTo>
                  <a:pt x="29151" y="206219"/>
                </a:lnTo>
                <a:lnTo>
                  <a:pt x="61979" y="249166"/>
                </a:lnTo>
                <a:lnTo>
                  <a:pt x="4452443" y="249166"/>
                </a:lnTo>
                <a:lnTo>
                  <a:pt x="4487064" y="208584"/>
                </a:lnTo>
                <a:lnTo>
                  <a:pt x="4509041" y="167658"/>
                </a:lnTo>
                <a:lnTo>
                  <a:pt x="4517470" y="126361"/>
                </a:lnTo>
                <a:lnTo>
                  <a:pt x="4511450" y="84668"/>
                </a:lnTo>
                <a:lnTo>
                  <a:pt x="4490075" y="42556"/>
                </a:lnTo>
                <a:lnTo>
                  <a:pt x="445244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705092" y="8052368"/>
            <a:ext cx="1194435" cy="875665"/>
            <a:chOff x="4705092" y="8052368"/>
            <a:chExt cx="1194435" cy="875665"/>
          </a:xfrm>
        </p:grpSpPr>
        <p:sp>
          <p:nvSpPr>
            <p:cNvPr id="14" name="object 14"/>
            <p:cNvSpPr/>
            <p:nvPr/>
          </p:nvSpPr>
          <p:spPr>
            <a:xfrm>
              <a:off x="4849599" y="8053740"/>
              <a:ext cx="1048385" cy="873125"/>
            </a:xfrm>
            <a:custGeom>
              <a:avLst/>
              <a:gdLst/>
              <a:ahLst/>
              <a:cxnLst/>
              <a:rect l="l" t="t" r="r" b="b"/>
              <a:pathLst>
                <a:path w="1048385" h="873125">
                  <a:moveTo>
                    <a:pt x="0" y="872625"/>
                  </a:moveTo>
                  <a:lnTo>
                    <a:pt x="1048327" y="872625"/>
                  </a:lnTo>
                  <a:lnTo>
                    <a:pt x="1048327" y="0"/>
                  </a:lnTo>
                  <a:lnTo>
                    <a:pt x="0" y="0"/>
                  </a:lnTo>
                  <a:lnTo>
                    <a:pt x="0" y="872625"/>
                  </a:lnTo>
                  <a:close/>
                </a:path>
              </a:pathLst>
            </a:custGeom>
            <a:solidFill>
              <a:srgbClr val="D7B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06463" y="8053740"/>
              <a:ext cx="1191895" cy="873125"/>
            </a:xfrm>
            <a:custGeom>
              <a:avLst/>
              <a:gdLst/>
              <a:ahLst/>
              <a:cxnLst/>
              <a:rect l="l" t="t" r="r" b="b"/>
              <a:pathLst>
                <a:path w="1191895" h="873125">
                  <a:moveTo>
                    <a:pt x="0" y="0"/>
                  </a:moveTo>
                  <a:lnTo>
                    <a:pt x="1191463" y="0"/>
                  </a:lnTo>
                  <a:lnTo>
                    <a:pt x="1191463" y="872625"/>
                  </a:lnTo>
                  <a:lnTo>
                    <a:pt x="0" y="87262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12062" y="8113857"/>
              <a:ext cx="1186180" cy="452755"/>
            </a:xfrm>
            <a:custGeom>
              <a:avLst/>
              <a:gdLst/>
              <a:ahLst/>
              <a:cxnLst/>
              <a:rect l="l" t="t" r="r" b="b"/>
              <a:pathLst>
                <a:path w="1186179" h="452754">
                  <a:moveTo>
                    <a:pt x="0" y="452436"/>
                  </a:moveTo>
                  <a:lnTo>
                    <a:pt x="60721" y="381743"/>
                  </a:lnTo>
                  <a:lnTo>
                    <a:pt x="260747" y="226218"/>
                  </a:lnTo>
                  <a:lnTo>
                    <a:pt x="626865" y="70693"/>
                  </a:lnTo>
                  <a:lnTo>
                    <a:pt x="1185865" y="0"/>
                  </a:lnTo>
                </a:path>
              </a:pathLst>
            </a:custGeom>
            <a:ln w="3175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172" y="5338861"/>
            <a:ext cx="6914145" cy="1944554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712061" y="8404369"/>
            <a:ext cx="1186180" cy="521334"/>
          </a:xfrm>
          <a:custGeom>
            <a:avLst/>
            <a:gdLst/>
            <a:ahLst/>
            <a:cxnLst/>
            <a:rect l="l" t="t" r="r" b="b"/>
            <a:pathLst>
              <a:path w="1186179" h="521334">
                <a:moveTo>
                  <a:pt x="0" y="452437"/>
                </a:moveTo>
                <a:lnTo>
                  <a:pt x="60721" y="381744"/>
                </a:lnTo>
                <a:lnTo>
                  <a:pt x="260747" y="226218"/>
                </a:lnTo>
                <a:lnTo>
                  <a:pt x="626865" y="70693"/>
                </a:lnTo>
                <a:lnTo>
                  <a:pt x="1185865" y="0"/>
                </a:lnTo>
              </a:path>
              <a:path w="1186179" h="521334">
                <a:moveTo>
                  <a:pt x="253271" y="521319"/>
                </a:moveTo>
                <a:lnTo>
                  <a:pt x="315568" y="485209"/>
                </a:lnTo>
                <a:lnTo>
                  <a:pt x="349621" y="467373"/>
                </a:lnTo>
                <a:lnTo>
                  <a:pt x="385655" y="449819"/>
                </a:lnTo>
                <a:lnTo>
                  <a:pt x="423701" y="432651"/>
                </a:lnTo>
                <a:lnTo>
                  <a:pt x="463792" y="415972"/>
                </a:lnTo>
                <a:lnTo>
                  <a:pt x="505960" y="399885"/>
                </a:lnTo>
                <a:lnTo>
                  <a:pt x="550239" y="384494"/>
                </a:lnTo>
                <a:lnTo>
                  <a:pt x="596660" y="369900"/>
                </a:lnTo>
                <a:lnTo>
                  <a:pt x="645256" y="356207"/>
                </a:lnTo>
                <a:lnTo>
                  <a:pt x="696059" y="343518"/>
                </a:lnTo>
                <a:lnTo>
                  <a:pt x="749103" y="331936"/>
                </a:lnTo>
                <a:lnTo>
                  <a:pt x="804420" y="321564"/>
                </a:lnTo>
                <a:lnTo>
                  <a:pt x="862041" y="312505"/>
                </a:lnTo>
                <a:lnTo>
                  <a:pt x="922000" y="304862"/>
                </a:lnTo>
                <a:lnTo>
                  <a:pt x="984330" y="298739"/>
                </a:lnTo>
                <a:lnTo>
                  <a:pt x="1049062" y="294237"/>
                </a:lnTo>
                <a:lnTo>
                  <a:pt x="1116229" y="291460"/>
                </a:lnTo>
                <a:lnTo>
                  <a:pt x="1185865" y="290512"/>
                </a:lnTo>
              </a:path>
            </a:pathLst>
          </a:custGeom>
          <a:ln w="3175">
            <a:solidFill>
              <a:srgbClr val="98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69803" y="8200357"/>
            <a:ext cx="2199005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454025">
              <a:lnSpc>
                <a:spcPts val="1560"/>
              </a:lnSpc>
              <a:spcBef>
                <a:spcPts val="250"/>
              </a:spcBef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BLOCK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ADDED</a:t>
            </a:r>
            <a:r>
              <a:rPr sz="1400" spc="5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(FOR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SECURING</a:t>
            </a:r>
            <a:r>
              <a:rPr sz="14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4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VICE)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9163" y="4859882"/>
            <a:ext cx="2199005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80670" marR="5080" indent="-268605">
              <a:lnSpc>
                <a:spcPts val="1560"/>
              </a:lnSpc>
              <a:spcBef>
                <a:spcPts val="25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INDEX</a:t>
            </a:r>
            <a:r>
              <a:rPr sz="1400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FINGER</a:t>
            </a:r>
            <a:r>
              <a:rPr sz="1400" spc="-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POINTING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DOWN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FRAME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20163" y="5307249"/>
            <a:ext cx="1266825" cy="76835"/>
          </a:xfrm>
          <a:custGeom>
            <a:avLst/>
            <a:gdLst/>
            <a:ahLst/>
            <a:cxnLst/>
            <a:rect l="l" t="t" r="r" b="b"/>
            <a:pathLst>
              <a:path w="1266825" h="76835">
                <a:moveTo>
                  <a:pt x="1177215" y="0"/>
                </a:moveTo>
                <a:lnTo>
                  <a:pt x="1186779" y="40806"/>
                </a:lnTo>
                <a:lnTo>
                  <a:pt x="1186665" y="43206"/>
                </a:lnTo>
                <a:lnTo>
                  <a:pt x="1177215" y="76809"/>
                </a:lnTo>
                <a:lnTo>
                  <a:pt x="1258425" y="42005"/>
                </a:lnTo>
                <a:lnTo>
                  <a:pt x="1221789" y="42005"/>
                </a:lnTo>
                <a:lnTo>
                  <a:pt x="1221789" y="34804"/>
                </a:lnTo>
                <a:lnTo>
                  <a:pt x="1258425" y="34804"/>
                </a:lnTo>
                <a:lnTo>
                  <a:pt x="1177215" y="0"/>
                </a:lnTo>
                <a:close/>
              </a:path>
              <a:path w="1266825" h="76835">
                <a:moveTo>
                  <a:pt x="1186722" y="34804"/>
                </a:moveTo>
                <a:lnTo>
                  <a:pt x="0" y="34804"/>
                </a:lnTo>
                <a:lnTo>
                  <a:pt x="0" y="42005"/>
                </a:lnTo>
                <a:lnTo>
                  <a:pt x="1186722" y="42005"/>
                </a:lnTo>
                <a:lnTo>
                  <a:pt x="1186722" y="34804"/>
                </a:lnTo>
                <a:close/>
              </a:path>
              <a:path w="1266825" h="76835">
                <a:moveTo>
                  <a:pt x="1258425" y="34804"/>
                </a:moveTo>
                <a:lnTo>
                  <a:pt x="1221789" y="34804"/>
                </a:lnTo>
                <a:lnTo>
                  <a:pt x="1221789" y="42005"/>
                </a:lnTo>
                <a:lnTo>
                  <a:pt x="1258425" y="42005"/>
                </a:lnTo>
                <a:lnTo>
                  <a:pt x="1266826" y="38404"/>
                </a:lnTo>
                <a:lnTo>
                  <a:pt x="1258425" y="34804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287038" y="7999890"/>
            <a:ext cx="4048125" cy="2262505"/>
            <a:chOff x="3287038" y="7999890"/>
            <a:chExt cx="4048125" cy="2262505"/>
          </a:xfrm>
        </p:grpSpPr>
        <p:sp>
          <p:nvSpPr>
            <p:cNvPr id="23" name="object 23"/>
            <p:cNvSpPr/>
            <p:nvPr/>
          </p:nvSpPr>
          <p:spPr>
            <a:xfrm>
              <a:off x="4369309" y="9131735"/>
              <a:ext cx="109855" cy="1016000"/>
            </a:xfrm>
            <a:custGeom>
              <a:avLst/>
              <a:gdLst/>
              <a:ahLst/>
              <a:cxnLst/>
              <a:rect l="l" t="t" r="r" b="b"/>
              <a:pathLst>
                <a:path w="109854" h="1016000">
                  <a:moveTo>
                    <a:pt x="0" y="1015908"/>
                  </a:moveTo>
                  <a:lnTo>
                    <a:pt x="109407" y="1015908"/>
                  </a:lnTo>
                  <a:lnTo>
                    <a:pt x="109407" y="0"/>
                  </a:lnTo>
                  <a:lnTo>
                    <a:pt x="0" y="0"/>
                  </a:lnTo>
                  <a:lnTo>
                    <a:pt x="0" y="1015908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40250" y="10147643"/>
              <a:ext cx="162560" cy="84455"/>
            </a:xfrm>
            <a:custGeom>
              <a:avLst/>
              <a:gdLst/>
              <a:ahLst/>
              <a:cxnLst/>
              <a:rect l="l" t="t" r="r" b="b"/>
              <a:pathLst>
                <a:path w="162560" h="84454">
                  <a:moveTo>
                    <a:pt x="162388" y="0"/>
                  </a:moveTo>
                  <a:lnTo>
                    <a:pt x="0" y="0"/>
                  </a:lnTo>
                  <a:lnTo>
                    <a:pt x="0" y="84352"/>
                  </a:lnTo>
                  <a:lnTo>
                    <a:pt x="162388" y="84352"/>
                  </a:lnTo>
                  <a:lnTo>
                    <a:pt x="162388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69309" y="8778062"/>
              <a:ext cx="109855" cy="142240"/>
            </a:xfrm>
            <a:custGeom>
              <a:avLst/>
              <a:gdLst/>
              <a:ahLst/>
              <a:cxnLst/>
              <a:rect l="l" t="t" r="r" b="b"/>
              <a:pathLst>
                <a:path w="109854" h="142240">
                  <a:moveTo>
                    <a:pt x="0" y="141707"/>
                  </a:moveTo>
                  <a:lnTo>
                    <a:pt x="109407" y="141707"/>
                  </a:lnTo>
                  <a:lnTo>
                    <a:pt x="109407" y="0"/>
                  </a:lnTo>
                  <a:lnTo>
                    <a:pt x="0" y="0"/>
                  </a:lnTo>
                  <a:lnTo>
                    <a:pt x="0" y="141707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40250" y="8693712"/>
              <a:ext cx="162560" cy="84455"/>
            </a:xfrm>
            <a:custGeom>
              <a:avLst/>
              <a:gdLst/>
              <a:ahLst/>
              <a:cxnLst/>
              <a:rect l="l" t="t" r="r" b="b"/>
              <a:pathLst>
                <a:path w="162560" h="84454">
                  <a:moveTo>
                    <a:pt x="162388" y="0"/>
                  </a:moveTo>
                  <a:lnTo>
                    <a:pt x="0" y="0"/>
                  </a:lnTo>
                  <a:lnTo>
                    <a:pt x="0" y="84350"/>
                  </a:lnTo>
                  <a:lnTo>
                    <a:pt x="162388" y="84350"/>
                  </a:lnTo>
                  <a:lnTo>
                    <a:pt x="162388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26534" y="8919778"/>
              <a:ext cx="1784985" cy="212090"/>
            </a:xfrm>
            <a:custGeom>
              <a:avLst/>
              <a:gdLst/>
              <a:ahLst/>
              <a:cxnLst/>
              <a:rect l="l" t="t" r="r" b="b"/>
              <a:pathLst>
                <a:path w="1784985" h="212090">
                  <a:moveTo>
                    <a:pt x="345274" y="0"/>
                  </a:moveTo>
                  <a:lnTo>
                    <a:pt x="0" y="0"/>
                  </a:lnTo>
                  <a:lnTo>
                    <a:pt x="0" y="211963"/>
                  </a:lnTo>
                  <a:lnTo>
                    <a:pt x="345274" y="211963"/>
                  </a:lnTo>
                  <a:lnTo>
                    <a:pt x="345274" y="0"/>
                  </a:lnTo>
                  <a:close/>
                </a:path>
                <a:path w="1784985" h="212090">
                  <a:moveTo>
                    <a:pt x="1784642" y="0"/>
                  </a:moveTo>
                  <a:lnTo>
                    <a:pt x="523062" y="0"/>
                  </a:lnTo>
                  <a:lnTo>
                    <a:pt x="523062" y="211963"/>
                  </a:lnTo>
                  <a:lnTo>
                    <a:pt x="1784642" y="211963"/>
                  </a:lnTo>
                  <a:lnTo>
                    <a:pt x="1784642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65853" y="8870184"/>
              <a:ext cx="1756410" cy="316865"/>
            </a:xfrm>
            <a:custGeom>
              <a:avLst/>
              <a:gdLst/>
              <a:ahLst/>
              <a:cxnLst/>
              <a:rect l="l" t="t" r="r" b="b"/>
              <a:pathLst>
                <a:path w="1756410" h="316865">
                  <a:moveTo>
                    <a:pt x="137071" y="0"/>
                  </a:moveTo>
                  <a:lnTo>
                    <a:pt x="41338" y="0"/>
                  </a:lnTo>
                  <a:lnTo>
                    <a:pt x="38277" y="52705"/>
                  </a:lnTo>
                  <a:lnTo>
                    <a:pt x="30619" y="105422"/>
                  </a:lnTo>
                  <a:lnTo>
                    <a:pt x="10718" y="210832"/>
                  </a:lnTo>
                  <a:lnTo>
                    <a:pt x="3060" y="263537"/>
                  </a:lnTo>
                  <a:lnTo>
                    <a:pt x="0" y="316255"/>
                  </a:lnTo>
                  <a:lnTo>
                    <a:pt x="95719" y="316255"/>
                  </a:lnTo>
                  <a:lnTo>
                    <a:pt x="98780" y="263537"/>
                  </a:lnTo>
                  <a:lnTo>
                    <a:pt x="106438" y="210832"/>
                  </a:lnTo>
                  <a:lnTo>
                    <a:pt x="126352" y="105422"/>
                  </a:lnTo>
                  <a:lnTo>
                    <a:pt x="134010" y="52705"/>
                  </a:lnTo>
                  <a:lnTo>
                    <a:pt x="137071" y="0"/>
                  </a:lnTo>
                  <a:close/>
                </a:path>
                <a:path w="1756410" h="316865">
                  <a:moveTo>
                    <a:pt x="301167" y="0"/>
                  </a:moveTo>
                  <a:lnTo>
                    <a:pt x="205447" y="0"/>
                  </a:lnTo>
                  <a:lnTo>
                    <a:pt x="202387" y="52705"/>
                  </a:lnTo>
                  <a:lnTo>
                    <a:pt x="194729" y="105422"/>
                  </a:lnTo>
                  <a:lnTo>
                    <a:pt x="174815" y="210832"/>
                  </a:lnTo>
                  <a:lnTo>
                    <a:pt x="167157" y="263537"/>
                  </a:lnTo>
                  <a:lnTo>
                    <a:pt x="164096" y="316255"/>
                  </a:lnTo>
                  <a:lnTo>
                    <a:pt x="259829" y="316255"/>
                  </a:lnTo>
                  <a:lnTo>
                    <a:pt x="262890" y="263537"/>
                  </a:lnTo>
                  <a:lnTo>
                    <a:pt x="270548" y="210832"/>
                  </a:lnTo>
                  <a:lnTo>
                    <a:pt x="290449" y="105422"/>
                  </a:lnTo>
                  <a:lnTo>
                    <a:pt x="298107" y="52705"/>
                  </a:lnTo>
                  <a:lnTo>
                    <a:pt x="301167" y="0"/>
                  </a:lnTo>
                  <a:close/>
                </a:path>
                <a:path w="1756410" h="316865">
                  <a:moveTo>
                    <a:pt x="624332" y="0"/>
                  </a:moveTo>
                  <a:lnTo>
                    <a:pt x="528612" y="0"/>
                  </a:lnTo>
                  <a:lnTo>
                    <a:pt x="525551" y="52705"/>
                  </a:lnTo>
                  <a:lnTo>
                    <a:pt x="517893" y="105422"/>
                  </a:lnTo>
                  <a:lnTo>
                    <a:pt x="497979" y="210832"/>
                  </a:lnTo>
                  <a:lnTo>
                    <a:pt x="490321" y="263537"/>
                  </a:lnTo>
                  <a:lnTo>
                    <a:pt x="487260" y="316255"/>
                  </a:lnTo>
                  <a:lnTo>
                    <a:pt x="582993" y="316255"/>
                  </a:lnTo>
                  <a:lnTo>
                    <a:pt x="586054" y="263537"/>
                  </a:lnTo>
                  <a:lnTo>
                    <a:pt x="593712" y="210832"/>
                  </a:lnTo>
                  <a:lnTo>
                    <a:pt x="613613" y="105422"/>
                  </a:lnTo>
                  <a:lnTo>
                    <a:pt x="621271" y="52705"/>
                  </a:lnTo>
                  <a:lnTo>
                    <a:pt x="624332" y="0"/>
                  </a:lnTo>
                  <a:close/>
                </a:path>
                <a:path w="1756410" h="316865">
                  <a:moveTo>
                    <a:pt x="779818" y="0"/>
                  </a:moveTo>
                  <a:lnTo>
                    <a:pt x="684098" y="0"/>
                  </a:lnTo>
                  <a:lnTo>
                    <a:pt x="681037" y="52705"/>
                  </a:lnTo>
                  <a:lnTo>
                    <a:pt x="673379" y="105422"/>
                  </a:lnTo>
                  <a:lnTo>
                    <a:pt x="653465" y="210832"/>
                  </a:lnTo>
                  <a:lnTo>
                    <a:pt x="645807" y="263537"/>
                  </a:lnTo>
                  <a:lnTo>
                    <a:pt x="642747" y="316255"/>
                  </a:lnTo>
                  <a:lnTo>
                    <a:pt x="738466" y="316255"/>
                  </a:lnTo>
                  <a:lnTo>
                    <a:pt x="741540" y="263537"/>
                  </a:lnTo>
                  <a:lnTo>
                    <a:pt x="749185" y="210832"/>
                  </a:lnTo>
                  <a:lnTo>
                    <a:pt x="769099" y="105422"/>
                  </a:lnTo>
                  <a:lnTo>
                    <a:pt x="776757" y="52705"/>
                  </a:lnTo>
                  <a:lnTo>
                    <a:pt x="779818" y="0"/>
                  </a:lnTo>
                  <a:close/>
                </a:path>
                <a:path w="1756410" h="316865">
                  <a:moveTo>
                    <a:pt x="943927" y="0"/>
                  </a:moveTo>
                  <a:lnTo>
                    <a:pt x="848194" y="0"/>
                  </a:lnTo>
                  <a:lnTo>
                    <a:pt x="845134" y="52705"/>
                  </a:lnTo>
                  <a:lnTo>
                    <a:pt x="837476" y="105422"/>
                  </a:lnTo>
                  <a:lnTo>
                    <a:pt x="817575" y="210832"/>
                  </a:lnTo>
                  <a:lnTo>
                    <a:pt x="809917" y="263537"/>
                  </a:lnTo>
                  <a:lnTo>
                    <a:pt x="806856" y="316255"/>
                  </a:lnTo>
                  <a:lnTo>
                    <a:pt x="902576" y="316255"/>
                  </a:lnTo>
                  <a:lnTo>
                    <a:pt x="905637" y="263537"/>
                  </a:lnTo>
                  <a:lnTo>
                    <a:pt x="913295" y="210832"/>
                  </a:lnTo>
                  <a:lnTo>
                    <a:pt x="933208" y="105422"/>
                  </a:lnTo>
                  <a:lnTo>
                    <a:pt x="940866" y="52705"/>
                  </a:lnTo>
                  <a:lnTo>
                    <a:pt x="943927" y="0"/>
                  </a:lnTo>
                  <a:close/>
                </a:path>
                <a:path w="1756410" h="316865">
                  <a:moveTo>
                    <a:pt x="1102982" y="0"/>
                  </a:moveTo>
                  <a:lnTo>
                    <a:pt x="1007262" y="0"/>
                  </a:lnTo>
                  <a:lnTo>
                    <a:pt x="1004201" y="52705"/>
                  </a:lnTo>
                  <a:lnTo>
                    <a:pt x="996543" y="105422"/>
                  </a:lnTo>
                  <a:lnTo>
                    <a:pt x="976630" y="210832"/>
                  </a:lnTo>
                  <a:lnTo>
                    <a:pt x="968971" y="263537"/>
                  </a:lnTo>
                  <a:lnTo>
                    <a:pt x="965911" y="316255"/>
                  </a:lnTo>
                  <a:lnTo>
                    <a:pt x="1061631" y="316255"/>
                  </a:lnTo>
                  <a:lnTo>
                    <a:pt x="1064691" y="263537"/>
                  </a:lnTo>
                  <a:lnTo>
                    <a:pt x="1072349" y="210832"/>
                  </a:lnTo>
                  <a:lnTo>
                    <a:pt x="1092263" y="105422"/>
                  </a:lnTo>
                  <a:lnTo>
                    <a:pt x="1099921" y="52705"/>
                  </a:lnTo>
                  <a:lnTo>
                    <a:pt x="1102982" y="0"/>
                  </a:lnTo>
                  <a:close/>
                </a:path>
                <a:path w="1756410" h="316865">
                  <a:moveTo>
                    <a:pt x="1267091" y="0"/>
                  </a:moveTo>
                  <a:lnTo>
                    <a:pt x="1171371" y="0"/>
                  </a:lnTo>
                  <a:lnTo>
                    <a:pt x="1168298" y="52705"/>
                  </a:lnTo>
                  <a:lnTo>
                    <a:pt x="1160640" y="105422"/>
                  </a:lnTo>
                  <a:lnTo>
                    <a:pt x="1140739" y="210832"/>
                  </a:lnTo>
                  <a:lnTo>
                    <a:pt x="1133081" y="263537"/>
                  </a:lnTo>
                  <a:lnTo>
                    <a:pt x="1130020" y="316255"/>
                  </a:lnTo>
                  <a:lnTo>
                    <a:pt x="1225740" y="316255"/>
                  </a:lnTo>
                  <a:lnTo>
                    <a:pt x="1228801" y="263537"/>
                  </a:lnTo>
                  <a:lnTo>
                    <a:pt x="1236459" y="210832"/>
                  </a:lnTo>
                  <a:lnTo>
                    <a:pt x="1256372" y="105422"/>
                  </a:lnTo>
                  <a:lnTo>
                    <a:pt x="1264031" y="52705"/>
                  </a:lnTo>
                  <a:lnTo>
                    <a:pt x="1267091" y="0"/>
                  </a:lnTo>
                  <a:close/>
                </a:path>
                <a:path w="1756410" h="316865">
                  <a:moveTo>
                    <a:pt x="1432814" y="0"/>
                  </a:moveTo>
                  <a:lnTo>
                    <a:pt x="1337094" y="0"/>
                  </a:lnTo>
                  <a:lnTo>
                    <a:pt x="1334033" y="52705"/>
                  </a:lnTo>
                  <a:lnTo>
                    <a:pt x="1326375" y="105422"/>
                  </a:lnTo>
                  <a:lnTo>
                    <a:pt x="1306461" y="210832"/>
                  </a:lnTo>
                  <a:lnTo>
                    <a:pt x="1298803" y="263537"/>
                  </a:lnTo>
                  <a:lnTo>
                    <a:pt x="1295742" y="316255"/>
                  </a:lnTo>
                  <a:lnTo>
                    <a:pt x="1391462" y="316255"/>
                  </a:lnTo>
                  <a:lnTo>
                    <a:pt x="1394523" y="263537"/>
                  </a:lnTo>
                  <a:lnTo>
                    <a:pt x="1402181" y="210832"/>
                  </a:lnTo>
                  <a:lnTo>
                    <a:pt x="1422095" y="105422"/>
                  </a:lnTo>
                  <a:lnTo>
                    <a:pt x="1429753" y="52705"/>
                  </a:lnTo>
                  <a:lnTo>
                    <a:pt x="1432814" y="0"/>
                  </a:lnTo>
                  <a:close/>
                </a:path>
                <a:path w="1756410" h="316865">
                  <a:moveTo>
                    <a:pt x="1596923" y="0"/>
                  </a:moveTo>
                  <a:lnTo>
                    <a:pt x="1501203" y="0"/>
                  </a:lnTo>
                  <a:lnTo>
                    <a:pt x="1498130" y="52705"/>
                  </a:lnTo>
                  <a:lnTo>
                    <a:pt x="1490472" y="105422"/>
                  </a:lnTo>
                  <a:lnTo>
                    <a:pt x="1470571" y="210832"/>
                  </a:lnTo>
                  <a:lnTo>
                    <a:pt x="1462913" y="263537"/>
                  </a:lnTo>
                  <a:lnTo>
                    <a:pt x="1459852" y="316255"/>
                  </a:lnTo>
                  <a:lnTo>
                    <a:pt x="1555572" y="316255"/>
                  </a:lnTo>
                  <a:lnTo>
                    <a:pt x="1558632" y="263537"/>
                  </a:lnTo>
                  <a:lnTo>
                    <a:pt x="1566291" y="210832"/>
                  </a:lnTo>
                  <a:lnTo>
                    <a:pt x="1586204" y="105422"/>
                  </a:lnTo>
                  <a:lnTo>
                    <a:pt x="1593862" y="52705"/>
                  </a:lnTo>
                  <a:lnTo>
                    <a:pt x="1596923" y="0"/>
                  </a:lnTo>
                  <a:close/>
                </a:path>
                <a:path w="1756410" h="316865">
                  <a:moveTo>
                    <a:pt x="1755978" y="0"/>
                  </a:moveTo>
                  <a:lnTo>
                    <a:pt x="1660258" y="0"/>
                  </a:lnTo>
                  <a:lnTo>
                    <a:pt x="1657197" y="52705"/>
                  </a:lnTo>
                  <a:lnTo>
                    <a:pt x="1649539" y="105422"/>
                  </a:lnTo>
                  <a:lnTo>
                    <a:pt x="1629625" y="210832"/>
                  </a:lnTo>
                  <a:lnTo>
                    <a:pt x="1621967" y="263537"/>
                  </a:lnTo>
                  <a:lnTo>
                    <a:pt x="1618907" y="316255"/>
                  </a:lnTo>
                  <a:lnTo>
                    <a:pt x="1714627" y="316255"/>
                  </a:lnTo>
                  <a:lnTo>
                    <a:pt x="1717687" y="263537"/>
                  </a:lnTo>
                  <a:lnTo>
                    <a:pt x="1725345" y="210832"/>
                  </a:lnTo>
                  <a:lnTo>
                    <a:pt x="1745259" y="105422"/>
                  </a:lnTo>
                  <a:lnTo>
                    <a:pt x="1752917" y="52705"/>
                  </a:lnTo>
                  <a:lnTo>
                    <a:pt x="1755978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71809" y="8051365"/>
              <a:ext cx="1323340" cy="1485900"/>
            </a:xfrm>
            <a:custGeom>
              <a:avLst/>
              <a:gdLst/>
              <a:ahLst/>
              <a:cxnLst/>
              <a:rect l="l" t="t" r="r" b="b"/>
              <a:pathLst>
                <a:path w="1323339" h="1485900">
                  <a:moveTo>
                    <a:pt x="177787" y="0"/>
                  </a:moveTo>
                  <a:lnTo>
                    <a:pt x="0" y="0"/>
                  </a:lnTo>
                  <a:lnTo>
                    <a:pt x="0" y="1485531"/>
                  </a:lnTo>
                  <a:lnTo>
                    <a:pt x="177787" y="1485531"/>
                  </a:lnTo>
                  <a:lnTo>
                    <a:pt x="177787" y="0"/>
                  </a:lnTo>
                  <a:close/>
                </a:path>
                <a:path w="1323339" h="1485900">
                  <a:moveTo>
                    <a:pt x="1323111" y="0"/>
                  </a:moveTo>
                  <a:lnTo>
                    <a:pt x="1155420" y="0"/>
                  </a:lnTo>
                  <a:lnTo>
                    <a:pt x="1155420" y="1485531"/>
                  </a:lnTo>
                  <a:lnTo>
                    <a:pt x="1323111" y="1485531"/>
                  </a:lnTo>
                  <a:lnTo>
                    <a:pt x="1323111" y="0"/>
                  </a:lnTo>
                  <a:close/>
                </a:path>
              </a:pathLst>
            </a:custGeom>
            <a:solidFill>
              <a:srgbClr val="F2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59008" y="8051365"/>
              <a:ext cx="1530985" cy="1485900"/>
            </a:xfrm>
            <a:custGeom>
              <a:avLst/>
              <a:gdLst/>
              <a:ahLst/>
              <a:cxnLst/>
              <a:rect l="l" t="t" r="r" b="b"/>
              <a:pathLst>
                <a:path w="1530985" h="1485900">
                  <a:moveTo>
                    <a:pt x="112801" y="0"/>
                  </a:moveTo>
                  <a:lnTo>
                    <a:pt x="0" y="0"/>
                  </a:lnTo>
                  <a:lnTo>
                    <a:pt x="0" y="1485531"/>
                  </a:lnTo>
                  <a:lnTo>
                    <a:pt x="112801" y="1485531"/>
                  </a:lnTo>
                  <a:lnTo>
                    <a:pt x="112801" y="0"/>
                  </a:lnTo>
                  <a:close/>
                </a:path>
                <a:path w="1530985" h="1485900">
                  <a:moveTo>
                    <a:pt x="1530477" y="0"/>
                  </a:moveTo>
                  <a:lnTo>
                    <a:pt x="1435912" y="0"/>
                  </a:lnTo>
                  <a:lnTo>
                    <a:pt x="1435912" y="1485531"/>
                  </a:lnTo>
                  <a:lnTo>
                    <a:pt x="1530477" y="1485531"/>
                  </a:lnTo>
                  <a:lnTo>
                    <a:pt x="1530477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0110" y="8794998"/>
              <a:ext cx="294022" cy="47180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287038" y="8331454"/>
              <a:ext cx="2000250" cy="76835"/>
            </a:xfrm>
            <a:custGeom>
              <a:avLst/>
              <a:gdLst/>
              <a:ahLst/>
              <a:cxnLst/>
              <a:rect l="l" t="t" r="r" b="b"/>
              <a:pathLst>
                <a:path w="2000250" h="76834">
                  <a:moveTo>
                    <a:pt x="1910638" y="0"/>
                  </a:moveTo>
                  <a:lnTo>
                    <a:pt x="1920203" y="40806"/>
                  </a:lnTo>
                  <a:lnTo>
                    <a:pt x="1920088" y="43206"/>
                  </a:lnTo>
                  <a:lnTo>
                    <a:pt x="1910638" y="76809"/>
                  </a:lnTo>
                  <a:lnTo>
                    <a:pt x="1991848" y="42005"/>
                  </a:lnTo>
                  <a:lnTo>
                    <a:pt x="1955213" y="42005"/>
                  </a:lnTo>
                  <a:lnTo>
                    <a:pt x="1955213" y="34804"/>
                  </a:lnTo>
                  <a:lnTo>
                    <a:pt x="1991848" y="34804"/>
                  </a:lnTo>
                  <a:lnTo>
                    <a:pt x="1910638" y="0"/>
                  </a:lnTo>
                  <a:close/>
                </a:path>
                <a:path w="2000250" h="76834">
                  <a:moveTo>
                    <a:pt x="1920146" y="34804"/>
                  </a:moveTo>
                  <a:lnTo>
                    <a:pt x="0" y="34804"/>
                  </a:lnTo>
                  <a:lnTo>
                    <a:pt x="0" y="42005"/>
                  </a:lnTo>
                  <a:lnTo>
                    <a:pt x="1920146" y="42005"/>
                  </a:lnTo>
                  <a:lnTo>
                    <a:pt x="1920146" y="34804"/>
                  </a:lnTo>
                  <a:close/>
                </a:path>
                <a:path w="2000250" h="76834">
                  <a:moveTo>
                    <a:pt x="1991848" y="34804"/>
                  </a:moveTo>
                  <a:lnTo>
                    <a:pt x="1955213" y="34804"/>
                  </a:lnTo>
                  <a:lnTo>
                    <a:pt x="1955213" y="42005"/>
                  </a:lnTo>
                  <a:lnTo>
                    <a:pt x="1991848" y="42005"/>
                  </a:lnTo>
                  <a:lnTo>
                    <a:pt x="2000250" y="38404"/>
                  </a:lnTo>
                  <a:lnTo>
                    <a:pt x="1991848" y="3480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89485" y="8051555"/>
              <a:ext cx="1188720" cy="2189480"/>
            </a:xfrm>
            <a:custGeom>
              <a:avLst/>
              <a:gdLst/>
              <a:ahLst/>
              <a:cxnLst/>
              <a:rect l="l" t="t" r="r" b="b"/>
              <a:pathLst>
                <a:path w="1188720" h="2189479">
                  <a:moveTo>
                    <a:pt x="1188224" y="0"/>
                  </a:moveTo>
                  <a:lnTo>
                    <a:pt x="13538" y="0"/>
                  </a:lnTo>
                  <a:lnTo>
                    <a:pt x="13538" y="1689"/>
                  </a:lnTo>
                  <a:lnTo>
                    <a:pt x="0" y="1689"/>
                  </a:lnTo>
                  <a:lnTo>
                    <a:pt x="0" y="2189162"/>
                  </a:lnTo>
                  <a:lnTo>
                    <a:pt x="766762" y="2189162"/>
                  </a:lnTo>
                  <a:lnTo>
                    <a:pt x="766762" y="766762"/>
                  </a:lnTo>
                  <a:lnTo>
                    <a:pt x="1188224" y="766762"/>
                  </a:lnTo>
                  <a:lnTo>
                    <a:pt x="1188224" y="0"/>
                  </a:lnTo>
                  <a:close/>
                </a:path>
              </a:pathLst>
            </a:custGeom>
            <a:solidFill>
              <a:srgbClr val="A76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20409" y="7999891"/>
              <a:ext cx="1314450" cy="2262505"/>
            </a:xfrm>
            <a:custGeom>
              <a:avLst/>
              <a:gdLst/>
              <a:ahLst/>
              <a:cxnLst/>
              <a:rect l="l" t="t" r="r" b="b"/>
              <a:pathLst>
                <a:path w="1314450" h="2262504">
                  <a:moveTo>
                    <a:pt x="876300" y="2095512"/>
                  </a:moveTo>
                  <a:lnTo>
                    <a:pt x="841032" y="2099449"/>
                  </a:lnTo>
                  <a:lnTo>
                    <a:pt x="758431" y="2109203"/>
                  </a:lnTo>
                  <a:lnTo>
                    <a:pt x="663333" y="2121624"/>
                  </a:lnTo>
                  <a:lnTo>
                    <a:pt x="590550" y="2133600"/>
                  </a:lnTo>
                  <a:lnTo>
                    <a:pt x="558126" y="2136457"/>
                  </a:lnTo>
                  <a:lnTo>
                    <a:pt x="513308" y="2134946"/>
                  </a:lnTo>
                  <a:lnTo>
                    <a:pt x="459790" y="2130094"/>
                  </a:lnTo>
                  <a:lnTo>
                    <a:pt x="401243" y="2122894"/>
                  </a:lnTo>
                  <a:lnTo>
                    <a:pt x="341363" y="2114346"/>
                  </a:lnTo>
                  <a:lnTo>
                    <a:pt x="283819" y="2105482"/>
                  </a:lnTo>
                  <a:lnTo>
                    <a:pt x="190500" y="2090750"/>
                  </a:lnTo>
                  <a:lnTo>
                    <a:pt x="121297" y="2093645"/>
                  </a:lnTo>
                  <a:lnTo>
                    <a:pt x="61912" y="2113965"/>
                  </a:lnTo>
                  <a:lnTo>
                    <a:pt x="20396" y="2136952"/>
                  </a:lnTo>
                  <a:lnTo>
                    <a:pt x="4762" y="2147900"/>
                  </a:lnTo>
                  <a:lnTo>
                    <a:pt x="0" y="2262200"/>
                  </a:lnTo>
                  <a:lnTo>
                    <a:pt x="871537" y="2262200"/>
                  </a:lnTo>
                  <a:lnTo>
                    <a:pt x="876300" y="2095512"/>
                  </a:lnTo>
                  <a:close/>
                </a:path>
                <a:path w="1314450" h="2262504">
                  <a:moveTo>
                    <a:pt x="1314450" y="852500"/>
                  </a:moveTo>
                  <a:lnTo>
                    <a:pt x="1295400" y="0"/>
                  </a:lnTo>
                  <a:lnTo>
                    <a:pt x="1181100" y="0"/>
                  </a:lnTo>
                  <a:lnTo>
                    <a:pt x="1190853" y="11607"/>
                  </a:lnTo>
                  <a:lnTo>
                    <a:pt x="1209078" y="46443"/>
                  </a:lnTo>
                  <a:lnTo>
                    <a:pt x="1219276" y="104482"/>
                  </a:lnTo>
                  <a:lnTo>
                    <a:pt x="1204912" y="185737"/>
                  </a:lnTo>
                  <a:lnTo>
                    <a:pt x="1183817" y="243890"/>
                  </a:lnTo>
                  <a:lnTo>
                    <a:pt x="1164704" y="295275"/>
                  </a:lnTo>
                  <a:lnTo>
                    <a:pt x="1149553" y="341122"/>
                  </a:lnTo>
                  <a:lnTo>
                    <a:pt x="1140358" y="382587"/>
                  </a:lnTo>
                  <a:lnTo>
                    <a:pt x="1139101" y="420890"/>
                  </a:lnTo>
                  <a:lnTo>
                    <a:pt x="1147762" y="457200"/>
                  </a:lnTo>
                  <a:lnTo>
                    <a:pt x="1162050" y="505320"/>
                  </a:lnTo>
                  <a:lnTo>
                    <a:pt x="1170622" y="559841"/>
                  </a:lnTo>
                  <a:lnTo>
                    <a:pt x="1173480" y="614591"/>
                  </a:lnTo>
                  <a:lnTo>
                    <a:pt x="1170622" y="663397"/>
                  </a:lnTo>
                  <a:lnTo>
                    <a:pt x="1162050" y="700087"/>
                  </a:lnTo>
                  <a:lnTo>
                    <a:pt x="1152525" y="746226"/>
                  </a:lnTo>
                  <a:lnTo>
                    <a:pt x="1150150" y="801293"/>
                  </a:lnTo>
                  <a:lnTo>
                    <a:pt x="1151343" y="847432"/>
                  </a:lnTo>
                  <a:lnTo>
                    <a:pt x="1152525" y="866775"/>
                  </a:lnTo>
                  <a:lnTo>
                    <a:pt x="1314450" y="852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824248" y="7075552"/>
            <a:ext cx="8769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10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10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151616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6875" y="7711564"/>
            <a:ext cx="247054" cy="79358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63288" y="7711564"/>
            <a:ext cx="247054" cy="79358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307246" y="1054412"/>
            <a:ext cx="7021830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234055" algn="l"/>
              </a:tabLst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3.</a:t>
            </a:r>
            <a:r>
              <a:rPr sz="1400" b="1" spc="1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Brieﬂy</a:t>
            </a:r>
            <a:r>
              <a:rPr sz="1400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sz="1400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how</a:t>
            </a:r>
            <a:r>
              <a:rPr sz="1400" spc="1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Precision</a:t>
            </a:r>
            <a:r>
              <a:rPr sz="1400" spc="1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Hand</a:t>
            </a:r>
            <a:r>
              <a:rPr sz="1400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Mitre</a:t>
            </a:r>
            <a:r>
              <a:rPr sz="1400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Saw</a:t>
            </a:r>
            <a:r>
              <a:rPr sz="1400" spc="1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used.</a:t>
            </a:r>
            <a:r>
              <a:rPr sz="1400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Make</a:t>
            </a:r>
            <a:r>
              <a:rPr sz="1400" spc="1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reference</a:t>
            </a:r>
            <a:r>
              <a:rPr sz="1400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1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sz="1400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below,</a:t>
            </a:r>
            <a:r>
              <a:rPr sz="1400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support</a:t>
            </a:r>
            <a:r>
              <a:rPr sz="1400" spc="-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sz="1400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sz="1400" b="1" i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0687" y="104802"/>
            <a:ext cx="62992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THE</a:t>
            </a:r>
            <a:r>
              <a:rPr sz="1600" b="1" u="sng" spc="-4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PRECISION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HAND</a:t>
            </a:r>
            <a:r>
              <a:rPr sz="1600" b="1" u="sng" spc="-4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MITRE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SAW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EXAMINATION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QUESTIONS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54880" y="652849"/>
            <a:ext cx="5309870" cy="3048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420"/>
              </a:spcBef>
              <a:tabLst>
                <a:tab pos="1448435" algn="l"/>
              </a:tabLst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https://technologystudent.com/equip_ﬂsh/mitres1.html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66989" y="396037"/>
            <a:ext cx="211772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0" dirty="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www.technologystudent.com</a:t>
            </a:r>
            <a:r>
              <a:rPr sz="650" spc="75" dirty="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 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©</a:t>
            </a:r>
            <a:r>
              <a:rPr sz="650" spc="80" dirty="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 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2022</a:t>
            </a:r>
            <a:r>
              <a:rPr sz="650" spc="320" dirty="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sz="650" spc="8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sz="650" spc="7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3C2B98"/>
                </a:solidFill>
                <a:latin typeface="Arial"/>
                <a:cs typeface="Arial"/>
              </a:rPr>
              <a:t>2022</a:t>
            </a:r>
            <a:endParaRPr sz="6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5767" y="411146"/>
            <a:ext cx="4590415" cy="130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95550" algn="l"/>
              </a:tabLst>
            </a:pP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sz="650" spc="229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sz="650" spc="315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sz="650" spc="29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sz="650" spc="260" dirty="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sz="650" dirty="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sz="650" spc="-10" dirty="0">
                <a:solidFill>
                  <a:srgbClr val="3C2B98"/>
                </a:solidFill>
                <a:latin typeface="Arial"/>
                <a:cs typeface="Arial"/>
                <a:hlinkClick r:id="rId8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mitreqs1.cdr</dc:title>
  <dc:creator>BY V.RYAN</dc:creator>
  <cp:keywords>THE HAND MITRE SAW - EXAMINATION QUESTIOS</cp:keywords>
  <cp:lastModifiedBy>Vincent RYan</cp:lastModifiedBy>
  <cp:revision>1</cp:revision>
  <dcterms:created xsi:type="dcterms:W3CDTF">2022-04-05T16:55:22Z</dcterms:created>
  <dcterms:modified xsi:type="dcterms:W3CDTF">2022-04-05T16:55:41Z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2022-04-01T00:00:00Z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2022-04-05T00:00:00Z</vt:filetime>
  </property>
</Properties>
</file>