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FDB8-D227-4A8F-9F04-A117ED00200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5F0-7D33-4895-B3EB-DA3F85094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38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FDB8-D227-4A8F-9F04-A117ED00200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5F0-7D33-4895-B3EB-DA3F85094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85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FDB8-D227-4A8F-9F04-A117ED00200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5F0-7D33-4895-B3EB-DA3F85094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17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FDB8-D227-4A8F-9F04-A117ED00200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5F0-7D33-4895-B3EB-DA3F85094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36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FDB8-D227-4A8F-9F04-A117ED00200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5F0-7D33-4895-B3EB-DA3F85094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5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FDB8-D227-4A8F-9F04-A117ED00200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5F0-7D33-4895-B3EB-DA3F85094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01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FDB8-D227-4A8F-9F04-A117ED00200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5F0-7D33-4895-B3EB-DA3F85094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46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FDB8-D227-4A8F-9F04-A117ED00200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5F0-7D33-4895-B3EB-DA3F85094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5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FDB8-D227-4A8F-9F04-A117ED00200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5F0-7D33-4895-B3EB-DA3F85094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07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FDB8-D227-4A8F-9F04-A117ED00200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5F0-7D33-4895-B3EB-DA3F85094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09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FDB8-D227-4A8F-9F04-A117ED00200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5F0-7D33-4895-B3EB-DA3F85094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42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CFDB8-D227-4A8F-9F04-A117ED00200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B25F0-7D33-4895-B3EB-DA3F85094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66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despro_flsh/revise22.html" TargetMode="External"/><Relationship Id="rId3" Type="http://schemas.openxmlformats.org/officeDocument/2006/relationships/hyperlink" Target="https://technologystudent.com/prddes1/mod1.html" TargetMode="External"/><Relationship Id="rId7" Type="http://schemas.openxmlformats.org/officeDocument/2006/relationships/hyperlink" Target="https://technologystudent.com/prddes1/model5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prddes1/model3.html" TargetMode="External"/><Relationship Id="rId11" Type="http://schemas.openxmlformats.org/officeDocument/2006/relationships/hyperlink" Target="https://technologystudent.com/prddes1/cmp1.html" TargetMode="External"/><Relationship Id="rId5" Type="http://schemas.openxmlformats.org/officeDocument/2006/relationships/hyperlink" Target="https://technologystudent.com/prddes1/model2.html" TargetMode="External"/><Relationship Id="rId10" Type="http://schemas.openxmlformats.org/officeDocument/2006/relationships/hyperlink" Target="https://technologystudent.com/prddes1/compmd1.html" TargetMode="External"/><Relationship Id="rId4" Type="http://schemas.openxmlformats.org/officeDocument/2006/relationships/hyperlink" Target="https://technologystudent.com/prddes1/model1.html" TargetMode="External"/><Relationship Id="rId9" Type="http://schemas.openxmlformats.org/officeDocument/2006/relationships/hyperlink" Target="https://technologystudent.com/prddes1/archi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2C80C86B-2F72-4157-972A-C50FAC7824A6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5" name="Picture 4" descr="Timeline&#10;&#10;Description automatically generated">
              <a:extLst>
                <a:ext uri="{FF2B5EF4-FFF2-40B4-BE49-F238E27FC236}">
                  <a16:creationId xmlns:a16="http://schemas.microsoft.com/office/drawing/2014/main" id="{48D45C9B-F996-4064-A9AC-EC53B96330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6" name="Freeform: Shape 5">
              <a:hlinkClick r:id="rId3"/>
              <a:extLst>
                <a:ext uri="{FF2B5EF4-FFF2-40B4-BE49-F238E27FC236}">
                  <a16:creationId xmlns:a16="http://schemas.microsoft.com/office/drawing/2014/main" id="{F80EB821-9739-483F-97E6-B892CEFDC5A7}"/>
                </a:ext>
              </a:extLst>
            </p:cNvPr>
            <p:cNvSpPr/>
            <p:nvPr/>
          </p:nvSpPr>
          <p:spPr>
            <a:xfrm>
              <a:off x="470517" y="1500326"/>
              <a:ext cx="985421" cy="1020932"/>
            </a:xfrm>
            <a:custGeom>
              <a:avLst/>
              <a:gdLst>
                <a:gd name="connsiteX0" fmla="*/ 372862 w 985421"/>
                <a:gd name="connsiteY0" fmla="*/ 71022 h 1020932"/>
                <a:gd name="connsiteX1" fmla="*/ 133165 w 985421"/>
                <a:gd name="connsiteY1" fmla="*/ 8878 h 1020932"/>
                <a:gd name="connsiteX2" fmla="*/ 79899 w 985421"/>
                <a:gd name="connsiteY2" fmla="*/ 44389 h 1020932"/>
                <a:gd name="connsiteX3" fmla="*/ 88776 w 985421"/>
                <a:gd name="connsiteY3" fmla="*/ 337352 h 1020932"/>
                <a:gd name="connsiteX4" fmla="*/ 0 w 985421"/>
                <a:gd name="connsiteY4" fmla="*/ 346229 h 1020932"/>
                <a:gd name="connsiteX5" fmla="*/ 8877 w 985421"/>
                <a:gd name="connsiteY5" fmla="*/ 541538 h 1020932"/>
                <a:gd name="connsiteX6" fmla="*/ 124287 w 985421"/>
                <a:gd name="connsiteY6" fmla="*/ 559293 h 1020932"/>
                <a:gd name="connsiteX7" fmla="*/ 159798 w 985421"/>
                <a:gd name="connsiteY7" fmla="*/ 1020932 h 1020932"/>
                <a:gd name="connsiteX8" fmla="*/ 603681 w 985421"/>
                <a:gd name="connsiteY8" fmla="*/ 1020932 h 1020932"/>
                <a:gd name="connsiteX9" fmla="*/ 674702 w 985421"/>
                <a:gd name="connsiteY9" fmla="*/ 816746 h 1020932"/>
                <a:gd name="connsiteX10" fmla="*/ 816745 w 985421"/>
                <a:gd name="connsiteY10" fmla="*/ 754602 h 1020932"/>
                <a:gd name="connsiteX11" fmla="*/ 976543 w 985421"/>
                <a:gd name="connsiteY11" fmla="*/ 754602 h 1020932"/>
                <a:gd name="connsiteX12" fmla="*/ 985421 w 985421"/>
                <a:gd name="connsiteY12" fmla="*/ 612559 h 1020932"/>
                <a:gd name="connsiteX13" fmla="*/ 798990 w 985421"/>
                <a:gd name="connsiteY13" fmla="*/ 506027 h 1020932"/>
                <a:gd name="connsiteX14" fmla="*/ 807867 w 985421"/>
                <a:gd name="connsiteY14" fmla="*/ 301841 h 1020932"/>
                <a:gd name="connsiteX15" fmla="*/ 710213 w 985421"/>
                <a:gd name="connsiteY15" fmla="*/ 266330 h 1020932"/>
                <a:gd name="connsiteX16" fmla="*/ 727968 w 985421"/>
                <a:gd name="connsiteY16" fmla="*/ 44389 h 1020932"/>
                <a:gd name="connsiteX17" fmla="*/ 612559 w 985421"/>
                <a:gd name="connsiteY17" fmla="*/ 0 h 1020932"/>
                <a:gd name="connsiteX18" fmla="*/ 372862 w 985421"/>
                <a:gd name="connsiteY18" fmla="*/ 71022 h 1020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85421" h="1020932">
                  <a:moveTo>
                    <a:pt x="372862" y="71022"/>
                  </a:moveTo>
                  <a:lnTo>
                    <a:pt x="133165" y="8878"/>
                  </a:lnTo>
                  <a:lnTo>
                    <a:pt x="79899" y="44389"/>
                  </a:lnTo>
                  <a:lnTo>
                    <a:pt x="88776" y="337352"/>
                  </a:lnTo>
                  <a:lnTo>
                    <a:pt x="0" y="346229"/>
                  </a:lnTo>
                  <a:lnTo>
                    <a:pt x="8877" y="541538"/>
                  </a:lnTo>
                  <a:lnTo>
                    <a:pt x="124287" y="559293"/>
                  </a:lnTo>
                  <a:lnTo>
                    <a:pt x="159798" y="1020932"/>
                  </a:lnTo>
                  <a:lnTo>
                    <a:pt x="603681" y="1020932"/>
                  </a:lnTo>
                  <a:lnTo>
                    <a:pt x="674702" y="816746"/>
                  </a:lnTo>
                  <a:lnTo>
                    <a:pt x="816745" y="754602"/>
                  </a:lnTo>
                  <a:lnTo>
                    <a:pt x="976543" y="754602"/>
                  </a:lnTo>
                  <a:lnTo>
                    <a:pt x="985421" y="612559"/>
                  </a:lnTo>
                  <a:lnTo>
                    <a:pt x="798990" y="506027"/>
                  </a:lnTo>
                  <a:lnTo>
                    <a:pt x="807867" y="301841"/>
                  </a:lnTo>
                  <a:lnTo>
                    <a:pt x="710213" y="266330"/>
                  </a:lnTo>
                  <a:lnTo>
                    <a:pt x="727968" y="44389"/>
                  </a:lnTo>
                  <a:lnTo>
                    <a:pt x="612559" y="0"/>
                  </a:lnTo>
                  <a:lnTo>
                    <a:pt x="372862" y="71022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: Shape 6">
              <a:hlinkClick r:id="rId4"/>
              <a:extLst>
                <a:ext uri="{FF2B5EF4-FFF2-40B4-BE49-F238E27FC236}">
                  <a16:creationId xmlns:a16="http://schemas.microsoft.com/office/drawing/2014/main" id="{09BB2166-DEE2-4DDD-892E-8A25841D453D}"/>
                </a:ext>
              </a:extLst>
            </p:cNvPr>
            <p:cNvSpPr/>
            <p:nvPr/>
          </p:nvSpPr>
          <p:spPr>
            <a:xfrm>
              <a:off x="2476870" y="1447060"/>
              <a:ext cx="1171852" cy="1083076"/>
            </a:xfrm>
            <a:custGeom>
              <a:avLst/>
              <a:gdLst>
                <a:gd name="connsiteX0" fmla="*/ 133165 w 1171852"/>
                <a:gd name="connsiteY0" fmla="*/ 550416 h 1083076"/>
                <a:gd name="connsiteX1" fmla="*/ 106532 w 1171852"/>
                <a:gd name="connsiteY1" fmla="*/ 807868 h 1083076"/>
                <a:gd name="connsiteX2" fmla="*/ 133165 w 1171852"/>
                <a:gd name="connsiteY2" fmla="*/ 1083076 h 1083076"/>
                <a:gd name="connsiteX3" fmla="*/ 1127464 w 1171852"/>
                <a:gd name="connsiteY3" fmla="*/ 1047565 h 1083076"/>
                <a:gd name="connsiteX4" fmla="*/ 1065320 w 1171852"/>
                <a:gd name="connsiteY4" fmla="*/ 816746 h 1083076"/>
                <a:gd name="connsiteX5" fmla="*/ 1029810 w 1171852"/>
                <a:gd name="connsiteY5" fmla="*/ 683581 h 1083076"/>
                <a:gd name="connsiteX6" fmla="*/ 1154097 w 1171852"/>
                <a:gd name="connsiteY6" fmla="*/ 621437 h 1083076"/>
                <a:gd name="connsiteX7" fmla="*/ 1162975 w 1171852"/>
                <a:gd name="connsiteY7" fmla="*/ 514905 h 1083076"/>
                <a:gd name="connsiteX8" fmla="*/ 1171852 w 1171852"/>
                <a:gd name="connsiteY8" fmla="*/ 337352 h 1083076"/>
                <a:gd name="connsiteX9" fmla="*/ 1074198 w 1171852"/>
                <a:gd name="connsiteY9" fmla="*/ 257453 h 1083076"/>
                <a:gd name="connsiteX10" fmla="*/ 932155 w 1171852"/>
                <a:gd name="connsiteY10" fmla="*/ 399495 h 1083076"/>
                <a:gd name="connsiteX11" fmla="*/ 310718 w 1171852"/>
                <a:gd name="connsiteY11" fmla="*/ 390618 h 1083076"/>
                <a:gd name="connsiteX12" fmla="*/ 301841 w 1171852"/>
                <a:gd name="connsiteY12" fmla="*/ 115410 h 1083076"/>
                <a:gd name="connsiteX13" fmla="*/ 177553 w 1171852"/>
                <a:gd name="connsiteY13" fmla="*/ 0 h 1083076"/>
                <a:gd name="connsiteX14" fmla="*/ 0 w 1171852"/>
                <a:gd name="connsiteY14" fmla="*/ 0 h 1083076"/>
                <a:gd name="connsiteX15" fmla="*/ 0 w 1171852"/>
                <a:gd name="connsiteY15" fmla="*/ 106532 h 1083076"/>
                <a:gd name="connsiteX16" fmla="*/ 124287 w 1171852"/>
                <a:gd name="connsiteY16" fmla="*/ 239697 h 1083076"/>
                <a:gd name="connsiteX17" fmla="*/ 133165 w 1171852"/>
                <a:gd name="connsiteY17" fmla="*/ 550416 h 1083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71852" h="1083076">
                  <a:moveTo>
                    <a:pt x="133165" y="550416"/>
                  </a:moveTo>
                  <a:lnTo>
                    <a:pt x="106532" y="807868"/>
                  </a:lnTo>
                  <a:lnTo>
                    <a:pt x="133165" y="1083076"/>
                  </a:lnTo>
                  <a:lnTo>
                    <a:pt x="1127464" y="1047565"/>
                  </a:lnTo>
                  <a:lnTo>
                    <a:pt x="1065320" y="816746"/>
                  </a:lnTo>
                  <a:lnTo>
                    <a:pt x="1029810" y="683581"/>
                  </a:lnTo>
                  <a:lnTo>
                    <a:pt x="1154097" y="621437"/>
                  </a:lnTo>
                  <a:lnTo>
                    <a:pt x="1162975" y="514905"/>
                  </a:lnTo>
                  <a:lnTo>
                    <a:pt x="1171852" y="337352"/>
                  </a:lnTo>
                  <a:lnTo>
                    <a:pt x="1074198" y="257453"/>
                  </a:lnTo>
                  <a:lnTo>
                    <a:pt x="932155" y="399495"/>
                  </a:lnTo>
                  <a:lnTo>
                    <a:pt x="310718" y="390618"/>
                  </a:lnTo>
                  <a:lnTo>
                    <a:pt x="301841" y="115410"/>
                  </a:lnTo>
                  <a:lnTo>
                    <a:pt x="177553" y="0"/>
                  </a:lnTo>
                  <a:lnTo>
                    <a:pt x="0" y="0"/>
                  </a:lnTo>
                  <a:lnTo>
                    <a:pt x="0" y="106532"/>
                  </a:lnTo>
                  <a:lnTo>
                    <a:pt x="124287" y="239697"/>
                  </a:lnTo>
                  <a:lnTo>
                    <a:pt x="133165" y="550416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: Shape 7">
              <a:hlinkClick r:id="rId5"/>
              <a:extLst>
                <a:ext uri="{FF2B5EF4-FFF2-40B4-BE49-F238E27FC236}">
                  <a16:creationId xmlns:a16="http://schemas.microsoft.com/office/drawing/2014/main" id="{5F553B26-2FAC-4EF2-AD11-4553C5B61CF9}"/>
                </a:ext>
              </a:extLst>
            </p:cNvPr>
            <p:cNvSpPr/>
            <p:nvPr/>
          </p:nvSpPr>
          <p:spPr>
            <a:xfrm>
              <a:off x="5566299" y="1846555"/>
              <a:ext cx="550416" cy="1518082"/>
            </a:xfrm>
            <a:custGeom>
              <a:avLst/>
              <a:gdLst>
                <a:gd name="connsiteX0" fmla="*/ 0 w 550416"/>
                <a:gd name="connsiteY0" fmla="*/ 133165 h 1518082"/>
                <a:gd name="connsiteX1" fmla="*/ 0 w 550416"/>
                <a:gd name="connsiteY1" fmla="*/ 1518082 h 1518082"/>
                <a:gd name="connsiteX2" fmla="*/ 461639 w 550416"/>
                <a:gd name="connsiteY2" fmla="*/ 1500327 h 1518082"/>
                <a:gd name="connsiteX3" fmla="*/ 452761 w 550416"/>
                <a:gd name="connsiteY3" fmla="*/ 1287262 h 1518082"/>
                <a:gd name="connsiteX4" fmla="*/ 550416 w 550416"/>
                <a:gd name="connsiteY4" fmla="*/ 1020932 h 1518082"/>
                <a:gd name="connsiteX5" fmla="*/ 550416 w 550416"/>
                <a:gd name="connsiteY5" fmla="*/ 843379 h 1518082"/>
                <a:gd name="connsiteX6" fmla="*/ 550416 w 550416"/>
                <a:gd name="connsiteY6" fmla="*/ 594804 h 1518082"/>
                <a:gd name="connsiteX7" fmla="*/ 443884 w 550416"/>
                <a:gd name="connsiteY7" fmla="*/ 506028 h 1518082"/>
                <a:gd name="connsiteX8" fmla="*/ 417251 w 550416"/>
                <a:gd name="connsiteY8" fmla="*/ 17756 h 1518082"/>
                <a:gd name="connsiteX9" fmla="*/ 35511 w 550416"/>
                <a:gd name="connsiteY9" fmla="*/ 0 h 1518082"/>
                <a:gd name="connsiteX10" fmla="*/ 0 w 550416"/>
                <a:gd name="connsiteY10" fmla="*/ 133165 h 1518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0416" h="1518082">
                  <a:moveTo>
                    <a:pt x="0" y="133165"/>
                  </a:moveTo>
                  <a:lnTo>
                    <a:pt x="0" y="1518082"/>
                  </a:lnTo>
                  <a:lnTo>
                    <a:pt x="461639" y="1500327"/>
                  </a:lnTo>
                  <a:lnTo>
                    <a:pt x="452761" y="1287262"/>
                  </a:lnTo>
                  <a:lnTo>
                    <a:pt x="550416" y="1020932"/>
                  </a:lnTo>
                  <a:lnTo>
                    <a:pt x="550416" y="843379"/>
                  </a:lnTo>
                  <a:lnTo>
                    <a:pt x="550416" y="594804"/>
                  </a:lnTo>
                  <a:lnTo>
                    <a:pt x="443884" y="506028"/>
                  </a:lnTo>
                  <a:lnTo>
                    <a:pt x="417251" y="17756"/>
                  </a:lnTo>
                  <a:lnTo>
                    <a:pt x="35511" y="0"/>
                  </a:lnTo>
                  <a:lnTo>
                    <a:pt x="0" y="133165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: Shape 8">
              <a:hlinkClick r:id="rId6"/>
              <a:extLst>
                <a:ext uri="{FF2B5EF4-FFF2-40B4-BE49-F238E27FC236}">
                  <a16:creationId xmlns:a16="http://schemas.microsoft.com/office/drawing/2014/main" id="{1D08BEE5-4A72-4043-A43B-51CFA2D36800}"/>
                </a:ext>
              </a:extLst>
            </p:cNvPr>
            <p:cNvSpPr/>
            <p:nvPr/>
          </p:nvSpPr>
          <p:spPr>
            <a:xfrm>
              <a:off x="6587231" y="1518082"/>
              <a:ext cx="790113" cy="825623"/>
            </a:xfrm>
            <a:custGeom>
              <a:avLst/>
              <a:gdLst>
                <a:gd name="connsiteX0" fmla="*/ 195309 w 790113"/>
                <a:gd name="connsiteY0" fmla="*/ 71021 h 825623"/>
                <a:gd name="connsiteX1" fmla="*/ 124287 w 790113"/>
                <a:gd name="connsiteY1" fmla="*/ 0 h 825623"/>
                <a:gd name="connsiteX2" fmla="*/ 0 w 790113"/>
                <a:gd name="connsiteY2" fmla="*/ 44388 h 825623"/>
                <a:gd name="connsiteX3" fmla="*/ 44388 w 790113"/>
                <a:gd name="connsiteY3" fmla="*/ 204186 h 825623"/>
                <a:gd name="connsiteX4" fmla="*/ 0 w 790113"/>
                <a:gd name="connsiteY4" fmla="*/ 221941 h 825623"/>
                <a:gd name="connsiteX5" fmla="*/ 35511 w 790113"/>
                <a:gd name="connsiteY5" fmla="*/ 399495 h 825623"/>
                <a:gd name="connsiteX6" fmla="*/ 26633 w 790113"/>
                <a:gd name="connsiteY6" fmla="*/ 532660 h 825623"/>
                <a:gd name="connsiteX7" fmla="*/ 71021 w 790113"/>
                <a:gd name="connsiteY7" fmla="*/ 727968 h 825623"/>
                <a:gd name="connsiteX8" fmla="*/ 150920 w 790113"/>
                <a:gd name="connsiteY8" fmla="*/ 825623 h 825623"/>
                <a:gd name="connsiteX9" fmla="*/ 577049 w 790113"/>
                <a:gd name="connsiteY9" fmla="*/ 825623 h 825623"/>
                <a:gd name="connsiteX10" fmla="*/ 790113 w 790113"/>
                <a:gd name="connsiteY10" fmla="*/ 736846 h 825623"/>
                <a:gd name="connsiteX11" fmla="*/ 683581 w 790113"/>
                <a:gd name="connsiteY11" fmla="*/ 603681 h 825623"/>
                <a:gd name="connsiteX12" fmla="*/ 594804 w 790113"/>
                <a:gd name="connsiteY12" fmla="*/ 372862 h 825623"/>
                <a:gd name="connsiteX13" fmla="*/ 585926 w 790113"/>
                <a:gd name="connsiteY13" fmla="*/ 195308 h 825623"/>
                <a:gd name="connsiteX14" fmla="*/ 532660 w 790113"/>
                <a:gd name="connsiteY14" fmla="*/ 79899 h 825623"/>
                <a:gd name="connsiteX15" fmla="*/ 479394 w 790113"/>
                <a:gd name="connsiteY15" fmla="*/ 8877 h 825623"/>
                <a:gd name="connsiteX16" fmla="*/ 346229 w 790113"/>
                <a:gd name="connsiteY16" fmla="*/ 88776 h 825623"/>
                <a:gd name="connsiteX17" fmla="*/ 195309 w 790113"/>
                <a:gd name="connsiteY17" fmla="*/ 71021 h 825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90113" h="825623">
                  <a:moveTo>
                    <a:pt x="195309" y="71021"/>
                  </a:moveTo>
                  <a:lnTo>
                    <a:pt x="124287" y="0"/>
                  </a:lnTo>
                  <a:lnTo>
                    <a:pt x="0" y="44388"/>
                  </a:lnTo>
                  <a:lnTo>
                    <a:pt x="44388" y="204186"/>
                  </a:lnTo>
                  <a:lnTo>
                    <a:pt x="0" y="221941"/>
                  </a:lnTo>
                  <a:lnTo>
                    <a:pt x="35511" y="399495"/>
                  </a:lnTo>
                  <a:lnTo>
                    <a:pt x="26633" y="532660"/>
                  </a:lnTo>
                  <a:lnTo>
                    <a:pt x="71021" y="727968"/>
                  </a:lnTo>
                  <a:lnTo>
                    <a:pt x="150920" y="825623"/>
                  </a:lnTo>
                  <a:lnTo>
                    <a:pt x="577049" y="825623"/>
                  </a:lnTo>
                  <a:lnTo>
                    <a:pt x="790113" y="736846"/>
                  </a:lnTo>
                  <a:lnTo>
                    <a:pt x="683581" y="603681"/>
                  </a:lnTo>
                  <a:lnTo>
                    <a:pt x="594804" y="372862"/>
                  </a:lnTo>
                  <a:lnTo>
                    <a:pt x="585926" y="195308"/>
                  </a:lnTo>
                  <a:lnTo>
                    <a:pt x="532660" y="79899"/>
                  </a:lnTo>
                  <a:lnTo>
                    <a:pt x="479394" y="8877"/>
                  </a:lnTo>
                  <a:lnTo>
                    <a:pt x="346229" y="88776"/>
                  </a:lnTo>
                  <a:lnTo>
                    <a:pt x="195309" y="71021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7"/>
              <a:extLst>
                <a:ext uri="{FF2B5EF4-FFF2-40B4-BE49-F238E27FC236}">
                  <a16:creationId xmlns:a16="http://schemas.microsoft.com/office/drawing/2014/main" id="{9C687EFF-9FBC-4692-8441-768DB7ADD5B0}"/>
                </a:ext>
              </a:extLst>
            </p:cNvPr>
            <p:cNvSpPr/>
            <p:nvPr/>
          </p:nvSpPr>
          <p:spPr>
            <a:xfrm>
              <a:off x="7652551" y="1420427"/>
              <a:ext cx="1003177" cy="1109709"/>
            </a:xfrm>
            <a:custGeom>
              <a:avLst/>
              <a:gdLst>
                <a:gd name="connsiteX0" fmla="*/ 0 w 1003177"/>
                <a:gd name="connsiteY0" fmla="*/ 88777 h 1109709"/>
                <a:gd name="connsiteX1" fmla="*/ 44389 w 1003177"/>
                <a:gd name="connsiteY1" fmla="*/ 452761 h 1109709"/>
                <a:gd name="connsiteX2" fmla="*/ 239698 w 1003177"/>
                <a:gd name="connsiteY2" fmla="*/ 727969 h 1109709"/>
                <a:gd name="connsiteX3" fmla="*/ 319597 w 1003177"/>
                <a:gd name="connsiteY3" fmla="*/ 923278 h 1109709"/>
                <a:gd name="connsiteX4" fmla="*/ 399496 w 1003177"/>
                <a:gd name="connsiteY4" fmla="*/ 1109709 h 1109709"/>
                <a:gd name="connsiteX5" fmla="*/ 665826 w 1003177"/>
                <a:gd name="connsiteY5" fmla="*/ 1100831 h 1109709"/>
                <a:gd name="connsiteX6" fmla="*/ 656948 w 1003177"/>
                <a:gd name="connsiteY6" fmla="*/ 896645 h 1109709"/>
                <a:gd name="connsiteX7" fmla="*/ 745725 w 1003177"/>
                <a:gd name="connsiteY7" fmla="*/ 656948 h 1109709"/>
                <a:gd name="connsiteX8" fmla="*/ 932156 w 1003177"/>
                <a:gd name="connsiteY8" fmla="*/ 621437 h 1109709"/>
                <a:gd name="connsiteX9" fmla="*/ 1003177 w 1003177"/>
                <a:gd name="connsiteY9" fmla="*/ 541538 h 1109709"/>
                <a:gd name="connsiteX10" fmla="*/ 949911 w 1003177"/>
                <a:gd name="connsiteY10" fmla="*/ 470517 h 1109709"/>
                <a:gd name="connsiteX11" fmla="*/ 914400 w 1003177"/>
                <a:gd name="connsiteY11" fmla="*/ 257453 h 1109709"/>
                <a:gd name="connsiteX12" fmla="*/ 772358 w 1003177"/>
                <a:gd name="connsiteY12" fmla="*/ 292963 h 1109709"/>
                <a:gd name="connsiteX13" fmla="*/ 665826 w 1003177"/>
                <a:gd name="connsiteY13" fmla="*/ 275208 h 1109709"/>
                <a:gd name="connsiteX14" fmla="*/ 532661 w 1003177"/>
                <a:gd name="connsiteY14" fmla="*/ 275208 h 1109709"/>
                <a:gd name="connsiteX15" fmla="*/ 399496 w 1003177"/>
                <a:gd name="connsiteY15" fmla="*/ 239697 h 1109709"/>
                <a:gd name="connsiteX16" fmla="*/ 257453 w 1003177"/>
                <a:gd name="connsiteY16" fmla="*/ 230820 h 1109709"/>
                <a:gd name="connsiteX17" fmla="*/ 150921 w 1003177"/>
                <a:gd name="connsiteY17" fmla="*/ 62144 h 1109709"/>
                <a:gd name="connsiteX18" fmla="*/ 79899 w 1003177"/>
                <a:gd name="connsiteY18" fmla="*/ 0 h 1109709"/>
                <a:gd name="connsiteX19" fmla="*/ 0 w 1003177"/>
                <a:gd name="connsiteY19" fmla="*/ 88777 h 1109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3177" h="1109709">
                  <a:moveTo>
                    <a:pt x="0" y="88777"/>
                  </a:moveTo>
                  <a:lnTo>
                    <a:pt x="44389" y="452761"/>
                  </a:lnTo>
                  <a:lnTo>
                    <a:pt x="239698" y="727969"/>
                  </a:lnTo>
                  <a:lnTo>
                    <a:pt x="319597" y="923278"/>
                  </a:lnTo>
                  <a:lnTo>
                    <a:pt x="399496" y="1109709"/>
                  </a:lnTo>
                  <a:lnTo>
                    <a:pt x="665826" y="1100831"/>
                  </a:lnTo>
                  <a:lnTo>
                    <a:pt x="656948" y="896645"/>
                  </a:lnTo>
                  <a:lnTo>
                    <a:pt x="745725" y="656948"/>
                  </a:lnTo>
                  <a:lnTo>
                    <a:pt x="932156" y="621437"/>
                  </a:lnTo>
                  <a:lnTo>
                    <a:pt x="1003177" y="541538"/>
                  </a:lnTo>
                  <a:lnTo>
                    <a:pt x="949911" y="470517"/>
                  </a:lnTo>
                  <a:lnTo>
                    <a:pt x="914400" y="257453"/>
                  </a:lnTo>
                  <a:lnTo>
                    <a:pt x="772358" y="292963"/>
                  </a:lnTo>
                  <a:lnTo>
                    <a:pt x="665826" y="275208"/>
                  </a:lnTo>
                  <a:lnTo>
                    <a:pt x="532661" y="275208"/>
                  </a:lnTo>
                  <a:lnTo>
                    <a:pt x="399496" y="239697"/>
                  </a:lnTo>
                  <a:lnTo>
                    <a:pt x="257453" y="230820"/>
                  </a:lnTo>
                  <a:lnTo>
                    <a:pt x="150921" y="62144"/>
                  </a:lnTo>
                  <a:lnTo>
                    <a:pt x="79899" y="0"/>
                  </a:lnTo>
                  <a:lnTo>
                    <a:pt x="0" y="88777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8"/>
              <a:extLst>
                <a:ext uri="{FF2B5EF4-FFF2-40B4-BE49-F238E27FC236}">
                  <a16:creationId xmlns:a16="http://schemas.microsoft.com/office/drawing/2014/main" id="{57ACE7BE-E18F-4D23-AF67-D3B6AC8BC2AD}"/>
                </a:ext>
              </a:extLst>
            </p:cNvPr>
            <p:cNvSpPr/>
            <p:nvPr/>
          </p:nvSpPr>
          <p:spPr>
            <a:xfrm>
              <a:off x="7519386" y="3275860"/>
              <a:ext cx="852257" cy="870012"/>
            </a:xfrm>
            <a:custGeom>
              <a:avLst/>
              <a:gdLst>
                <a:gd name="connsiteX0" fmla="*/ 585927 w 852257"/>
                <a:gd name="connsiteY0" fmla="*/ 106532 h 870012"/>
                <a:gd name="connsiteX1" fmla="*/ 488272 w 852257"/>
                <a:gd name="connsiteY1" fmla="*/ 0 h 870012"/>
                <a:gd name="connsiteX2" fmla="*/ 399496 w 852257"/>
                <a:gd name="connsiteY2" fmla="*/ 26633 h 870012"/>
                <a:gd name="connsiteX3" fmla="*/ 284086 w 852257"/>
                <a:gd name="connsiteY3" fmla="*/ 266330 h 870012"/>
                <a:gd name="connsiteX4" fmla="*/ 230820 w 852257"/>
                <a:gd name="connsiteY4" fmla="*/ 115410 h 870012"/>
                <a:gd name="connsiteX5" fmla="*/ 97655 w 852257"/>
                <a:gd name="connsiteY5" fmla="*/ 124288 h 870012"/>
                <a:gd name="connsiteX6" fmla="*/ 0 w 852257"/>
                <a:gd name="connsiteY6" fmla="*/ 337352 h 870012"/>
                <a:gd name="connsiteX7" fmla="*/ 71022 w 852257"/>
                <a:gd name="connsiteY7" fmla="*/ 435006 h 870012"/>
                <a:gd name="connsiteX8" fmla="*/ 230820 w 852257"/>
                <a:gd name="connsiteY8" fmla="*/ 435006 h 870012"/>
                <a:gd name="connsiteX9" fmla="*/ 266331 w 852257"/>
                <a:gd name="connsiteY9" fmla="*/ 550416 h 870012"/>
                <a:gd name="connsiteX10" fmla="*/ 239697 w 852257"/>
                <a:gd name="connsiteY10" fmla="*/ 736847 h 870012"/>
                <a:gd name="connsiteX11" fmla="*/ 195309 w 852257"/>
                <a:gd name="connsiteY11" fmla="*/ 843379 h 870012"/>
                <a:gd name="connsiteX12" fmla="*/ 772358 w 852257"/>
                <a:gd name="connsiteY12" fmla="*/ 870012 h 870012"/>
                <a:gd name="connsiteX13" fmla="*/ 736847 w 852257"/>
                <a:gd name="connsiteY13" fmla="*/ 683581 h 870012"/>
                <a:gd name="connsiteX14" fmla="*/ 727969 w 852257"/>
                <a:gd name="connsiteY14" fmla="*/ 479394 h 870012"/>
                <a:gd name="connsiteX15" fmla="*/ 852257 w 852257"/>
                <a:gd name="connsiteY15" fmla="*/ 443884 h 870012"/>
                <a:gd name="connsiteX16" fmla="*/ 816746 w 852257"/>
                <a:gd name="connsiteY16" fmla="*/ 310719 h 870012"/>
                <a:gd name="connsiteX17" fmla="*/ 816746 w 852257"/>
                <a:gd name="connsiteY17" fmla="*/ 115410 h 870012"/>
                <a:gd name="connsiteX18" fmla="*/ 719092 w 852257"/>
                <a:gd name="connsiteY18" fmla="*/ 35511 h 870012"/>
                <a:gd name="connsiteX19" fmla="*/ 585927 w 852257"/>
                <a:gd name="connsiteY19" fmla="*/ 106532 h 87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52257" h="870012">
                  <a:moveTo>
                    <a:pt x="585927" y="106532"/>
                  </a:moveTo>
                  <a:lnTo>
                    <a:pt x="488272" y="0"/>
                  </a:lnTo>
                  <a:lnTo>
                    <a:pt x="399496" y="26633"/>
                  </a:lnTo>
                  <a:lnTo>
                    <a:pt x="284086" y="266330"/>
                  </a:lnTo>
                  <a:lnTo>
                    <a:pt x="230820" y="115410"/>
                  </a:lnTo>
                  <a:lnTo>
                    <a:pt x="97655" y="124288"/>
                  </a:lnTo>
                  <a:lnTo>
                    <a:pt x="0" y="337352"/>
                  </a:lnTo>
                  <a:lnTo>
                    <a:pt x="71022" y="435006"/>
                  </a:lnTo>
                  <a:lnTo>
                    <a:pt x="230820" y="435006"/>
                  </a:lnTo>
                  <a:lnTo>
                    <a:pt x="266331" y="550416"/>
                  </a:lnTo>
                  <a:lnTo>
                    <a:pt x="239697" y="736847"/>
                  </a:lnTo>
                  <a:lnTo>
                    <a:pt x="195309" y="843379"/>
                  </a:lnTo>
                  <a:lnTo>
                    <a:pt x="772358" y="870012"/>
                  </a:lnTo>
                  <a:lnTo>
                    <a:pt x="736847" y="683581"/>
                  </a:lnTo>
                  <a:lnTo>
                    <a:pt x="727969" y="479394"/>
                  </a:lnTo>
                  <a:lnTo>
                    <a:pt x="852257" y="443884"/>
                  </a:lnTo>
                  <a:lnTo>
                    <a:pt x="816746" y="310719"/>
                  </a:lnTo>
                  <a:lnTo>
                    <a:pt x="816746" y="115410"/>
                  </a:lnTo>
                  <a:lnTo>
                    <a:pt x="719092" y="35511"/>
                  </a:lnTo>
                  <a:lnTo>
                    <a:pt x="585927" y="106532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hlinkClick r:id="rId8"/>
              <a:extLst>
                <a:ext uri="{FF2B5EF4-FFF2-40B4-BE49-F238E27FC236}">
                  <a16:creationId xmlns:a16="http://schemas.microsoft.com/office/drawing/2014/main" id="{10FC7002-B4A0-4145-9E50-D1A669784A04}"/>
                </a:ext>
              </a:extLst>
            </p:cNvPr>
            <p:cNvSpPr/>
            <p:nvPr/>
          </p:nvSpPr>
          <p:spPr>
            <a:xfrm>
              <a:off x="3249227" y="3302493"/>
              <a:ext cx="798990" cy="843379"/>
            </a:xfrm>
            <a:custGeom>
              <a:avLst/>
              <a:gdLst>
                <a:gd name="connsiteX0" fmla="*/ 514905 w 798990"/>
                <a:gd name="connsiteY0" fmla="*/ 35511 h 843379"/>
                <a:gd name="connsiteX1" fmla="*/ 381740 w 798990"/>
                <a:gd name="connsiteY1" fmla="*/ 26633 h 843379"/>
                <a:gd name="connsiteX2" fmla="*/ 390618 w 798990"/>
                <a:gd name="connsiteY2" fmla="*/ 168676 h 843379"/>
                <a:gd name="connsiteX3" fmla="*/ 257453 w 798990"/>
                <a:gd name="connsiteY3" fmla="*/ 497150 h 843379"/>
                <a:gd name="connsiteX4" fmla="*/ 301841 w 798990"/>
                <a:gd name="connsiteY4" fmla="*/ 248575 h 843379"/>
                <a:gd name="connsiteX5" fmla="*/ 204187 w 798990"/>
                <a:gd name="connsiteY5" fmla="*/ 71022 h 843379"/>
                <a:gd name="connsiteX6" fmla="*/ 35511 w 798990"/>
                <a:gd name="connsiteY6" fmla="*/ 97655 h 843379"/>
                <a:gd name="connsiteX7" fmla="*/ 0 w 798990"/>
                <a:gd name="connsiteY7" fmla="*/ 213064 h 843379"/>
                <a:gd name="connsiteX8" fmla="*/ 133165 w 798990"/>
                <a:gd name="connsiteY8" fmla="*/ 266330 h 843379"/>
                <a:gd name="connsiteX9" fmla="*/ 115410 w 798990"/>
                <a:gd name="connsiteY9" fmla="*/ 426128 h 843379"/>
                <a:gd name="connsiteX10" fmla="*/ 88777 w 798990"/>
                <a:gd name="connsiteY10" fmla="*/ 603682 h 843379"/>
                <a:gd name="connsiteX11" fmla="*/ 266330 w 798990"/>
                <a:gd name="connsiteY11" fmla="*/ 736847 h 843379"/>
                <a:gd name="connsiteX12" fmla="*/ 328474 w 798990"/>
                <a:gd name="connsiteY12" fmla="*/ 816746 h 843379"/>
                <a:gd name="connsiteX13" fmla="*/ 639192 w 798990"/>
                <a:gd name="connsiteY13" fmla="*/ 843379 h 843379"/>
                <a:gd name="connsiteX14" fmla="*/ 692458 w 798990"/>
                <a:gd name="connsiteY14" fmla="*/ 772357 h 843379"/>
                <a:gd name="connsiteX15" fmla="*/ 781235 w 798990"/>
                <a:gd name="connsiteY15" fmla="*/ 772357 h 843379"/>
                <a:gd name="connsiteX16" fmla="*/ 719091 w 798990"/>
                <a:gd name="connsiteY16" fmla="*/ 559293 h 843379"/>
                <a:gd name="connsiteX17" fmla="*/ 701336 w 798990"/>
                <a:gd name="connsiteY17" fmla="*/ 363985 h 843379"/>
                <a:gd name="connsiteX18" fmla="*/ 772357 w 798990"/>
                <a:gd name="connsiteY18" fmla="*/ 257453 h 843379"/>
                <a:gd name="connsiteX19" fmla="*/ 798990 w 798990"/>
                <a:gd name="connsiteY19" fmla="*/ 168676 h 843379"/>
                <a:gd name="connsiteX20" fmla="*/ 710214 w 798990"/>
                <a:gd name="connsiteY20" fmla="*/ 71022 h 843379"/>
                <a:gd name="connsiteX21" fmla="*/ 612559 w 798990"/>
                <a:gd name="connsiteY21" fmla="*/ 0 h 843379"/>
                <a:gd name="connsiteX22" fmla="*/ 514905 w 798990"/>
                <a:gd name="connsiteY22" fmla="*/ 35511 h 843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98990" h="843379">
                  <a:moveTo>
                    <a:pt x="514905" y="35511"/>
                  </a:moveTo>
                  <a:lnTo>
                    <a:pt x="381740" y="26633"/>
                  </a:lnTo>
                  <a:lnTo>
                    <a:pt x="390618" y="168676"/>
                  </a:lnTo>
                  <a:lnTo>
                    <a:pt x="257453" y="497150"/>
                  </a:lnTo>
                  <a:lnTo>
                    <a:pt x="301841" y="248575"/>
                  </a:lnTo>
                  <a:lnTo>
                    <a:pt x="204187" y="71022"/>
                  </a:lnTo>
                  <a:lnTo>
                    <a:pt x="35511" y="97655"/>
                  </a:lnTo>
                  <a:lnTo>
                    <a:pt x="0" y="213064"/>
                  </a:lnTo>
                  <a:lnTo>
                    <a:pt x="133165" y="266330"/>
                  </a:lnTo>
                  <a:lnTo>
                    <a:pt x="115410" y="426128"/>
                  </a:lnTo>
                  <a:lnTo>
                    <a:pt x="88777" y="603682"/>
                  </a:lnTo>
                  <a:lnTo>
                    <a:pt x="266330" y="736847"/>
                  </a:lnTo>
                  <a:lnTo>
                    <a:pt x="328474" y="816746"/>
                  </a:lnTo>
                  <a:lnTo>
                    <a:pt x="639192" y="843379"/>
                  </a:lnTo>
                  <a:lnTo>
                    <a:pt x="692458" y="772357"/>
                  </a:lnTo>
                  <a:lnTo>
                    <a:pt x="781235" y="772357"/>
                  </a:lnTo>
                  <a:lnTo>
                    <a:pt x="719091" y="559293"/>
                  </a:lnTo>
                  <a:lnTo>
                    <a:pt x="701336" y="363985"/>
                  </a:lnTo>
                  <a:lnTo>
                    <a:pt x="772357" y="257453"/>
                  </a:lnTo>
                  <a:lnTo>
                    <a:pt x="798990" y="168676"/>
                  </a:lnTo>
                  <a:lnTo>
                    <a:pt x="710214" y="71022"/>
                  </a:lnTo>
                  <a:lnTo>
                    <a:pt x="612559" y="0"/>
                  </a:lnTo>
                  <a:lnTo>
                    <a:pt x="514905" y="35511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hlinkClick r:id="rId8"/>
              <a:extLst>
                <a:ext uri="{FF2B5EF4-FFF2-40B4-BE49-F238E27FC236}">
                  <a16:creationId xmlns:a16="http://schemas.microsoft.com/office/drawing/2014/main" id="{E3DC8BDC-6451-424D-A07C-71575604439E}"/>
                </a:ext>
              </a:extLst>
            </p:cNvPr>
            <p:cNvSpPr/>
            <p:nvPr/>
          </p:nvSpPr>
          <p:spPr>
            <a:xfrm>
              <a:off x="2343705" y="3258105"/>
              <a:ext cx="701336" cy="1384916"/>
            </a:xfrm>
            <a:custGeom>
              <a:avLst/>
              <a:gdLst>
                <a:gd name="connsiteX0" fmla="*/ 284085 w 701336"/>
                <a:gd name="connsiteY0" fmla="*/ 443883 h 1384916"/>
                <a:gd name="connsiteX1" fmla="*/ 257452 w 701336"/>
                <a:gd name="connsiteY1" fmla="*/ 594804 h 1384916"/>
                <a:gd name="connsiteX2" fmla="*/ 133165 w 701336"/>
                <a:gd name="connsiteY2" fmla="*/ 665825 h 1384916"/>
                <a:gd name="connsiteX3" fmla="*/ 79899 w 701336"/>
                <a:gd name="connsiteY3" fmla="*/ 932155 h 1384916"/>
                <a:gd name="connsiteX4" fmla="*/ 44388 w 701336"/>
                <a:gd name="connsiteY4" fmla="*/ 1056443 h 1384916"/>
                <a:gd name="connsiteX5" fmla="*/ 17755 w 701336"/>
                <a:gd name="connsiteY5" fmla="*/ 1384916 h 1384916"/>
                <a:gd name="connsiteX6" fmla="*/ 701336 w 701336"/>
                <a:gd name="connsiteY6" fmla="*/ 1367161 h 1384916"/>
                <a:gd name="connsiteX7" fmla="*/ 701336 w 701336"/>
                <a:gd name="connsiteY7" fmla="*/ 1127464 h 1384916"/>
                <a:gd name="connsiteX8" fmla="*/ 665825 w 701336"/>
                <a:gd name="connsiteY8" fmla="*/ 852256 h 1384916"/>
                <a:gd name="connsiteX9" fmla="*/ 452761 w 701336"/>
                <a:gd name="connsiteY9" fmla="*/ 568171 h 1384916"/>
                <a:gd name="connsiteX10" fmla="*/ 497149 w 701336"/>
                <a:gd name="connsiteY10" fmla="*/ 284085 h 1384916"/>
                <a:gd name="connsiteX11" fmla="*/ 372862 w 701336"/>
                <a:gd name="connsiteY11" fmla="*/ 17755 h 1384916"/>
                <a:gd name="connsiteX12" fmla="*/ 177553 w 701336"/>
                <a:gd name="connsiteY12" fmla="*/ 0 h 1384916"/>
                <a:gd name="connsiteX13" fmla="*/ 0 w 701336"/>
                <a:gd name="connsiteY13" fmla="*/ 115410 h 1384916"/>
                <a:gd name="connsiteX14" fmla="*/ 17755 w 701336"/>
                <a:gd name="connsiteY14" fmla="*/ 284085 h 1384916"/>
                <a:gd name="connsiteX15" fmla="*/ 97654 w 701336"/>
                <a:gd name="connsiteY15" fmla="*/ 390617 h 1384916"/>
                <a:gd name="connsiteX16" fmla="*/ 177553 w 701336"/>
                <a:gd name="connsiteY16" fmla="*/ 435006 h 1384916"/>
                <a:gd name="connsiteX17" fmla="*/ 284085 w 701336"/>
                <a:gd name="connsiteY17" fmla="*/ 443883 h 1384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01336" h="1384916">
                  <a:moveTo>
                    <a:pt x="284085" y="443883"/>
                  </a:moveTo>
                  <a:lnTo>
                    <a:pt x="257452" y="594804"/>
                  </a:lnTo>
                  <a:lnTo>
                    <a:pt x="133165" y="665825"/>
                  </a:lnTo>
                  <a:lnTo>
                    <a:pt x="79899" y="932155"/>
                  </a:lnTo>
                  <a:lnTo>
                    <a:pt x="44388" y="1056443"/>
                  </a:lnTo>
                  <a:lnTo>
                    <a:pt x="17755" y="1384916"/>
                  </a:lnTo>
                  <a:lnTo>
                    <a:pt x="701336" y="1367161"/>
                  </a:lnTo>
                  <a:lnTo>
                    <a:pt x="701336" y="1127464"/>
                  </a:lnTo>
                  <a:lnTo>
                    <a:pt x="665825" y="852256"/>
                  </a:lnTo>
                  <a:lnTo>
                    <a:pt x="452761" y="568171"/>
                  </a:lnTo>
                  <a:lnTo>
                    <a:pt x="497149" y="284085"/>
                  </a:lnTo>
                  <a:lnTo>
                    <a:pt x="372862" y="17755"/>
                  </a:lnTo>
                  <a:lnTo>
                    <a:pt x="177553" y="0"/>
                  </a:lnTo>
                  <a:lnTo>
                    <a:pt x="0" y="115410"/>
                  </a:lnTo>
                  <a:lnTo>
                    <a:pt x="17755" y="284085"/>
                  </a:lnTo>
                  <a:lnTo>
                    <a:pt x="97654" y="390617"/>
                  </a:lnTo>
                  <a:lnTo>
                    <a:pt x="177553" y="435006"/>
                  </a:lnTo>
                  <a:lnTo>
                    <a:pt x="284085" y="443883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hlinkClick r:id="rId9"/>
              <a:extLst>
                <a:ext uri="{FF2B5EF4-FFF2-40B4-BE49-F238E27FC236}">
                  <a16:creationId xmlns:a16="http://schemas.microsoft.com/office/drawing/2014/main" id="{B9ABCD51-F1E5-426F-A3EE-02B6B65ECD1A}"/>
                </a:ext>
              </a:extLst>
            </p:cNvPr>
            <p:cNvSpPr/>
            <p:nvPr/>
          </p:nvSpPr>
          <p:spPr>
            <a:xfrm>
              <a:off x="2246050" y="4856085"/>
              <a:ext cx="781235" cy="985422"/>
            </a:xfrm>
            <a:custGeom>
              <a:avLst/>
              <a:gdLst>
                <a:gd name="connsiteX0" fmla="*/ 435006 w 781235"/>
                <a:gd name="connsiteY0" fmla="*/ 186432 h 985422"/>
                <a:gd name="connsiteX1" fmla="*/ 248575 w 781235"/>
                <a:gd name="connsiteY1" fmla="*/ 17756 h 985422"/>
                <a:gd name="connsiteX2" fmla="*/ 124288 w 781235"/>
                <a:gd name="connsiteY2" fmla="*/ 8878 h 985422"/>
                <a:gd name="connsiteX3" fmla="*/ 142043 w 781235"/>
                <a:gd name="connsiteY3" fmla="*/ 221942 h 985422"/>
                <a:gd name="connsiteX4" fmla="*/ 186432 w 781235"/>
                <a:gd name="connsiteY4" fmla="*/ 452762 h 985422"/>
                <a:gd name="connsiteX5" fmla="*/ 8878 w 781235"/>
                <a:gd name="connsiteY5" fmla="*/ 488272 h 985422"/>
                <a:gd name="connsiteX6" fmla="*/ 0 w 781235"/>
                <a:gd name="connsiteY6" fmla="*/ 683581 h 985422"/>
                <a:gd name="connsiteX7" fmla="*/ 79900 w 781235"/>
                <a:gd name="connsiteY7" fmla="*/ 710214 h 985422"/>
                <a:gd name="connsiteX8" fmla="*/ 62144 w 781235"/>
                <a:gd name="connsiteY8" fmla="*/ 843379 h 985422"/>
                <a:gd name="connsiteX9" fmla="*/ 124288 w 781235"/>
                <a:gd name="connsiteY9" fmla="*/ 967666 h 985422"/>
                <a:gd name="connsiteX10" fmla="*/ 514905 w 781235"/>
                <a:gd name="connsiteY10" fmla="*/ 985422 h 985422"/>
                <a:gd name="connsiteX11" fmla="*/ 630315 w 781235"/>
                <a:gd name="connsiteY11" fmla="*/ 958789 h 985422"/>
                <a:gd name="connsiteX12" fmla="*/ 594804 w 781235"/>
                <a:gd name="connsiteY12" fmla="*/ 754602 h 985422"/>
                <a:gd name="connsiteX13" fmla="*/ 594804 w 781235"/>
                <a:gd name="connsiteY13" fmla="*/ 541538 h 985422"/>
                <a:gd name="connsiteX14" fmla="*/ 736847 w 781235"/>
                <a:gd name="connsiteY14" fmla="*/ 488272 h 985422"/>
                <a:gd name="connsiteX15" fmla="*/ 727969 w 781235"/>
                <a:gd name="connsiteY15" fmla="*/ 363985 h 985422"/>
                <a:gd name="connsiteX16" fmla="*/ 781235 w 781235"/>
                <a:gd name="connsiteY16" fmla="*/ 230820 h 985422"/>
                <a:gd name="connsiteX17" fmla="*/ 772358 w 781235"/>
                <a:gd name="connsiteY17" fmla="*/ 8878 h 985422"/>
                <a:gd name="connsiteX18" fmla="*/ 674703 w 781235"/>
                <a:gd name="connsiteY18" fmla="*/ 0 h 985422"/>
                <a:gd name="connsiteX19" fmla="*/ 541538 w 781235"/>
                <a:gd name="connsiteY19" fmla="*/ 79899 h 985422"/>
                <a:gd name="connsiteX20" fmla="*/ 506028 w 781235"/>
                <a:gd name="connsiteY20" fmla="*/ 177554 h 985422"/>
                <a:gd name="connsiteX21" fmla="*/ 435006 w 781235"/>
                <a:gd name="connsiteY21" fmla="*/ 186432 h 985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81235" h="985422">
                  <a:moveTo>
                    <a:pt x="435006" y="186432"/>
                  </a:moveTo>
                  <a:lnTo>
                    <a:pt x="248575" y="17756"/>
                  </a:lnTo>
                  <a:lnTo>
                    <a:pt x="124288" y="8878"/>
                  </a:lnTo>
                  <a:lnTo>
                    <a:pt x="142043" y="221942"/>
                  </a:lnTo>
                  <a:lnTo>
                    <a:pt x="186432" y="452762"/>
                  </a:lnTo>
                  <a:lnTo>
                    <a:pt x="8878" y="488272"/>
                  </a:lnTo>
                  <a:lnTo>
                    <a:pt x="0" y="683581"/>
                  </a:lnTo>
                  <a:lnTo>
                    <a:pt x="79900" y="710214"/>
                  </a:lnTo>
                  <a:lnTo>
                    <a:pt x="62144" y="843379"/>
                  </a:lnTo>
                  <a:lnTo>
                    <a:pt x="124288" y="967666"/>
                  </a:lnTo>
                  <a:lnTo>
                    <a:pt x="514905" y="985422"/>
                  </a:lnTo>
                  <a:lnTo>
                    <a:pt x="630315" y="958789"/>
                  </a:lnTo>
                  <a:lnTo>
                    <a:pt x="594804" y="754602"/>
                  </a:lnTo>
                  <a:lnTo>
                    <a:pt x="594804" y="541538"/>
                  </a:lnTo>
                  <a:lnTo>
                    <a:pt x="736847" y="488272"/>
                  </a:lnTo>
                  <a:lnTo>
                    <a:pt x="727969" y="363985"/>
                  </a:lnTo>
                  <a:lnTo>
                    <a:pt x="781235" y="230820"/>
                  </a:lnTo>
                  <a:lnTo>
                    <a:pt x="772358" y="8878"/>
                  </a:lnTo>
                  <a:lnTo>
                    <a:pt x="674703" y="0"/>
                  </a:lnTo>
                  <a:lnTo>
                    <a:pt x="541538" y="79899"/>
                  </a:lnTo>
                  <a:lnTo>
                    <a:pt x="506028" y="177554"/>
                  </a:lnTo>
                  <a:lnTo>
                    <a:pt x="435006" y="186432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: Shape 14">
              <a:hlinkClick r:id="rId10"/>
              <a:extLst>
                <a:ext uri="{FF2B5EF4-FFF2-40B4-BE49-F238E27FC236}">
                  <a16:creationId xmlns:a16="http://schemas.microsoft.com/office/drawing/2014/main" id="{55353437-D3F9-4EC5-9A89-898B82E520C2}"/>
                </a:ext>
              </a:extLst>
            </p:cNvPr>
            <p:cNvSpPr/>
            <p:nvPr/>
          </p:nvSpPr>
          <p:spPr>
            <a:xfrm>
              <a:off x="4678532" y="4856085"/>
              <a:ext cx="843379" cy="1003177"/>
            </a:xfrm>
            <a:custGeom>
              <a:avLst/>
              <a:gdLst>
                <a:gd name="connsiteX0" fmla="*/ 71021 w 843379"/>
                <a:gd name="connsiteY0" fmla="*/ 310719 h 1003177"/>
                <a:gd name="connsiteX1" fmla="*/ 35511 w 843379"/>
                <a:gd name="connsiteY1" fmla="*/ 372863 h 1003177"/>
                <a:gd name="connsiteX2" fmla="*/ 159798 w 843379"/>
                <a:gd name="connsiteY2" fmla="*/ 479395 h 1003177"/>
                <a:gd name="connsiteX3" fmla="*/ 97654 w 843379"/>
                <a:gd name="connsiteY3" fmla="*/ 683581 h 1003177"/>
                <a:gd name="connsiteX4" fmla="*/ 124287 w 843379"/>
                <a:gd name="connsiteY4" fmla="*/ 994299 h 1003177"/>
                <a:gd name="connsiteX5" fmla="*/ 585926 w 843379"/>
                <a:gd name="connsiteY5" fmla="*/ 1003177 h 1003177"/>
                <a:gd name="connsiteX6" fmla="*/ 736847 w 843379"/>
                <a:gd name="connsiteY6" fmla="*/ 896645 h 1003177"/>
                <a:gd name="connsiteX7" fmla="*/ 843379 w 843379"/>
                <a:gd name="connsiteY7" fmla="*/ 790113 h 1003177"/>
                <a:gd name="connsiteX8" fmla="*/ 781235 w 843379"/>
                <a:gd name="connsiteY8" fmla="*/ 665826 h 1003177"/>
                <a:gd name="connsiteX9" fmla="*/ 745724 w 843379"/>
                <a:gd name="connsiteY9" fmla="*/ 621437 h 1003177"/>
                <a:gd name="connsiteX10" fmla="*/ 701336 w 843379"/>
                <a:gd name="connsiteY10" fmla="*/ 532661 h 1003177"/>
                <a:gd name="connsiteX11" fmla="*/ 621437 w 843379"/>
                <a:gd name="connsiteY11" fmla="*/ 461639 h 1003177"/>
                <a:gd name="connsiteX12" fmla="*/ 665825 w 843379"/>
                <a:gd name="connsiteY12" fmla="*/ 284086 h 1003177"/>
                <a:gd name="connsiteX13" fmla="*/ 674703 w 843379"/>
                <a:gd name="connsiteY13" fmla="*/ 115410 h 1003177"/>
                <a:gd name="connsiteX14" fmla="*/ 603682 w 843379"/>
                <a:gd name="connsiteY14" fmla="*/ 0 h 1003177"/>
                <a:gd name="connsiteX15" fmla="*/ 514905 w 843379"/>
                <a:gd name="connsiteY15" fmla="*/ 62144 h 1003177"/>
                <a:gd name="connsiteX16" fmla="*/ 408373 w 843379"/>
                <a:gd name="connsiteY16" fmla="*/ 26633 h 1003177"/>
                <a:gd name="connsiteX17" fmla="*/ 248575 w 843379"/>
                <a:gd name="connsiteY17" fmla="*/ 26633 h 1003177"/>
                <a:gd name="connsiteX18" fmla="*/ 177553 w 843379"/>
                <a:gd name="connsiteY18" fmla="*/ 79899 h 1003177"/>
                <a:gd name="connsiteX19" fmla="*/ 71021 w 843379"/>
                <a:gd name="connsiteY19" fmla="*/ 53266 h 1003177"/>
                <a:gd name="connsiteX20" fmla="*/ 0 w 843379"/>
                <a:gd name="connsiteY20" fmla="*/ 62144 h 1003177"/>
                <a:gd name="connsiteX21" fmla="*/ 0 w 843379"/>
                <a:gd name="connsiteY21" fmla="*/ 142043 h 1003177"/>
                <a:gd name="connsiteX22" fmla="*/ 71021 w 843379"/>
                <a:gd name="connsiteY22" fmla="*/ 310719 h 1003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43379" h="1003177">
                  <a:moveTo>
                    <a:pt x="71021" y="310719"/>
                  </a:moveTo>
                  <a:lnTo>
                    <a:pt x="35511" y="372863"/>
                  </a:lnTo>
                  <a:lnTo>
                    <a:pt x="159798" y="479395"/>
                  </a:lnTo>
                  <a:lnTo>
                    <a:pt x="97654" y="683581"/>
                  </a:lnTo>
                  <a:lnTo>
                    <a:pt x="124287" y="994299"/>
                  </a:lnTo>
                  <a:lnTo>
                    <a:pt x="585926" y="1003177"/>
                  </a:lnTo>
                  <a:lnTo>
                    <a:pt x="736847" y="896645"/>
                  </a:lnTo>
                  <a:lnTo>
                    <a:pt x="843379" y="790113"/>
                  </a:lnTo>
                  <a:lnTo>
                    <a:pt x="781235" y="665826"/>
                  </a:lnTo>
                  <a:lnTo>
                    <a:pt x="745724" y="621437"/>
                  </a:lnTo>
                  <a:lnTo>
                    <a:pt x="701336" y="532661"/>
                  </a:lnTo>
                  <a:lnTo>
                    <a:pt x="621437" y="461639"/>
                  </a:lnTo>
                  <a:lnTo>
                    <a:pt x="665825" y="284086"/>
                  </a:lnTo>
                  <a:lnTo>
                    <a:pt x="674703" y="115410"/>
                  </a:lnTo>
                  <a:lnTo>
                    <a:pt x="603682" y="0"/>
                  </a:lnTo>
                  <a:lnTo>
                    <a:pt x="514905" y="62144"/>
                  </a:lnTo>
                  <a:lnTo>
                    <a:pt x="408373" y="26633"/>
                  </a:lnTo>
                  <a:lnTo>
                    <a:pt x="248575" y="26633"/>
                  </a:lnTo>
                  <a:lnTo>
                    <a:pt x="177553" y="79899"/>
                  </a:lnTo>
                  <a:lnTo>
                    <a:pt x="71021" y="53266"/>
                  </a:lnTo>
                  <a:lnTo>
                    <a:pt x="0" y="62144"/>
                  </a:lnTo>
                  <a:lnTo>
                    <a:pt x="0" y="142043"/>
                  </a:lnTo>
                  <a:lnTo>
                    <a:pt x="71021" y="310719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: Shape 15">
              <a:hlinkClick r:id="rId11"/>
              <a:extLst>
                <a:ext uri="{FF2B5EF4-FFF2-40B4-BE49-F238E27FC236}">
                  <a16:creationId xmlns:a16="http://schemas.microsoft.com/office/drawing/2014/main" id="{5203517C-72C3-46E7-8005-9BB42E41FEFA}"/>
                </a:ext>
              </a:extLst>
            </p:cNvPr>
            <p:cNvSpPr/>
            <p:nvPr/>
          </p:nvSpPr>
          <p:spPr>
            <a:xfrm>
              <a:off x="7084381" y="4847208"/>
              <a:ext cx="1225118" cy="1012054"/>
            </a:xfrm>
            <a:custGeom>
              <a:avLst/>
              <a:gdLst>
                <a:gd name="connsiteX0" fmla="*/ 0 w 1225118"/>
                <a:gd name="connsiteY0" fmla="*/ 44388 h 1012054"/>
                <a:gd name="connsiteX1" fmla="*/ 17755 w 1225118"/>
                <a:gd name="connsiteY1" fmla="*/ 248575 h 1012054"/>
                <a:gd name="connsiteX2" fmla="*/ 213064 w 1225118"/>
                <a:gd name="connsiteY2" fmla="*/ 381740 h 1012054"/>
                <a:gd name="connsiteX3" fmla="*/ 337351 w 1225118"/>
                <a:gd name="connsiteY3" fmla="*/ 470516 h 1012054"/>
                <a:gd name="connsiteX4" fmla="*/ 292963 w 1225118"/>
                <a:gd name="connsiteY4" fmla="*/ 656947 h 1012054"/>
                <a:gd name="connsiteX5" fmla="*/ 221941 w 1225118"/>
                <a:gd name="connsiteY5" fmla="*/ 710213 h 1012054"/>
                <a:gd name="connsiteX6" fmla="*/ 177553 w 1225118"/>
                <a:gd name="connsiteY6" fmla="*/ 763479 h 1012054"/>
                <a:gd name="connsiteX7" fmla="*/ 133165 w 1225118"/>
                <a:gd name="connsiteY7" fmla="*/ 967666 h 1012054"/>
                <a:gd name="connsiteX8" fmla="*/ 266330 w 1225118"/>
                <a:gd name="connsiteY8" fmla="*/ 994299 h 1012054"/>
                <a:gd name="connsiteX9" fmla="*/ 363984 w 1225118"/>
                <a:gd name="connsiteY9" fmla="*/ 825623 h 1012054"/>
                <a:gd name="connsiteX10" fmla="*/ 603681 w 1225118"/>
                <a:gd name="connsiteY10" fmla="*/ 1012054 h 1012054"/>
                <a:gd name="connsiteX11" fmla="*/ 701336 w 1225118"/>
                <a:gd name="connsiteY11" fmla="*/ 1012054 h 1012054"/>
                <a:gd name="connsiteX12" fmla="*/ 665825 w 1225118"/>
                <a:gd name="connsiteY12" fmla="*/ 878889 h 1012054"/>
                <a:gd name="connsiteX13" fmla="*/ 648069 w 1225118"/>
                <a:gd name="connsiteY13" fmla="*/ 772357 h 1012054"/>
                <a:gd name="connsiteX14" fmla="*/ 763479 w 1225118"/>
                <a:gd name="connsiteY14" fmla="*/ 772357 h 1012054"/>
                <a:gd name="connsiteX15" fmla="*/ 834501 w 1225118"/>
                <a:gd name="connsiteY15" fmla="*/ 976543 h 1012054"/>
                <a:gd name="connsiteX16" fmla="*/ 1162974 w 1225118"/>
                <a:gd name="connsiteY16" fmla="*/ 976543 h 1012054"/>
                <a:gd name="connsiteX17" fmla="*/ 1162974 w 1225118"/>
                <a:gd name="connsiteY17" fmla="*/ 905522 h 1012054"/>
                <a:gd name="connsiteX18" fmla="*/ 1074198 w 1225118"/>
                <a:gd name="connsiteY18" fmla="*/ 506027 h 1012054"/>
                <a:gd name="connsiteX19" fmla="*/ 1171852 w 1225118"/>
                <a:gd name="connsiteY19" fmla="*/ 532660 h 1012054"/>
                <a:gd name="connsiteX20" fmla="*/ 1216240 w 1225118"/>
                <a:gd name="connsiteY20" fmla="*/ 399495 h 1012054"/>
                <a:gd name="connsiteX21" fmla="*/ 1180730 w 1225118"/>
                <a:gd name="connsiteY21" fmla="*/ 346229 h 1012054"/>
                <a:gd name="connsiteX22" fmla="*/ 1225118 w 1225118"/>
                <a:gd name="connsiteY22" fmla="*/ 168675 h 1012054"/>
                <a:gd name="connsiteX23" fmla="*/ 1118586 w 1225118"/>
                <a:gd name="connsiteY23" fmla="*/ 115409 h 1012054"/>
                <a:gd name="connsiteX24" fmla="*/ 958788 w 1225118"/>
                <a:gd name="connsiteY24" fmla="*/ 97654 h 1012054"/>
                <a:gd name="connsiteX25" fmla="*/ 878889 w 1225118"/>
                <a:gd name="connsiteY25" fmla="*/ 106532 h 1012054"/>
                <a:gd name="connsiteX26" fmla="*/ 790112 w 1225118"/>
                <a:gd name="connsiteY26" fmla="*/ 159798 h 1012054"/>
                <a:gd name="connsiteX27" fmla="*/ 781235 w 1225118"/>
                <a:gd name="connsiteY27" fmla="*/ 257452 h 1012054"/>
                <a:gd name="connsiteX28" fmla="*/ 754602 w 1225118"/>
                <a:gd name="connsiteY28" fmla="*/ 355107 h 1012054"/>
                <a:gd name="connsiteX29" fmla="*/ 559293 w 1225118"/>
                <a:gd name="connsiteY29" fmla="*/ 399495 h 1012054"/>
                <a:gd name="connsiteX30" fmla="*/ 479394 w 1225118"/>
                <a:gd name="connsiteY30" fmla="*/ 408373 h 1012054"/>
                <a:gd name="connsiteX31" fmla="*/ 417250 w 1225118"/>
                <a:gd name="connsiteY31" fmla="*/ 301841 h 1012054"/>
                <a:gd name="connsiteX32" fmla="*/ 275207 w 1225118"/>
                <a:gd name="connsiteY32" fmla="*/ 213064 h 1012054"/>
                <a:gd name="connsiteX33" fmla="*/ 115409 w 1225118"/>
                <a:gd name="connsiteY33" fmla="*/ 106532 h 1012054"/>
                <a:gd name="connsiteX34" fmla="*/ 71021 w 1225118"/>
                <a:gd name="connsiteY34" fmla="*/ 0 h 1012054"/>
                <a:gd name="connsiteX35" fmla="*/ 0 w 1225118"/>
                <a:gd name="connsiteY35" fmla="*/ 44388 h 101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225118" h="1012054">
                  <a:moveTo>
                    <a:pt x="0" y="44388"/>
                  </a:moveTo>
                  <a:lnTo>
                    <a:pt x="17755" y="248575"/>
                  </a:lnTo>
                  <a:lnTo>
                    <a:pt x="213064" y="381740"/>
                  </a:lnTo>
                  <a:lnTo>
                    <a:pt x="337351" y="470516"/>
                  </a:lnTo>
                  <a:lnTo>
                    <a:pt x="292963" y="656947"/>
                  </a:lnTo>
                  <a:lnTo>
                    <a:pt x="221941" y="710213"/>
                  </a:lnTo>
                  <a:lnTo>
                    <a:pt x="177553" y="763479"/>
                  </a:lnTo>
                  <a:lnTo>
                    <a:pt x="133165" y="967666"/>
                  </a:lnTo>
                  <a:lnTo>
                    <a:pt x="266330" y="994299"/>
                  </a:lnTo>
                  <a:lnTo>
                    <a:pt x="363984" y="825623"/>
                  </a:lnTo>
                  <a:lnTo>
                    <a:pt x="603681" y="1012054"/>
                  </a:lnTo>
                  <a:lnTo>
                    <a:pt x="701336" y="1012054"/>
                  </a:lnTo>
                  <a:lnTo>
                    <a:pt x="665825" y="878889"/>
                  </a:lnTo>
                  <a:lnTo>
                    <a:pt x="648069" y="772357"/>
                  </a:lnTo>
                  <a:lnTo>
                    <a:pt x="763479" y="772357"/>
                  </a:lnTo>
                  <a:lnTo>
                    <a:pt x="834501" y="976543"/>
                  </a:lnTo>
                  <a:lnTo>
                    <a:pt x="1162974" y="976543"/>
                  </a:lnTo>
                  <a:lnTo>
                    <a:pt x="1162974" y="905522"/>
                  </a:lnTo>
                  <a:lnTo>
                    <a:pt x="1074198" y="506027"/>
                  </a:lnTo>
                  <a:lnTo>
                    <a:pt x="1171852" y="532660"/>
                  </a:lnTo>
                  <a:lnTo>
                    <a:pt x="1216240" y="399495"/>
                  </a:lnTo>
                  <a:lnTo>
                    <a:pt x="1180730" y="346229"/>
                  </a:lnTo>
                  <a:lnTo>
                    <a:pt x="1225118" y="168675"/>
                  </a:lnTo>
                  <a:lnTo>
                    <a:pt x="1118586" y="115409"/>
                  </a:lnTo>
                  <a:lnTo>
                    <a:pt x="958788" y="97654"/>
                  </a:lnTo>
                  <a:lnTo>
                    <a:pt x="878889" y="106532"/>
                  </a:lnTo>
                  <a:lnTo>
                    <a:pt x="790112" y="159798"/>
                  </a:lnTo>
                  <a:lnTo>
                    <a:pt x="781235" y="257452"/>
                  </a:lnTo>
                  <a:lnTo>
                    <a:pt x="754602" y="355107"/>
                  </a:lnTo>
                  <a:lnTo>
                    <a:pt x="559293" y="399495"/>
                  </a:lnTo>
                  <a:lnTo>
                    <a:pt x="479394" y="408373"/>
                  </a:lnTo>
                  <a:lnTo>
                    <a:pt x="417250" y="301841"/>
                  </a:lnTo>
                  <a:lnTo>
                    <a:pt x="275207" y="213064"/>
                  </a:lnTo>
                  <a:lnTo>
                    <a:pt x="115409" y="106532"/>
                  </a:lnTo>
                  <a:lnTo>
                    <a:pt x="71021" y="0"/>
                  </a:lnTo>
                  <a:lnTo>
                    <a:pt x="0" y="44388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76956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5</cp:revision>
  <dcterms:created xsi:type="dcterms:W3CDTF">2021-01-06T15:53:37Z</dcterms:created>
  <dcterms:modified xsi:type="dcterms:W3CDTF">2021-01-06T16:09:13Z</dcterms:modified>
</cp:coreProperties>
</file>