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2882-10DF-41BD-8563-A51E112E2F73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4F6-9C11-4E0D-A634-DC5A3BB49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89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2882-10DF-41BD-8563-A51E112E2F73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4F6-9C11-4E0D-A634-DC5A3BB49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5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2882-10DF-41BD-8563-A51E112E2F73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4F6-9C11-4E0D-A634-DC5A3BB49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2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2882-10DF-41BD-8563-A51E112E2F73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4F6-9C11-4E0D-A634-DC5A3BB49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71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2882-10DF-41BD-8563-A51E112E2F73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4F6-9C11-4E0D-A634-DC5A3BB49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08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2882-10DF-41BD-8563-A51E112E2F73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4F6-9C11-4E0D-A634-DC5A3BB49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3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2882-10DF-41BD-8563-A51E112E2F73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4F6-9C11-4E0D-A634-DC5A3BB49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20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2882-10DF-41BD-8563-A51E112E2F73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4F6-9C11-4E0D-A634-DC5A3BB49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25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2882-10DF-41BD-8563-A51E112E2F73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4F6-9C11-4E0D-A634-DC5A3BB49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04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2882-10DF-41BD-8563-A51E112E2F73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4F6-9C11-4E0D-A634-DC5A3BB49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56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2882-10DF-41BD-8563-A51E112E2F73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944F6-9C11-4E0D-A634-DC5A3BB49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33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2882-10DF-41BD-8563-A51E112E2F73}" type="datetimeFigureOut">
              <a:rPr lang="en-GB" smtClean="0"/>
              <a:t>09/12/2020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944F6-9C11-4E0D-A634-DC5A3BB49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95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enerflsh/magtor.html" TargetMode="External"/><Relationship Id="rId3" Type="http://schemas.openxmlformats.org/officeDocument/2006/relationships/hyperlink" Target="https://technologystudent.com/energy1/hydro-eco1.html" TargetMode="External"/><Relationship Id="rId7" Type="http://schemas.openxmlformats.org/officeDocument/2006/relationships/hyperlink" Target="https://technologystudent.com/enerflsh/ensave2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energy1/hytran1.htm" TargetMode="External"/><Relationship Id="rId5" Type="http://schemas.openxmlformats.org/officeDocument/2006/relationships/hyperlink" Target="https://technologystudent.com/energy1/hydrocycle1.html" TargetMode="External"/><Relationship Id="rId10" Type="http://schemas.openxmlformats.org/officeDocument/2006/relationships/hyperlink" Target="https://technologystudent.com/enerflsh/ensave1.html" TargetMode="External"/><Relationship Id="rId4" Type="http://schemas.openxmlformats.org/officeDocument/2006/relationships/hyperlink" Target="https://technologystudent.com/energy1/hydron1.htm" TargetMode="External"/><Relationship Id="rId9" Type="http://schemas.openxmlformats.org/officeDocument/2006/relationships/hyperlink" Target="https://technologystudent.com/enerflsh/magtor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2B56AA05-CA29-437F-B04A-04E004A63E48}"/>
              </a:ext>
            </a:extLst>
          </p:cNvPr>
          <p:cNvGrpSpPr/>
          <p:nvPr/>
        </p:nvGrpSpPr>
        <p:grpSpPr>
          <a:xfrm>
            <a:off x="90080" y="292963"/>
            <a:ext cx="8957496" cy="6267635"/>
            <a:chOff x="90080" y="292963"/>
            <a:chExt cx="8957496" cy="6267635"/>
          </a:xfrm>
        </p:grpSpPr>
        <p:pic>
          <p:nvPicPr>
            <p:cNvPr id="21" name="Picture 20" descr="Shape, polygon&#10;&#10;Description automatically generated">
              <a:extLst>
                <a:ext uri="{FF2B5EF4-FFF2-40B4-BE49-F238E27FC236}">
                  <a16:creationId xmlns:a16="http://schemas.microsoft.com/office/drawing/2014/main" id="{EE8CDEF6-61A8-4AA3-AF48-90868A3987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80" y="292963"/>
              <a:ext cx="8957496" cy="6267635"/>
            </a:xfrm>
            <a:prstGeom prst="rect">
              <a:avLst/>
            </a:prstGeom>
          </p:spPr>
        </p:pic>
        <p:sp>
          <p:nvSpPr>
            <p:cNvPr id="6" name="Freeform: Shape 5">
              <a:hlinkClick r:id="rId3"/>
              <a:extLst>
                <a:ext uri="{FF2B5EF4-FFF2-40B4-BE49-F238E27FC236}">
                  <a16:creationId xmlns:a16="http://schemas.microsoft.com/office/drawing/2014/main" id="{4B70587B-5FDF-4CDC-A186-7E55FA801331}"/>
                </a:ext>
              </a:extLst>
            </p:cNvPr>
            <p:cNvSpPr/>
            <p:nvPr/>
          </p:nvSpPr>
          <p:spPr>
            <a:xfrm>
              <a:off x="488272" y="1917576"/>
              <a:ext cx="1145220" cy="1012054"/>
            </a:xfrm>
            <a:custGeom>
              <a:avLst/>
              <a:gdLst>
                <a:gd name="connsiteX0" fmla="*/ 523783 w 1065321"/>
                <a:gd name="connsiteY0" fmla="*/ 0 h 967666"/>
                <a:gd name="connsiteX1" fmla="*/ 0 w 1065321"/>
                <a:gd name="connsiteY1" fmla="*/ 958789 h 967666"/>
                <a:gd name="connsiteX2" fmla="*/ 1065321 w 1065321"/>
                <a:gd name="connsiteY2" fmla="*/ 967666 h 967666"/>
                <a:gd name="connsiteX3" fmla="*/ 523783 w 1065321"/>
                <a:gd name="connsiteY3" fmla="*/ 0 h 96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321" h="967666">
                  <a:moveTo>
                    <a:pt x="523783" y="0"/>
                  </a:moveTo>
                  <a:lnTo>
                    <a:pt x="0" y="958789"/>
                  </a:lnTo>
                  <a:lnTo>
                    <a:pt x="1065321" y="967666"/>
                  </a:lnTo>
                  <a:lnTo>
                    <a:pt x="523783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: Shape 6">
              <a:hlinkClick r:id="rId4"/>
              <a:extLst>
                <a:ext uri="{FF2B5EF4-FFF2-40B4-BE49-F238E27FC236}">
                  <a16:creationId xmlns:a16="http://schemas.microsoft.com/office/drawing/2014/main" id="{223588C0-8D41-41D0-A308-88B89B2CAC4E}"/>
                </a:ext>
              </a:extLst>
            </p:cNvPr>
            <p:cNvSpPr/>
            <p:nvPr/>
          </p:nvSpPr>
          <p:spPr>
            <a:xfrm>
              <a:off x="2212019" y="1384916"/>
              <a:ext cx="1028331" cy="898123"/>
            </a:xfrm>
            <a:custGeom>
              <a:avLst/>
              <a:gdLst>
                <a:gd name="connsiteX0" fmla="*/ 523783 w 1065321"/>
                <a:gd name="connsiteY0" fmla="*/ 0 h 967666"/>
                <a:gd name="connsiteX1" fmla="*/ 0 w 1065321"/>
                <a:gd name="connsiteY1" fmla="*/ 958789 h 967666"/>
                <a:gd name="connsiteX2" fmla="*/ 1065321 w 1065321"/>
                <a:gd name="connsiteY2" fmla="*/ 967666 h 967666"/>
                <a:gd name="connsiteX3" fmla="*/ 523783 w 1065321"/>
                <a:gd name="connsiteY3" fmla="*/ 0 h 96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321" h="967666">
                  <a:moveTo>
                    <a:pt x="523783" y="0"/>
                  </a:moveTo>
                  <a:lnTo>
                    <a:pt x="0" y="958789"/>
                  </a:lnTo>
                  <a:lnTo>
                    <a:pt x="1065321" y="967666"/>
                  </a:lnTo>
                  <a:lnTo>
                    <a:pt x="523783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: Shape 7">
              <a:hlinkClick r:id="rId5"/>
              <a:extLst>
                <a:ext uri="{FF2B5EF4-FFF2-40B4-BE49-F238E27FC236}">
                  <a16:creationId xmlns:a16="http://schemas.microsoft.com/office/drawing/2014/main" id="{BDAD5393-964E-4B7F-81AA-DDAC00863C3D}"/>
                </a:ext>
              </a:extLst>
            </p:cNvPr>
            <p:cNvSpPr/>
            <p:nvPr/>
          </p:nvSpPr>
          <p:spPr>
            <a:xfrm>
              <a:off x="8018014" y="3773009"/>
              <a:ext cx="983942" cy="782714"/>
            </a:xfrm>
            <a:custGeom>
              <a:avLst/>
              <a:gdLst>
                <a:gd name="connsiteX0" fmla="*/ 523783 w 1065321"/>
                <a:gd name="connsiteY0" fmla="*/ 0 h 967666"/>
                <a:gd name="connsiteX1" fmla="*/ 0 w 1065321"/>
                <a:gd name="connsiteY1" fmla="*/ 958789 h 967666"/>
                <a:gd name="connsiteX2" fmla="*/ 1065321 w 1065321"/>
                <a:gd name="connsiteY2" fmla="*/ 967666 h 967666"/>
                <a:gd name="connsiteX3" fmla="*/ 523783 w 1065321"/>
                <a:gd name="connsiteY3" fmla="*/ 0 h 96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321" h="967666">
                  <a:moveTo>
                    <a:pt x="523783" y="0"/>
                  </a:moveTo>
                  <a:lnTo>
                    <a:pt x="0" y="958789"/>
                  </a:lnTo>
                  <a:lnTo>
                    <a:pt x="1065321" y="967666"/>
                  </a:lnTo>
                  <a:lnTo>
                    <a:pt x="523783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: Shape 8">
              <a:hlinkClick r:id="rId3"/>
              <a:extLst>
                <a:ext uri="{FF2B5EF4-FFF2-40B4-BE49-F238E27FC236}">
                  <a16:creationId xmlns:a16="http://schemas.microsoft.com/office/drawing/2014/main" id="{E89F2428-BFCC-4538-9384-52DEB504E63B}"/>
                </a:ext>
              </a:extLst>
            </p:cNvPr>
            <p:cNvSpPr/>
            <p:nvPr/>
          </p:nvSpPr>
          <p:spPr>
            <a:xfrm>
              <a:off x="2922232" y="3599033"/>
              <a:ext cx="1028331" cy="782714"/>
            </a:xfrm>
            <a:custGeom>
              <a:avLst/>
              <a:gdLst>
                <a:gd name="connsiteX0" fmla="*/ 523783 w 1065321"/>
                <a:gd name="connsiteY0" fmla="*/ 0 h 967666"/>
                <a:gd name="connsiteX1" fmla="*/ 0 w 1065321"/>
                <a:gd name="connsiteY1" fmla="*/ 958789 h 967666"/>
                <a:gd name="connsiteX2" fmla="*/ 1065321 w 1065321"/>
                <a:gd name="connsiteY2" fmla="*/ 967666 h 967666"/>
                <a:gd name="connsiteX3" fmla="*/ 523783 w 1065321"/>
                <a:gd name="connsiteY3" fmla="*/ 0 h 96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321" h="967666">
                  <a:moveTo>
                    <a:pt x="523783" y="0"/>
                  </a:moveTo>
                  <a:lnTo>
                    <a:pt x="0" y="958789"/>
                  </a:lnTo>
                  <a:lnTo>
                    <a:pt x="1065321" y="967666"/>
                  </a:lnTo>
                  <a:lnTo>
                    <a:pt x="523783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6"/>
              <a:extLst>
                <a:ext uri="{FF2B5EF4-FFF2-40B4-BE49-F238E27FC236}">
                  <a16:creationId xmlns:a16="http://schemas.microsoft.com/office/drawing/2014/main" id="{21EF1CED-F00D-45BF-ABCA-2D3E185F0E41}"/>
                </a:ext>
              </a:extLst>
            </p:cNvPr>
            <p:cNvSpPr/>
            <p:nvPr/>
          </p:nvSpPr>
          <p:spPr>
            <a:xfrm>
              <a:off x="747207" y="3883982"/>
              <a:ext cx="921798" cy="828736"/>
            </a:xfrm>
            <a:custGeom>
              <a:avLst/>
              <a:gdLst>
                <a:gd name="connsiteX0" fmla="*/ 523783 w 1065321"/>
                <a:gd name="connsiteY0" fmla="*/ 0 h 967666"/>
                <a:gd name="connsiteX1" fmla="*/ 0 w 1065321"/>
                <a:gd name="connsiteY1" fmla="*/ 958789 h 967666"/>
                <a:gd name="connsiteX2" fmla="*/ 1065321 w 1065321"/>
                <a:gd name="connsiteY2" fmla="*/ 967666 h 967666"/>
                <a:gd name="connsiteX3" fmla="*/ 523783 w 1065321"/>
                <a:gd name="connsiteY3" fmla="*/ 0 h 96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321" h="967666">
                  <a:moveTo>
                    <a:pt x="523783" y="0"/>
                  </a:moveTo>
                  <a:lnTo>
                    <a:pt x="0" y="958789"/>
                  </a:lnTo>
                  <a:lnTo>
                    <a:pt x="1065321" y="967666"/>
                  </a:lnTo>
                  <a:lnTo>
                    <a:pt x="523783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7"/>
              <a:extLst>
                <a:ext uri="{FF2B5EF4-FFF2-40B4-BE49-F238E27FC236}">
                  <a16:creationId xmlns:a16="http://schemas.microsoft.com/office/drawing/2014/main" id="{BE8B0B7E-91EA-4370-BDD5-743D75A9E1D9}"/>
                </a:ext>
              </a:extLst>
            </p:cNvPr>
            <p:cNvSpPr/>
            <p:nvPr/>
          </p:nvSpPr>
          <p:spPr>
            <a:xfrm>
              <a:off x="3108664" y="5574932"/>
              <a:ext cx="948431" cy="818468"/>
            </a:xfrm>
            <a:custGeom>
              <a:avLst/>
              <a:gdLst>
                <a:gd name="connsiteX0" fmla="*/ 523783 w 1065321"/>
                <a:gd name="connsiteY0" fmla="*/ 0 h 967666"/>
                <a:gd name="connsiteX1" fmla="*/ 0 w 1065321"/>
                <a:gd name="connsiteY1" fmla="*/ 958789 h 967666"/>
                <a:gd name="connsiteX2" fmla="*/ 1065321 w 1065321"/>
                <a:gd name="connsiteY2" fmla="*/ 967666 h 967666"/>
                <a:gd name="connsiteX3" fmla="*/ 523783 w 1065321"/>
                <a:gd name="connsiteY3" fmla="*/ 0 h 96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321" h="967666">
                  <a:moveTo>
                    <a:pt x="523783" y="0"/>
                  </a:moveTo>
                  <a:lnTo>
                    <a:pt x="0" y="958789"/>
                  </a:lnTo>
                  <a:lnTo>
                    <a:pt x="1065321" y="967666"/>
                  </a:lnTo>
                  <a:lnTo>
                    <a:pt x="523783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hlinkClick r:id="rId8"/>
              <a:extLst>
                <a:ext uri="{FF2B5EF4-FFF2-40B4-BE49-F238E27FC236}">
                  <a16:creationId xmlns:a16="http://schemas.microsoft.com/office/drawing/2014/main" id="{1CB1DEEF-BB8F-4C0F-B738-49BD790DD563}"/>
                </a:ext>
              </a:extLst>
            </p:cNvPr>
            <p:cNvSpPr/>
            <p:nvPr/>
          </p:nvSpPr>
          <p:spPr>
            <a:xfrm>
              <a:off x="5310326" y="5459520"/>
              <a:ext cx="1054963" cy="818469"/>
            </a:xfrm>
            <a:custGeom>
              <a:avLst/>
              <a:gdLst>
                <a:gd name="connsiteX0" fmla="*/ 523783 w 1065321"/>
                <a:gd name="connsiteY0" fmla="*/ 0 h 967666"/>
                <a:gd name="connsiteX1" fmla="*/ 0 w 1065321"/>
                <a:gd name="connsiteY1" fmla="*/ 958789 h 967666"/>
                <a:gd name="connsiteX2" fmla="*/ 1065321 w 1065321"/>
                <a:gd name="connsiteY2" fmla="*/ 967666 h 967666"/>
                <a:gd name="connsiteX3" fmla="*/ 523783 w 1065321"/>
                <a:gd name="connsiteY3" fmla="*/ 0 h 96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321" h="967666">
                  <a:moveTo>
                    <a:pt x="523783" y="0"/>
                  </a:moveTo>
                  <a:lnTo>
                    <a:pt x="0" y="958789"/>
                  </a:lnTo>
                  <a:lnTo>
                    <a:pt x="1065321" y="967666"/>
                  </a:lnTo>
                  <a:lnTo>
                    <a:pt x="523783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hlinkClick r:id="rId9"/>
              <a:extLst>
                <a:ext uri="{FF2B5EF4-FFF2-40B4-BE49-F238E27FC236}">
                  <a16:creationId xmlns:a16="http://schemas.microsoft.com/office/drawing/2014/main" id="{E8B53F9D-C64C-437A-9547-11AC7F4B2443}"/>
                </a:ext>
              </a:extLst>
            </p:cNvPr>
            <p:cNvSpPr/>
            <p:nvPr/>
          </p:nvSpPr>
          <p:spPr>
            <a:xfrm>
              <a:off x="7420990" y="5661981"/>
              <a:ext cx="1054962" cy="818468"/>
            </a:xfrm>
            <a:custGeom>
              <a:avLst/>
              <a:gdLst>
                <a:gd name="connsiteX0" fmla="*/ 523783 w 1065321"/>
                <a:gd name="connsiteY0" fmla="*/ 0 h 967666"/>
                <a:gd name="connsiteX1" fmla="*/ 0 w 1065321"/>
                <a:gd name="connsiteY1" fmla="*/ 958789 h 967666"/>
                <a:gd name="connsiteX2" fmla="*/ 1065321 w 1065321"/>
                <a:gd name="connsiteY2" fmla="*/ 967666 h 967666"/>
                <a:gd name="connsiteX3" fmla="*/ 523783 w 1065321"/>
                <a:gd name="connsiteY3" fmla="*/ 0 h 96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321" h="967666">
                  <a:moveTo>
                    <a:pt x="523783" y="0"/>
                  </a:moveTo>
                  <a:lnTo>
                    <a:pt x="0" y="958789"/>
                  </a:lnTo>
                  <a:lnTo>
                    <a:pt x="1065321" y="967666"/>
                  </a:lnTo>
                  <a:lnTo>
                    <a:pt x="523783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hlinkClick r:id="rId4"/>
              <a:extLst>
                <a:ext uri="{FF2B5EF4-FFF2-40B4-BE49-F238E27FC236}">
                  <a16:creationId xmlns:a16="http://schemas.microsoft.com/office/drawing/2014/main" id="{1E489C10-1183-4563-B3FD-0BCD0BFCFB4E}"/>
                </a:ext>
              </a:extLst>
            </p:cNvPr>
            <p:cNvSpPr/>
            <p:nvPr/>
          </p:nvSpPr>
          <p:spPr>
            <a:xfrm>
              <a:off x="4004310" y="2129790"/>
              <a:ext cx="811530" cy="830580"/>
            </a:xfrm>
            <a:custGeom>
              <a:avLst/>
              <a:gdLst>
                <a:gd name="connsiteX0" fmla="*/ 403860 w 811530"/>
                <a:gd name="connsiteY0" fmla="*/ 0 h 830580"/>
                <a:gd name="connsiteX1" fmla="*/ 0 w 811530"/>
                <a:gd name="connsiteY1" fmla="*/ 407670 h 830580"/>
                <a:gd name="connsiteX2" fmla="*/ 411480 w 811530"/>
                <a:gd name="connsiteY2" fmla="*/ 830580 h 830580"/>
                <a:gd name="connsiteX3" fmla="*/ 811530 w 811530"/>
                <a:gd name="connsiteY3" fmla="*/ 403860 h 830580"/>
                <a:gd name="connsiteX4" fmla="*/ 403860 w 811530"/>
                <a:gd name="connsiteY4" fmla="*/ 0 h 83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1530" h="830580">
                  <a:moveTo>
                    <a:pt x="403860" y="0"/>
                  </a:moveTo>
                  <a:lnTo>
                    <a:pt x="0" y="407670"/>
                  </a:lnTo>
                  <a:lnTo>
                    <a:pt x="411480" y="830580"/>
                  </a:lnTo>
                  <a:lnTo>
                    <a:pt x="811530" y="403860"/>
                  </a:lnTo>
                  <a:lnTo>
                    <a:pt x="40386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: Shape 14">
              <a:hlinkClick r:id="rId4"/>
              <a:extLst>
                <a:ext uri="{FF2B5EF4-FFF2-40B4-BE49-F238E27FC236}">
                  <a16:creationId xmlns:a16="http://schemas.microsoft.com/office/drawing/2014/main" id="{70A96B3F-8C0A-464C-971F-C28EC0C94FF6}"/>
                </a:ext>
              </a:extLst>
            </p:cNvPr>
            <p:cNvSpPr/>
            <p:nvPr/>
          </p:nvSpPr>
          <p:spPr>
            <a:xfrm>
              <a:off x="7777734" y="1623503"/>
              <a:ext cx="811530" cy="830580"/>
            </a:xfrm>
            <a:custGeom>
              <a:avLst/>
              <a:gdLst>
                <a:gd name="connsiteX0" fmla="*/ 403860 w 811530"/>
                <a:gd name="connsiteY0" fmla="*/ 0 h 830580"/>
                <a:gd name="connsiteX1" fmla="*/ 0 w 811530"/>
                <a:gd name="connsiteY1" fmla="*/ 407670 h 830580"/>
                <a:gd name="connsiteX2" fmla="*/ 411480 w 811530"/>
                <a:gd name="connsiteY2" fmla="*/ 830580 h 830580"/>
                <a:gd name="connsiteX3" fmla="*/ 811530 w 811530"/>
                <a:gd name="connsiteY3" fmla="*/ 403860 h 830580"/>
                <a:gd name="connsiteX4" fmla="*/ 403860 w 811530"/>
                <a:gd name="connsiteY4" fmla="*/ 0 h 83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1530" h="830580">
                  <a:moveTo>
                    <a:pt x="403860" y="0"/>
                  </a:moveTo>
                  <a:lnTo>
                    <a:pt x="0" y="407670"/>
                  </a:lnTo>
                  <a:lnTo>
                    <a:pt x="411480" y="830580"/>
                  </a:lnTo>
                  <a:lnTo>
                    <a:pt x="811530" y="403860"/>
                  </a:lnTo>
                  <a:lnTo>
                    <a:pt x="40386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: Shape 15">
              <a:hlinkClick r:id="rId5"/>
              <a:extLst>
                <a:ext uri="{FF2B5EF4-FFF2-40B4-BE49-F238E27FC236}">
                  <a16:creationId xmlns:a16="http://schemas.microsoft.com/office/drawing/2014/main" id="{D73FF013-50B2-45B6-B378-9C5A50155363}"/>
                </a:ext>
              </a:extLst>
            </p:cNvPr>
            <p:cNvSpPr/>
            <p:nvPr/>
          </p:nvSpPr>
          <p:spPr>
            <a:xfrm>
              <a:off x="5456426" y="3714750"/>
              <a:ext cx="811530" cy="830580"/>
            </a:xfrm>
            <a:custGeom>
              <a:avLst/>
              <a:gdLst>
                <a:gd name="connsiteX0" fmla="*/ 403860 w 811530"/>
                <a:gd name="connsiteY0" fmla="*/ 0 h 830580"/>
                <a:gd name="connsiteX1" fmla="*/ 0 w 811530"/>
                <a:gd name="connsiteY1" fmla="*/ 407670 h 830580"/>
                <a:gd name="connsiteX2" fmla="*/ 411480 w 811530"/>
                <a:gd name="connsiteY2" fmla="*/ 830580 h 830580"/>
                <a:gd name="connsiteX3" fmla="*/ 811530 w 811530"/>
                <a:gd name="connsiteY3" fmla="*/ 403860 h 830580"/>
                <a:gd name="connsiteX4" fmla="*/ 403860 w 811530"/>
                <a:gd name="connsiteY4" fmla="*/ 0 h 83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1530" h="830580">
                  <a:moveTo>
                    <a:pt x="403860" y="0"/>
                  </a:moveTo>
                  <a:lnTo>
                    <a:pt x="0" y="407670"/>
                  </a:lnTo>
                  <a:lnTo>
                    <a:pt x="411480" y="830580"/>
                  </a:lnTo>
                  <a:lnTo>
                    <a:pt x="811530" y="403860"/>
                  </a:lnTo>
                  <a:lnTo>
                    <a:pt x="40386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: Shape 16">
              <a:hlinkClick r:id="rId10"/>
              <a:extLst>
                <a:ext uri="{FF2B5EF4-FFF2-40B4-BE49-F238E27FC236}">
                  <a16:creationId xmlns:a16="http://schemas.microsoft.com/office/drawing/2014/main" id="{8727DE63-A9BF-4E48-BB5B-04041DC35B97}"/>
                </a:ext>
              </a:extLst>
            </p:cNvPr>
            <p:cNvSpPr/>
            <p:nvPr/>
          </p:nvSpPr>
          <p:spPr>
            <a:xfrm>
              <a:off x="341442" y="5506974"/>
              <a:ext cx="811530" cy="830580"/>
            </a:xfrm>
            <a:custGeom>
              <a:avLst/>
              <a:gdLst>
                <a:gd name="connsiteX0" fmla="*/ 403860 w 811530"/>
                <a:gd name="connsiteY0" fmla="*/ 0 h 830580"/>
                <a:gd name="connsiteX1" fmla="*/ 0 w 811530"/>
                <a:gd name="connsiteY1" fmla="*/ 407670 h 830580"/>
                <a:gd name="connsiteX2" fmla="*/ 411480 w 811530"/>
                <a:gd name="connsiteY2" fmla="*/ 830580 h 830580"/>
                <a:gd name="connsiteX3" fmla="*/ 811530 w 811530"/>
                <a:gd name="connsiteY3" fmla="*/ 403860 h 830580"/>
                <a:gd name="connsiteX4" fmla="*/ 403860 w 811530"/>
                <a:gd name="connsiteY4" fmla="*/ 0 h 83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1530" h="830580">
                  <a:moveTo>
                    <a:pt x="403860" y="0"/>
                  </a:moveTo>
                  <a:lnTo>
                    <a:pt x="0" y="407670"/>
                  </a:lnTo>
                  <a:lnTo>
                    <a:pt x="411480" y="830580"/>
                  </a:lnTo>
                  <a:lnTo>
                    <a:pt x="811530" y="403860"/>
                  </a:lnTo>
                  <a:lnTo>
                    <a:pt x="40386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>
              <a:hlinkClick r:id="rId4"/>
              <a:extLst>
                <a:ext uri="{FF2B5EF4-FFF2-40B4-BE49-F238E27FC236}">
                  <a16:creationId xmlns:a16="http://schemas.microsoft.com/office/drawing/2014/main" id="{AA751AFB-FFD6-4A46-AC88-51494D523C0C}"/>
                </a:ext>
              </a:extLst>
            </p:cNvPr>
            <p:cNvSpPr/>
            <p:nvPr/>
          </p:nvSpPr>
          <p:spPr>
            <a:xfrm>
              <a:off x="5961888" y="1623503"/>
              <a:ext cx="811530" cy="8184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89117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5</cp:revision>
  <dcterms:created xsi:type="dcterms:W3CDTF">2020-12-09T18:12:29Z</dcterms:created>
  <dcterms:modified xsi:type="dcterms:W3CDTF">2020-12-09T18:26:44Z</dcterms:modified>
</cp:coreProperties>
</file>