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3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2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6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2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0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4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2706-5D4B-4B16-933E-6728C233921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4E7D-EBDB-4FEC-956B-F2916F79B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nergy1/bio3.htm" TargetMode="External"/><Relationship Id="rId3" Type="http://schemas.openxmlformats.org/officeDocument/2006/relationships/hyperlink" Target="https://technologystudent.com/energy1/geo1.htm" TargetMode="External"/><Relationship Id="rId7" Type="http://schemas.openxmlformats.org/officeDocument/2006/relationships/hyperlink" Target="https://technologystudent.com/energy1/bio2.htm" TargetMode="External"/><Relationship Id="rId12" Type="http://schemas.openxmlformats.org/officeDocument/2006/relationships/hyperlink" Target="https://technologystudent.com/energy1/engex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nergy1/bio1.htm" TargetMode="External"/><Relationship Id="rId11" Type="http://schemas.openxmlformats.org/officeDocument/2006/relationships/hyperlink" Target="https://technologystudent.com/energy1/rwaste1.htm" TargetMode="External"/><Relationship Id="rId5" Type="http://schemas.openxmlformats.org/officeDocument/2006/relationships/hyperlink" Target="https://technologystudent.com/energy1/geo3.htm" TargetMode="External"/><Relationship Id="rId10" Type="http://schemas.openxmlformats.org/officeDocument/2006/relationships/hyperlink" Target="https://technologystudent.com/energy1/nuclear1.htm" TargetMode="External"/><Relationship Id="rId4" Type="http://schemas.openxmlformats.org/officeDocument/2006/relationships/hyperlink" Target="https://technologystudent.com/energy1/geo2.htm" TargetMode="External"/><Relationship Id="rId9" Type="http://schemas.openxmlformats.org/officeDocument/2006/relationships/hyperlink" Target="https://technologystudent.com/energy1/bio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D4EF2F3-6B48-47BE-A202-56A0BE46DB2D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5D542F7D-2191-43D4-A3BE-210F32ED0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D3BBD7D1-1F5A-4B1F-9D5F-640084CA874B}"/>
                </a:ext>
              </a:extLst>
            </p:cNvPr>
            <p:cNvSpPr/>
            <p:nvPr/>
          </p:nvSpPr>
          <p:spPr>
            <a:xfrm>
              <a:off x="1295400" y="1662113"/>
              <a:ext cx="1128713" cy="671512"/>
            </a:xfrm>
            <a:custGeom>
              <a:avLst/>
              <a:gdLst>
                <a:gd name="connsiteX0" fmla="*/ 142875 w 1128713"/>
                <a:gd name="connsiteY0" fmla="*/ 0 h 671512"/>
                <a:gd name="connsiteX1" fmla="*/ 0 w 1128713"/>
                <a:gd name="connsiteY1" fmla="*/ 238125 h 671512"/>
                <a:gd name="connsiteX2" fmla="*/ 19050 w 1128713"/>
                <a:gd name="connsiteY2" fmla="*/ 490537 h 671512"/>
                <a:gd name="connsiteX3" fmla="*/ 128588 w 1128713"/>
                <a:gd name="connsiteY3" fmla="*/ 671512 h 671512"/>
                <a:gd name="connsiteX4" fmla="*/ 1047750 w 1128713"/>
                <a:gd name="connsiteY4" fmla="*/ 590550 h 671512"/>
                <a:gd name="connsiteX5" fmla="*/ 1128713 w 1128713"/>
                <a:gd name="connsiteY5" fmla="*/ 423862 h 671512"/>
                <a:gd name="connsiteX6" fmla="*/ 1128713 w 1128713"/>
                <a:gd name="connsiteY6" fmla="*/ 166687 h 671512"/>
                <a:gd name="connsiteX7" fmla="*/ 833438 w 1128713"/>
                <a:gd name="connsiteY7" fmla="*/ 142875 h 671512"/>
                <a:gd name="connsiteX8" fmla="*/ 776288 w 1128713"/>
                <a:gd name="connsiteY8" fmla="*/ 14287 h 671512"/>
                <a:gd name="connsiteX9" fmla="*/ 142875 w 1128713"/>
                <a:gd name="connsiteY9" fmla="*/ 0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713" h="671512">
                  <a:moveTo>
                    <a:pt x="142875" y="0"/>
                  </a:moveTo>
                  <a:lnTo>
                    <a:pt x="0" y="238125"/>
                  </a:lnTo>
                  <a:lnTo>
                    <a:pt x="19050" y="490537"/>
                  </a:lnTo>
                  <a:lnTo>
                    <a:pt x="128588" y="671512"/>
                  </a:lnTo>
                  <a:lnTo>
                    <a:pt x="1047750" y="590550"/>
                  </a:lnTo>
                  <a:lnTo>
                    <a:pt x="1128713" y="423862"/>
                  </a:lnTo>
                  <a:lnTo>
                    <a:pt x="1128713" y="166687"/>
                  </a:lnTo>
                  <a:lnTo>
                    <a:pt x="833438" y="142875"/>
                  </a:lnTo>
                  <a:lnTo>
                    <a:pt x="776288" y="14287"/>
                  </a:lnTo>
                  <a:lnTo>
                    <a:pt x="1428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3"/>
              <a:extLst>
                <a:ext uri="{FF2B5EF4-FFF2-40B4-BE49-F238E27FC236}">
                  <a16:creationId xmlns:a16="http://schemas.microsoft.com/office/drawing/2014/main" id="{4D2564FF-7CB9-4E37-8F68-D56B997288B7}"/>
                </a:ext>
              </a:extLst>
            </p:cNvPr>
            <p:cNvSpPr/>
            <p:nvPr/>
          </p:nvSpPr>
          <p:spPr>
            <a:xfrm>
              <a:off x="3143250" y="1528763"/>
              <a:ext cx="1128713" cy="733425"/>
            </a:xfrm>
            <a:custGeom>
              <a:avLst/>
              <a:gdLst>
                <a:gd name="connsiteX0" fmla="*/ 142875 w 1128713"/>
                <a:gd name="connsiteY0" fmla="*/ 0 h 733425"/>
                <a:gd name="connsiteX1" fmla="*/ 0 w 1128713"/>
                <a:gd name="connsiteY1" fmla="*/ 252412 h 733425"/>
                <a:gd name="connsiteX2" fmla="*/ 0 w 1128713"/>
                <a:gd name="connsiteY2" fmla="*/ 647700 h 733425"/>
                <a:gd name="connsiteX3" fmla="*/ 985838 w 1128713"/>
                <a:gd name="connsiteY3" fmla="*/ 733425 h 733425"/>
                <a:gd name="connsiteX4" fmla="*/ 1023938 w 1128713"/>
                <a:gd name="connsiteY4" fmla="*/ 695325 h 733425"/>
                <a:gd name="connsiteX5" fmla="*/ 1104900 w 1128713"/>
                <a:gd name="connsiteY5" fmla="*/ 590550 h 733425"/>
                <a:gd name="connsiteX6" fmla="*/ 1128713 w 1128713"/>
                <a:gd name="connsiteY6" fmla="*/ 290512 h 733425"/>
                <a:gd name="connsiteX7" fmla="*/ 814388 w 1128713"/>
                <a:gd name="connsiteY7" fmla="*/ 200025 h 733425"/>
                <a:gd name="connsiteX8" fmla="*/ 714375 w 1128713"/>
                <a:gd name="connsiteY8" fmla="*/ 52387 h 733425"/>
                <a:gd name="connsiteX9" fmla="*/ 142875 w 1128713"/>
                <a:gd name="connsiteY9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8713" h="733425">
                  <a:moveTo>
                    <a:pt x="142875" y="0"/>
                  </a:moveTo>
                  <a:lnTo>
                    <a:pt x="0" y="252412"/>
                  </a:lnTo>
                  <a:lnTo>
                    <a:pt x="0" y="647700"/>
                  </a:lnTo>
                  <a:lnTo>
                    <a:pt x="985838" y="733425"/>
                  </a:lnTo>
                  <a:lnTo>
                    <a:pt x="1023938" y="695325"/>
                  </a:lnTo>
                  <a:lnTo>
                    <a:pt x="1104900" y="590550"/>
                  </a:lnTo>
                  <a:lnTo>
                    <a:pt x="1128713" y="290512"/>
                  </a:lnTo>
                  <a:lnTo>
                    <a:pt x="814388" y="200025"/>
                  </a:lnTo>
                  <a:lnTo>
                    <a:pt x="714375" y="52387"/>
                  </a:lnTo>
                  <a:lnTo>
                    <a:pt x="1428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4"/>
              <a:extLst>
                <a:ext uri="{FF2B5EF4-FFF2-40B4-BE49-F238E27FC236}">
                  <a16:creationId xmlns:a16="http://schemas.microsoft.com/office/drawing/2014/main" id="{0C7EA702-C953-4B77-91AD-FB54C969E12E}"/>
                </a:ext>
              </a:extLst>
            </p:cNvPr>
            <p:cNvSpPr/>
            <p:nvPr/>
          </p:nvSpPr>
          <p:spPr>
            <a:xfrm>
              <a:off x="5300663" y="1666875"/>
              <a:ext cx="1143000" cy="714375"/>
            </a:xfrm>
            <a:custGeom>
              <a:avLst/>
              <a:gdLst>
                <a:gd name="connsiteX0" fmla="*/ 171450 w 1143000"/>
                <a:gd name="connsiteY0" fmla="*/ 0 h 714375"/>
                <a:gd name="connsiteX1" fmla="*/ 47625 w 1143000"/>
                <a:gd name="connsiteY1" fmla="*/ 185738 h 714375"/>
                <a:gd name="connsiteX2" fmla="*/ 0 w 1143000"/>
                <a:gd name="connsiteY2" fmla="*/ 538163 h 714375"/>
                <a:gd name="connsiteX3" fmla="*/ 85725 w 1143000"/>
                <a:gd name="connsiteY3" fmla="*/ 652463 h 714375"/>
                <a:gd name="connsiteX4" fmla="*/ 990600 w 1143000"/>
                <a:gd name="connsiteY4" fmla="*/ 714375 h 714375"/>
                <a:gd name="connsiteX5" fmla="*/ 1138237 w 1143000"/>
                <a:gd name="connsiteY5" fmla="*/ 571500 h 714375"/>
                <a:gd name="connsiteX6" fmla="*/ 1143000 w 1143000"/>
                <a:gd name="connsiteY6" fmla="*/ 252413 h 714375"/>
                <a:gd name="connsiteX7" fmla="*/ 804862 w 1143000"/>
                <a:gd name="connsiteY7" fmla="*/ 209550 h 714375"/>
                <a:gd name="connsiteX8" fmla="*/ 752475 w 1143000"/>
                <a:gd name="connsiteY8" fmla="*/ 42863 h 714375"/>
                <a:gd name="connsiteX9" fmla="*/ 171450 w 1143000"/>
                <a:gd name="connsiteY9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0" h="714375">
                  <a:moveTo>
                    <a:pt x="171450" y="0"/>
                  </a:moveTo>
                  <a:lnTo>
                    <a:pt x="47625" y="185738"/>
                  </a:lnTo>
                  <a:lnTo>
                    <a:pt x="0" y="538163"/>
                  </a:lnTo>
                  <a:lnTo>
                    <a:pt x="85725" y="652463"/>
                  </a:lnTo>
                  <a:lnTo>
                    <a:pt x="990600" y="714375"/>
                  </a:lnTo>
                  <a:lnTo>
                    <a:pt x="1138237" y="571500"/>
                  </a:lnTo>
                  <a:cubicBezTo>
                    <a:pt x="1139825" y="465138"/>
                    <a:pt x="1141412" y="358775"/>
                    <a:pt x="1143000" y="252413"/>
                  </a:cubicBezTo>
                  <a:lnTo>
                    <a:pt x="804862" y="209550"/>
                  </a:lnTo>
                  <a:lnTo>
                    <a:pt x="752475" y="42863"/>
                  </a:lnTo>
                  <a:lnTo>
                    <a:pt x="17145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5"/>
              <a:extLst>
                <a:ext uri="{FF2B5EF4-FFF2-40B4-BE49-F238E27FC236}">
                  <a16:creationId xmlns:a16="http://schemas.microsoft.com/office/drawing/2014/main" id="{56164117-FBAE-427A-A1A3-1BE469E1E1A9}"/>
                </a:ext>
              </a:extLst>
            </p:cNvPr>
            <p:cNvSpPr/>
            <p:nvPr/>
          </p:nvSpPr>
          <p:spPr>
            <a:xfrm>
              <a:off x="7505700" y="1347788"/>
              <a:ext cx="1166813" cy="800100"/>
            </a:xfrm>
            <a:custGeom>
              <a:avLst/>
              <a:gdLst>
                <a:gd name="connsiteX0" fmla="*/ 80963 w 1166813"/>
                <a:gd name="connsiteY0" fmla="*/ 123825 h 800100"/>
                <a:gd name="connsiteX1" fmla="*/ 0 w 1166813"/>
                <a:gd name="connsiteY1" fmla="*/ 366712 h 800100"/>
                <a:gd name="connsiteX2" fmla="*/ 95250 w 1166813"/>
                <a:gd name="connsiteY2" fmla="*/ 747712 h 800100"/>
                <a:gd name="connsiteX3" fmla="*/ 347663 w 1166813"/>
                <a:gd name="connsiteY3" fmla="*/ 800100 h 800100"/>
                <a:gd name="connsiteX4" fmla="*/ 1057275 w 1166813"/>
                <a:gd name="connsiteY4" fmla="*/ 538162 h 800100"/>
                <a:gd name="connsiteX5" fmla="*/ 1166813 w 1166813"/>
                <a:gd name="connsiteY5" fmla="*/ 304800 h 800100"/>
                <a:gd name="connsiteX6" fmla="*/ 1071563 w 1166813"/>
                <a:gd name="connsiteY6" fmla="*/ 52387 h 800100"/>
                <a:gd name="connsiteX7" fmla="*/ 752475 w 1166813"/>
                <a:gd name="connsiteY7" fmla="*/ 104775 h 800100"/>
                <a:gd name="connsiteX8" fmla="*/ 657225 w 1166813"/>
                <a:gd name="connsiteY8" fmla="*/ 0 h 800100"/>
                <a:gd name="connsiteX9" fmla="*/ 80963 w 1166813"/>
                <a:gd name="connsiteY9" fmla="*/ 123825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800100">
                  <a:moveTo>
                    <a:pt x="80963" y="123825"/>
                  </a:moveTo>
                  <a:lnTo>
                    <a:pt x="0" y="366712"/>
                  </a:lnTo>
                  <a:lnTo>
                    <a:pt x="95250" y="747712"/>
                  </a:lnTo>
                  <a:lnTo>
                    <a:pt x="347663" y="800100"/>
                  </a:lnTo>
                  <a:lnTo>
                    <a:pt x="1057275" y="538162"/>
                  </a:lnTo>
                  <a:lnTo>
                    <a:pt x="1166813" y="304800"/>
                  </a:lnTo>
                  <a:lnTo>
                    <a:pt x="1071563" y="52387"/>
                  </a:lnTo>
                  <a:lnTo>
                    <a:pt x="752475" y="104775"/>
                  </a:lnTo>
                  <a:lnTo>
                    <a:pt x="657225" y="0"/>
                  </a:lnTo>
                  <a:lnTo>
                    <a:pt x="80963" y="1238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45BE350-1A53-4474-893A-4A155EE84B65}"/>
                </a:ext>
              </a:extLst>
            </p:cNvPr>
            <p:cNvSpPr/>
            <p:nvPr/>
          </p:nvSpPr>
          <p:spPr>
            <a:xfrm>
              <a:off x="965200" y="3787775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B99379E4-BC3C-4527-869A-F421987EB702}"/>
                </a:ext>
              </a:extLst>
            </p:cNvPr>
            <p:cNvSpPr/>
            <p:nvPr/>
          </p:nvSpPr>
          <p:spPr>
            <a:xfrm>
              <a:off x="909638" y="3679031"/>
              <a:ext cx="1147762" cy="745332"/>
            </a:xfrm>
            <a:custGeom>
              <a:avLst/>
              <a:gdLst>
                <a:gd name="connsiteX0" fmla="*/ 73818 w 1147762"/>
                <a:gd name="connsiteY0" fmla="*/ 95250 h 745332"/>
                <a:gd name="connsiteX1" fmla="*/ 73818 w 1147762"/>
                <a:gd name="connsiteY1" fmla="*/ 95250 h 745332"/>
                <a:gd name="connsiteX2" fmla="*/ 0 w 1147762"/>
                <a:gd name="connsiteY2" fmla="*/ 328613 h 745332"/>
                <a:gd name="connsiteX3" fmla="*/ 2381 w 1147762"/>
                <a:gd name="connsiteY3" fmla="*/ 521494 h 745332"/>
                <a:gd name="connsiteX4" fmla="*/ 69056 w 1147762"/>
                <a:gd name="connsiteY4" fmla="*/ 716757 h 745332"/>
                <a:gd name="connsiteX5" fmla="*/ 288131 w 1147762"/>
                <a:gd name="connsiteY5" fmla="*/ 745332 h 745332"/>
                <a:gd name="connsiteX6" fmla="*/ 1019175 w 1147762"/>
                <a:gd name="connsiteY6" fmla="*/ 569119 h 745332"/>
                <a:gd name="connsiteX7" fmla="*/ 1147762 w 1147762"/>
                <a:gd name="connsiteY7" fmla="*/ 378619 h 745332"/>
                <a:gd name="connsiteX8" fmla="*/ 1073943 w 1147762"/>
                <a:gd name="connsiteY8" fmla="*/ 104775 h 745332"/>
                <a:gd name="connsiteX9" fmla="*/ 745331 w 1147762"/>
                <a:gd name="connsiteY9" fmla="*/ 142875 h 745332"/>
                <a:gd name="connsiteX10" fmla="*/ 745331 w 1147762"/>
                <a:gd name="connsiteY10" fmla="*/ 121444 h 745332"/>
                <a:gd name="connsiteX11" fmla="*/ 647700 w 1147762"/>
                <a:gd name="connsiteY11" fmla="*/ 0 h 745332"/>
                <a:gd name="connsiteX12" fmla="*/ 73818 w 1147762"/>
                <a:gd name="connsiteY12" fmla="*/ 95250 h 74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7762" h="745332">
                  <a:moveTo>
                    <a:pt x="73818" y="95250"/>
                  </a:moveTo>
                  <a:lnTo>
                    <a:pt x="73818" y="95250"/>
                  </a:lnTo>
                  <a:lnTo>
                    <a:pt x="0" y="328613"/>
                  </a:lnTo>
                  <a:cubicBezTo>
                    <a:pt x="794" y="392907"/>
                    <a:pt x="1587" y="457200"/>
                    <a:pt x="2381" y="521494"/>
                  </a:cubicBezTo>
                  <a:lnTo>
                    <a:pt x="69056" y="716757"/>
                  </a:lnTo>
                  <a:lnTo>
                    <a:pt x="288131" y="745332"/>
                  </a:lnTo>
                  <a:lnTo>
                    <a:pt x="1019175" y="569119"/>
                  </a:lnTo>
                  <a:lnTo>
                    <a:pt x="1147762" y="378619"/>
                  </a:lnTo>
                  <a:lnTo>
                    <a:pt x="1073943" y="104775"/>
                  </a:lnTo>
                  <a:lnTo>
                    <a:pt x="745331" y="142875"/>
                  </a:lnTo>
                  <a:lnTo>
                    <a:pt x="745331" y="121444"/>
                  </a:lnTo>
                  <a:lnTo>
                    <a:pt x="647700" y="0"/>
                  </a:lnTo>
                  <a:lnTo>
                    <a:pt x="73818" y="952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7"/>
              <a:extLst>
                <a:ext uri="{FF2B5EF4-FFF2-40B4-BE49-F238E27FC236}">
                  <a16:creationId xmlns:a16="http://schemas.microsoft.com/office/drawing/2014/main" id="{FA92F651-BD84-4F34-85B4-3473109B682D}"/>
                </a:ext>
              </a:extLst>
            </p:cNvPr>
            <p:cNvSpPr/>
            <p:nvPr/>
          </p:nvSpPr>
          <p:spPr>
            <a:xfrm>
              <a:off x="2974181" y="3709988"/>
              <a:ext cx="1150144" cy="738187"/>
            </a:xfrm>
            <a:custGeom>
              <a:avLst/>
              <a:gdLst>
                <a:gd name="connsiteX0" fmla="*/ 200025 w 1150144"/>
                <a:gd name="connsiteY0" fmla="*/ 0 h 738187"/>
                <a:gd name="connsiteX1" fmla="*/ 45244 w 1150144"/>
                <a:gd name="connsiteY1" fmla="*/ 180975 h 738187"/>
                <a:gd name="connsiteX2" fmla="*/ 0 w 1150144"/>
                <a:gd name="connsiteY2" fmla="*/ 469106 h 738187"/>
                <a:gd name="connsiteX3" fmla="*/ 7144 w 1150144"/>
                <a:gd name="connsiteY3" fmla="*/ 597693 h 738187"/>
                <a:gd name="connsiteX4" fmla="*/ 228600 w 1150144"/>
                <a:gd name="connsiteY4" fmla="*/ 690562 h 738187"/>
                <a:gd name="connsiteX5" fmla="*/ 933450 w 1150144"/>
                <a:gd name="connsiteY5" fmla="*/ 738187 h 738187"/>
                <a:gd name="connsiteX6" fmla="*/ 1088232 w 1150144"/>
                <a:gd name="connsiteY6" fmla="*/ 621506 h 738187"/>
                <a:gd name="connsiteX7" fmla="*/ 1150144 w 1150144"/>
                <a:gd name="connsiteY7" fmla="*/ 345281 h 738187"/>
                <a:gd name="connsiteX8" fmla="*/ 1059657 w 1150144"/>
                <a:gd name="connsiteY8" fmla="*/ 278606 h 738187"/>
                <a:gd name="connsiteX9" fmla="*/ 809625 w 1150144"/>
                <a:gd name="connsiteY9" fmla="*/ 257175 h 738187"/>
                <a:gd name="connsiteX10" fmla="*/ 757238 w 1150144"/>
                <a:gd name="connsiteY10" fmla="*/ 73818 h 738187"/>
                <a:gd name="connsiteX11" fmla="*/ 200025 w 1150144"/>
                <a:gd name="connsiteY11" fmla="*/ 0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144" h="738187">
                  <a:moveTo>
                    <a:pt x="200025" y="0"/>
                  </a:moveTo>
                  <a:lnTo>
                    <a:pt x="45244" y="180975"/>
                  </a:lnTo>
                  <a:lnTo>
                    <a:pt x="0" y="469106"/>
                  </a:lnTo>
                  <a:lnTo>
                    <a:pt x="7144" y="597693"/>
                  </a:lnTo>
                  <a:lnTo>
                    <a:pt x="228600" y="690562"/>
                  </a:lnTo>
                  <a:lnTo>
                    <a:pt x="933450" y="738187"/>
                  </a:lnTo>
                  <a:lnTo>
                    <a:pt x="1088232" y="621506"/>
                  </a:lnTo>
                  <a:lnTo>
                    <a:pt x="1150144" y="345281"/>
                  </a:lnTo>
                  <a:lnTo>
                    <a:pt x="1059657" y="278606"/>
                  </a:lnTo>
                  <a:lnTo>
                    <a:pt x="809625" y="257175"/>
                  </a:lnTo>
                  <a:lnTo>
                    <a:pt x="757238" y="73818"/>
                  </a:lnTo>
                  <a:lnTo>
                    <a:pt x="2000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8"/>
              <a:extLst>
                <a:ext uri="{FF2B5EF4-FFF2-40B4-BE49-F238E27FC236}">
                  <a16:creationId xmlns:a16="http://schemas.microsoft.com/office/drawing/2014/main" id="{0A0AD337-49C2-4D89-91D1-A82A20B30BA5}"/>
                </a:ext>
              </a:extLst>
            </p:cNvPr>
            <p:cNvSpPr/>
            <p:nvPr/>
          </p:nvSpPr>
          <p:spPr>
            <a:xfrm>
              <a:off x="5003006" y="3583781"/>
              <a:ext cx="1121569" cy="728663"/>
            </a:xfrm>
            <a:custGeom>
              <a:avLst/>
              <a:gdLst>
                <a:gd name="connsiteX0" fmla="*/ 50007 w 1121569"/>
                <a:gd name="connsiteY0" fmla="*/ 83344 h 728663"/>
                <a:gd name="connsiteX1" fmla="*/ 0 w 1121569"/>
                <a:gd name="connsiteY1" fmla="*/ 388144 h 728663"/>
                <a:gd name="connsiteX2" fmla="*/ 23813 w 1121569"/>
                <a:gd name="connsiteY2" fmla="*/ 545307 h 728663"/>
                <a:gd name="connsiteX3" fmla="*/ 71438 w 1121569"/>
                <a:gd name="connsiteY3" fmla="*/ 573882 h 728663"/>
                <a:gd name="connsiteX4" fmla="*/ 83344 w 1121569"/>
                <a:gd name="connsiteY4" fmla="*/ 695325 h 728663"/>
                <a:gd name="connsiteX5" fmla="*/ 319088 w 1121569"/>
                <a:gd name="connsiteY5" fmla="*/ 728663 h 728663"/>
                <a:gd name="connsiteX6" fmla="*/ 1012032 w 1121569"/>
                <a:gd name="connsiteY6" fmla="*/ 550069 h 728663"/>
                <a:gd name="connsiteX7" fmla="*/ 1035844 w 1121569"/>
                <a:gd name="connsiteY7" fmla="*/ 531019 h 728663"/>
                <a:gd name="connsiteX8" fmla="*/ 1121569 w 1121569"/>
                <a:gd name="connsiteY8" fmla="*/ 400050 h 728663"/>
                <a:gd name="connsiteX9" fmla="*/ 1114425 w 1121569"/>
                <a:gd name="connsiteY9" fmla="*/ 226219 h 728663"/>
                <a:gd name="connsiteX10" fmla="*/ 1073944 w 1121569"/>
                <a:gd name="connsiteY10" fmla="*/ 104775 h 728663"/>
                <a:gd name="connsiteX11" fmla="*/ 983457 w 1121569"/>
                <a:gd name="connsiteY11" fmla="*/ 92869 h 728663"/>
                <a:gd name="connsiteX12" fmla="*/ 757238 w 1121569"/>
                <a:gd name="connsiteY12" fmla="*/ 128588 h 728663"/>
                <a:gd name="connsiteX13" fmla="*/ 659607 w 1121569"/>
                <a:gd name="connsiteY13" fmla="*/ 0 h 728663"/>
                <a:gd name="connsiteX14" fmla="*/ 169069 w 1121569"/>
                <a:gd name="connsiteY14" fmla="*/ 64294 h 728663"/>
                <a:gd name="connsiteX15" fmla="*/ 50007 w 1121569"/>
                <a:gd name="connsiteY15" fmla="*/ 83344 h 7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1569" h="728663">
                  <a:moveTo>
                    <a:pt x="50007" y="83344"/>
                  </a:moveTo>
                  <a:lnTo>
                    <a:pt x="0" y="388144"/>
                  </a:lnTo>
                  <a:lnTo>
                    <a:pt x="23813" y="545307"/>
                  </a:lnTo>
                  <a:lnTo>
                    <a:pt x="71438" y="573882"/>
                  </a:lnTo>
                  <a:lnTo>
                    <a:pt x="83344" y="695325"/>
                  </a:lnTo>
                  <a:lnTo>
                    <a:pt x="319088" y="728663"/>
                  </a:lnTo>
                  <a:lnTo>
                    <a:pt x="1012032" y="550069"/>
                  </a:lnTo>
                  <a:lnTo>
                    <a:pt x="1035844" y="531019"/>
                  </a:lnTo>
                  <a:lnTo>
                    <a:pt x="1121569" y="400050"/>
                  </a:lnTo>
                  <a:lnTo>
                    <a:pt x="1114425" y="226219"/>
                  </a:lnTo>
                  <a:lnTo>
                    <a:pt x="1073944" y="104775"/>
                  </a:lnTo>
                  <a:lnTo>
                    <a:pt x="983457" y="92869"/>
                  </a:lnTo>
                  <a:lnTo>
                    <a:pt x="757238" y="128588"/>
                  </a:lnTo>
                  <a:lnTo>
                    <a:pt x="659607" y="0"/>
                  </a:lnTo>
                  <a:lnTo>
                    <a:pt x="169069" y="64294"/>
                  </a:lnTo>
                  <a:lnTo>
                    <a:pt x="50007" y="8334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9"/>
              <a:extLst>
                <a:ext uri="{FF2B5EF4-FFF2-40B4-BE49-F238E27FC236}">
                  <a16:creationId xmlns:a16="http://schemas.microsoft.com/office/drawing/2014/main" id="{DFFFEC51-9A6E-4D56-B4C4-E43E09113D08}"/>
                </a:ext>
              </a:extLst>
            </p:cNvPr>
            <p:cNvSpPr/>
            <p:nvPr/>
          </p:nvSpPr>
          <p:spPr>
            <a:xfrm>
              <a:off x="7127081" y="3640931"/>
              <a:ext cx="1121569" cy="735807"/>
            </a:xfrm>
            <a:custGeom>
              <a:avLst/>
              <a:gdLst>
                <a:gd name="connsiteX0" fmla="*/ 161925 w 1121569"/>
                <a:gd name="connsiteY0" fmla="*/ 0 h 735807"/>
                <a:gd name="connsiteX1" fmla="*/ 119063 w 1121569"/>
                <a:gd name="connsiteY1" fmla="*/ 138113 h 735807"/>
                <a:gd name="connsiteX2" fmla="*/ 61913 w 1121569"/>
                <a:gd name="connsiteY2" fmla="*/ 142875 h 735807"/>
                <a:gd name="connsiteX3" fmla="*/ 0 w 1121569"/>
                <a:gd name="connsiteY3" fmla="*/ 378619 h 735807"/>
                <a:gd name="connsiteX4" fmla="*/ 7144 w 1121569"/>
                <a:gd name="connsiteY4" fmla="*/ 538163 h 735807"/>
                <a:gd name="connsiteX5" fmla="*/ 80963 w 1121569"/>
                <a:gd name="connsiteY5" fmla="*/ 571500 h 735807"/>
                <a:gd name="connsiteX6" fmla="*/ 173832 w 1121569"/>
                <a:gd name="connsiteY6" fmla="*/ 673894 h 735807"/>
                <a:gd name="connsiteX7" fmla="*/ 869157 w 1121569"/>
                <a:gd name="connsiteY7" fmla="*/ 735807 h 735807"/>
                <a:gd name="connsiteX8" fmla="*/ 1031082 w 1121569"/>
                <a:gd name="connsiteY8" fmla="*/ 692944 h 735807"/>
                <a:gd name="connsiteX9" fmla="*/ 1121569 w 1121569"/>
                <a:gd name="connsiteY9" fmla="*/ 559594 h 735807"/>
                <a:gd name="connsiteX10" fmla="*/ 1119188 w 1121569"/>
                <a:gd name="connsiteY10" fmla="*/ 311944 h 735807"/>
                <a:gd name="connsiteX11" fmla="*/ 902494 w 1121569"/>
                <a:gd name="connsiteY11" fmla="*/ 245269 h 735807"/>
                <a:gd name="connsiteX12" fmla="*/ 814388 w 1121569"/>
                <a:gd name="connsiteY12" fmla="*/ 252413 h 735807"/>
                <a:gd name="connsiteX13" fmla="*/ 814388 w 1121569"/>
                <a:gd name="connsiteY13" fmla="*/ 223838 h 735807"/>
                <a:gd name="connsiteX14" fmla="*/ 759619 w 1121569"/>
                <a:gd name="connsiteY14" fmla="*/ 76200 h 735807"/>
                <a:gd name="connsiteX15" fmla="*/ 161925 w 1121569"/>
                <a:gd name="connsiteY15" fmla="*/ 0 h 7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1569" h="735807">
                  <a:moveTo>
                    <a:pt x="161925" y="0"/>
                  </a:moveTo>
                  <a:lnTo>
                    <a:pt x="119063" y="138113"/>
                  </a:lnTo>
                  <a:lnTo>
                    <a:pt x="61913" y="142875"/>
                  </a:lnTo>
                  <a:lnTo>
                    <a:pt x="0" y="378619"/>
                  </a:lnTo>
                  <a:lnTo>
                    <a:pt x="7144" y="538163"/>
                  </a:lnTo>
                  <a:lnTo>
                    <a:pt x="80963" y="571500"/>
                  </a:lnTo>
                  <a:lnTo>
                    <a:pt x="173832" y="673894"/>
                  </a:lnTo>
                  <a:lnTo>
                    <a:pt x="869157" y="735807"/>
                  </a:lnTo>
                  <a:lnTo>
                    <a:pt x="1031082" y="692944"/>
                  </a:lnTo>
                  <a:lnTo>
                    <a:pt x="1121569" y="559594"/>
                  </a:lnTo>
                  <a:cubicBezTo>
                    <a:pt x="1120775" y="477044"/>
                    <a:pt x="1119982" y="394494"/>
                    <a:pt x="1119188" y="311944"/>
                  </a:cubicBezTo>
                  <a:lnTo>
                    <a:pt x="902494" y="245269"/>
                  </a:lnTo>
                  <a:lnTo>
                    <a:pt x="814388" y="252413"/>
                  </a:lnTo>
                  <a:lnTo>
                    <a:pt x="814388" y="223838"/>
                  </a:lnTo>
                  <a:lnTo>
                    <a:pt x="759619" y="76200"/>
                  </a:lnTo>
                  <a:lnTo>
                    <a:pt x="1619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0"/>
              <a:extLst>
                <a:ext uri="{FF2B5EF4-FFF2-40B4-BE49-F238E27FC236}">
                  <a16:creationId xmlns:a16="http://schemas.microsoft.com/office/drawing/2014/main" id="{81559555-50B3-422D-B66E-C8690D1B4EDE}"/>
                </a:ext>
              </a:extLst>
            </p:cNvPr>
            <p:cNvSpPr/>
            <p:nvPr/>
          </p:nvSpPr>
          <p:spPr>
            <a:xfrm>
              <a:off x="215900" y="5651500"/>
              <a:ext cx="1130300" cy="723900"/>
            </a:xfrm>
            <a:custGeom>
              <a:avLst/>
              <a:gdLst>
                <a:gd name="connsiteX0" fmla="*/ 120650 w 1130300"/>
                <a:gd name="connsiteY0" fmla="*/ 50800 h 723900"/>
                <a:gd name="connsiteX1" fmla="*/ 120650 w 1130300"/>
                <a:gd name="connsiteY1" fmla="*/ 50800 h 723900"/>
                <a:gd name="connsiteX2" fmla="*/ 66675 w 1130300"/>
                <a:gd name="connsiteY2" fmla="*/ 155575 h 723900"/>
                <a:gd name="connsiteX3" fmla="*/ 15875 w 1130300"/>
                <a:gd name="connsiteY3" fmla="*/ 276225 h 723900"/>
                <a:gd name="connsiteX4" fmla="*/ 0 w 1130300"/>
                <a:gd name="connsiteY4" fmla="*/ 460375 h 723900"/>
                <a:gd name="connsiteX5" fmla="*/ 57150 w 1130300"/>
                <a:gd name="connsiteY5" fmla="*/ 555625 h 723900"/>
                <a:gd name="connsiteX6" fmla="*/ 50800 w 1130300"/>
                <a:gd name="connsiteY6" fmla="*/ 660400 h 723900"/>
                <a:gd name="connsiteX7" fmla="*/ 260350 w 1130300"/>
                <a:gd name="connsiteY7" fmla="*/ 723900 h 723900"/>
                <a:gd name="connsiteX8" fmla="*/ 990600 w 1130300"/>
                <a:gd name="connsiteY8" fmla="*/ 609600 h 723900"/>
                <a:gd name="connsiteX9" fmla="*/ 1104900 w 1130300"/>
                <a:gd name="connsiteY9" fmla="*/ 463550 h 723900"/>
                <a:gd name="connsiteX10" fmla="*/ 1130300 w 1130300"/>
                <a:gd name="connsiteY10" fmla="*/ 311150 h 723900"/>
                <a:gd name="connsiteX11" fmla="*/ 1095375 w 1130300"/>
                <a:gd name="connsiteY11" fmla="*/ 174625 h 723900"/>
                <a:gd name="connsiteX12" fmla="*/ 1000125 w 1130300"/>
                <a:gd name="connsiteY12" fmla="*/ 123825 h 723900"/>
                <a:gd name="connsiteX13" fmla="*/ 781050 w 1130300"/>
                <a:gd name="connsiteY13" fmla="*/ 155575 h 723900"/>
                <a:gd name="connsiteX14" fmla="*/ 682625 w 1130300"/>
                <a:gd name="connsiteY14" fmla="*/ 0 h 723900"/>
                <a:gd name="connsiteX15" fmla="*/ 120650 w 1130300"/>
                <a:gd name="connsiteY15" fmla="*/ 50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0300" h="723900">
                  <a:moveTo>
                    <a:pt x="120650" y="50800"/>
                  </a:moveTo>
                  <a:lnTo>
                    <a:pt x="120650" y="50800"/>
                  </a:lnTo>
                  <a:lnTo>
                    <a:pt x="66675" y="155575"/>
                  </a:lnTo>
                  <a:lnTo>
                    <a:pt x="15875" y="276225"/>
                  </a:lnTo>
                  <a:lnTo>
                    <a:pt x="0" y="460375"/>
                  </a:lnTo>
                  <a:lnTo>
                    <a:pt x="57150" y="555625"/>
                  </a:lnTo>
                  <a:lnTo>
                    <a:pt x="50800" y="660400"/>
                  </a:lnTo>
                  <a:lnTo>
                    <a:pt x="260350" y="723900"/>
                  </a:lnTo>
                  <a:lnTo>
                    <a:pt x="990600" y="609600"/>
                  </a:lnTo>
                  <a:lnTo>
                    <a:pt x="1104900" y="463550"/>
                  </a:lnTo>
                  <a:lnTo>
                    <a:pt x="1130300" y="311150"/>
                  </a:lnTo>
                  <a:lnTo>
                    <a:pt x="1095375" y="174625"/>
                  </a:lnTo>
                  <a:lnTo>
                    <a:pt x="1000125" y="123825"/>
                  </a:lnTo>
                  <a:lnTo>
                    <a:pt x="781050" y="155575"/>
                  </a:lnTo>
                  <a:lnTo>
                    <a:pt x="682625" y="0"/>
                  </a:lnTo>
                  <a:lnTo>
                    <a:pt x="120650" y="508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0"/>
              <a:extLst>
                <a:ext uri="{FF2B5EF4-FFF2-40B4-BE49-F238E27FC236}">
                  <a16:creationId xmlns:a16="http://schemas.microsoft.com/office/drawing/2014/main" id="{81951A17-4EC0-4CD4-B582-5DB91CF08844}"/>
                </a:ext>
              </a:extLst>
            </p:cNvPr>
            <p:cNvSpPr/>
            <p:nvPr/>
          </p:nvSpPr>
          <p:spPr>
            <a:xfrm>
              <a:off x="2041525" y="5651500"/>
              <a:ext cx="1143000" cy="800100"/>
            </a:xfrm>
            <a:custGeom>
              <a:avLst/>
              <a:gdLst>
                <a:gd name="connsiteX0" fmla="*/ 212725 w 1143000"/>
                <a:gd name="connsiteY0" fmla="*/ 0 h 800100"/>
                <a:gd name="connsiteX1" fmla="*/ 34925 w 1143000"/>
                <a:gd name="connsiteY1" fmla="*/ 212725 h 800100"/>
                <a:gd name="connsiteX2" fmla="*/ 0 w 1143000"/>
                <a:gd name="connsiteY2" fmla="*/ 438150 h 800100"/>
                <a:gd name="connsiteX3" fmla="*/ 9525 w 1143000"/>
                <a:gd name="connsiteY3" fmla="*/ 590550 h 800100"/>
                <a:gd name="connsiteX4" fmla="*/ 190500 w 1143000"/>
                <a:gd name="connsiteY4" fmla="*/ 688975 h 800100"/>
                <a:gd name="connsiteX5" fmla="*/ 873125 w 1143000"/>
                <a:gd name="connsiteY5" fmla="*/ 800100 h 800100"/>
                <a:gd name="connsiteX6" fmla="*/ 1095375 w 1143000"/>
                <a:gd name="connsiteY6" fmla="*/ 711200 h 800100"/>
                <a:gd name="connsiteX7" fmla="*/ 1143000 w 1143000"/>
                <a:gd name="connsiteY7" fmla="*/ 441325 h 800100"/>
                <a:gd name="connsiteX8" fmla="*/ 1012825 w 1143000"/>
                <a:gd name="connsiteY8" fmla="*/ 320675 h 800100"/>
                <a:gd name="connsiteX9" fmla="*/ 841375 w 1143000"/>
                <a:gd name="connsiteY9" fmla="*/ 317500 h 800100"/>
                <a:gd name="connsiteX10" fmla="*/ 784225 w 1143000"/>
                <a:gd name="connsiteY10" fmla="*/ 95250 h 800100"/>
                <a:gd name="connsiteX11" fmla="*/ 212725 w 1143000"/>
                <a:gd name="connsiteY11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0" h="800100">
                  <a:moveTo>
                    <a:pt x="212725" y="0"/>
                  </a:moveTo>
                  <a:lnTo>
                    <a:pt x="34925" y="212725"/>
                  </a:lnTo>
                  <a:lnTo>
                    <a:pt x="0" y="438150"/>
                  </a:lnTo>
                  <a:lnTo>
                    <a:pt x="9525" y="590550"/>
                  </a:lnTo>
                  <a:lnTo>
                    <a:pt x="190500" y="688975"/>
                  </a:lnTo>
                  <a:lnTo>
                    <a:pt x="873125" y="800100"/>
                  </a:lnTo>
                  <a:lnTo>
                    <a:pt x="1095375" y="711200"/>
                  </a:lnTo>
                  <a:lnTo>
                    <a:pt x="1143000" y="441325"/>
                  </a:lnTo>
                  <a:lnTo>
                    <a:pt x="1012825" y="320675"/>
                  </a:lnTo>
                  <a:lnTo>
                    <a:pt x="841375" y="317500"/>
                  </a:lnTo>
                  <a:lnTo>
                    <a:pt x="784225" y="95250"/>
                  </a:lnTo>
                  <a:lnTo>
                    <a:pt x="2127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1"/>
              <a:extLst>
                <a:ext uri="{FF2B5EF4-FFF2-40B4-BE49-F238E27FC236}">
                  <a16:creationId xmlns:a16="http://schemas.microsoft.com/office/drawing/2014/main" id="{28512E0A-4A0E-4DD8-A8D3-7822C0E019A9}"/>
                </a:ext>
              </a:extLst>
            </p:cNvPr>
            <p:cNvSpPr/>
            <p:nvPr/>
          </p:nvSpPr>
          <p:spPr>
            <a:xfrm>
              <a:off x="4254500" y="5810250"/>
              <a:ext cx="1139825" cy="673100"/>
            </a:xfrm>
            <a:custGeom>
              <a:avLst/>
              <a:gdLst>
                <a:gd name="connsiteX0" fmla="*/ 127000 w 1139825"/>
                <a:gd name="connsiteY0" fmla="*/ 0 h 673100"/>
                <a:gd name="connsiteX1" fmla="*/ 53975 w 1139825"/>
                <a:gd name="connsiteY1" fmla="*/ 155575 h 673100"/>
                <a:gd name="connsiteX2" fmla="*/ 25400 w 1139825"/>
                <a:gd name="connsiteY2" fmla="*/ 206375 h 673100"/>
                <a:gd name="connsiteX3" fmla="*/ 0 w 1139825"/>
                <a:gd name="connsiteY3" fmla="*/ 495300 h 673100"/>
                <a:gd name="connsiteX4" fmla="*/ 41275 w 1139825"/>
                <a:gd name="connsiteY4" fmla="*/ 600075 h 673100"/>
                <a:gd name="connsiteX5" fmla="*/ 212725 w 1139825"/>
                <a:gd name="connsiteY5" fmla="*/ 673100 h 673100"/>
                <a:gd name="connsiteX6" fmla="*/ 282575 w 1139825"/>
                <a:gd name="connsiteY6" fmla="*/ 660400 h 673100"/>
                <a:gd name="connsiteX7" fmla="*/ 955675 w 1139825"/>
                <a:gd name="connsiteY7" fmla="*/ 673100 h 673100"/>
                <a:gd name="connsiteX8" fmla="*/ 1000125 w 1139825"/>
                <a:gd name="connsiteY8" fmla="*/ 663575 h 673100"/>
                <a:gd name="connsiteX9" fmla="*/ 1038225 w 1139825"/>
                <a:gd name="connsiteY9" fmla="*/ 654050 h 673100"/>
                <a:gd name="connsiteX10" fmla="*/ 1111250 w 1139825"/>
                <a:gd name="connsiteY10" fmla="*/ 552450 h 673100"/>
                <a:gd name="connsiteX11" fmla="*/ 1139825 w 1139825"/>
                <a:gd name="connsiteY11" fmla="*/ 273050 h 673100"/>
                <a:gd name="connsiteX12" fmla="*/ 1082675 w 1139825"/>
                <a:gd name="connsiteY12" fmla="*/ 225425 h 673100"/>
                <a:gd name="connsiteX13" fmla="*/ 815975 w 1139825"/>
                <a:gd name="connsiteY13" fmla="*/ 196850 h 673100"/>
                <a:gd name="connsiteX14" fmla="*/ 765175 w 1139825"/>
                <a:gd name="connsiteY14" fmla="*/ 34925 h 673100"/>
                <a:gd name="connsiteX15" fmla="*/ 127000 w 1139825"/>
                <a:gd name="connsiteY15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9825" h="673100">
                  <a:moveTo>
                    <a:pt x="127000" y="0"/>
                  </a:moveTo>
                  <a:lnTo>
                    <a:pt x="53975" y="155575"/>
                  </a:lnTo>
                  <a:lnTo>
                    <a:pt x="25400" y="206375"/>
                  </a:lnTo>
                  <a:lnTo>
                    <a:pt x="0" y="495300"/>
                  </a:lnTo>
                  <a:lnTo>
                    <a:pt x="41275" y="600075"/>
                  </a:lnTo>
                  <a:lnTo>
                    <a:pt x="212725" y="673100"/>
                  </a:lnTo>
                  <a:cubicBezTo>
                    <a:pt x="265316" y="658074"/>
                    <a:pt x="241765" y="660400"/>
                    <a:pt x="282575" y="660400"/>
                  </a:cubicBezTo>
                  <a:lnTo>
                    <a:pt x="955675" y="673100"/>
                  </a:lnTo>
                  <a:lnTo>
                    <a:pt x="1000125" y="663575"/>
                  </a:lnTo>
                  <a:cubicBezTo>
                    <a:pt x="1012881" y="660631"/>
                    <a:pt x="1038225" y="654050"/>
                    <a:pt x="1038225" y="654050"/>
                  </a:cubicBezTo>
                  <a:lnTo>
                    <a:pt x="1111250" y="552450"/>
                  </a:lnTo>
                  <a:lnTo>
                    <a:pt x="1139825" y="273050"/>
                  </a:lnTo>
                  <a:lnTo>
                    <a:pt x="1082675" y="225425"/>
                  </a:lnTo>
                  <a:lnTo>
                    <a:pt x="815975" y="196850"/>
                  </a:lnTo>
                  <a:lnTo>
                    <a:pt x="765175" y="34925"/>
                  </a:lnTo>
                  <a:lnTo>
                    <a:pt x="1270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2"/>
              <a:extLst>
                <a:ext uri="{FF2B5EF4-FFF2-40B4-BE49-F238E27FC236}">
                  <a16:creationId xmlns:a16="http://schemas.microsoft.com/office/drawing/2014/main" id="{89F9A964-46BA-4FB5-BE48-CB7F5C1815A7}"/>
                </a:ext>
              </a:extLst>
            </p:cNvPr>
            <p:cNvSpPr/>
            <p:nvPr/>
          </p:nvSpPr>
          <p:spPr>
            <a:xfrm>
              <a:off x="6486525" y="5445125"/>
              <a:ext cx="1098550" cy="958850"/>
            </a:xfrm>
            <a:custGeom>
              <a:avLst/>
              <a:gdLst>
                <a:gd name="connsiteX0" fmla="*/ 447675 w 1098550"/>
                <a:gd name="connsiteY0" fmla="*/ 82550 h 958850"/>
                <a:gd name="connsiteX1" fmla="*/ 9525 w 1098550"/>
                <a:gd name="connsiteY1" fmla="*/ 387350 h 958850"/>
                <a:gd name="connsiteX2" fmla="*/ 0 w 1098550"/>
                <a:gd name="connsiteY2" fmla="*/ 482600 h 958850"/>
                <a:gd name="connsiteX3" fmla="*/ 25400 w 1098550"/>
                <a:gd name="connsiteY3" fmla="*/ 704850 h 958850"/>
                <a:gd name="connsiteX4" fmla="*/ 234950 w 1098550"/>
                <a:gd name="connsiteY4" fmla="*/ 958850 h 958850"/>
                <a:gd name="connsiteX5" fmla="*/ 336550 w 1098550"/>
                <a:gd name="connsiteY5" fmla="*/ 908050 h 958850"/>
                <a:gd name="connsiteX6" fmla="*/ 450850 w 1098550"/>
                <a:gd name="connsiteY6" fmla="*/ 908050 h 958850"/>
                <a:gd name="connsiteX7" fmla="*/ 1035050 w 1098550"/>
                <a:gd name="connsiteY7" fmla="*/ 431800 h 958850"/>
                <a:gd name="connsiteX8" fmla="*/ 1098550 w 1098550"/>
                <a:gd name="connsiteY8" fmla="*/ 196850 h 958850"/>
                <a:gd name="connsiteX9" fmla="*/ 911225 w 1098550"/>
                <a:gd name="connsiteY9" fmla="*/ 0 h 958850"/>
                <a:gd name="connsiteX10" fmla="*/ 742950 w 1098550"/>
                <a:gd name="connsiteY10" fmla="*/ 73025 h 958850"/>
                <a:gd name="connsiteX11" fmla="*/ 635000 w 1098550"/>
                <a:gd name="connsiteY11" fmla="*/ 165100 h 958850"/>
                <a:gd name="connsiteX12" fmla="*/ 447675 w 1098550"/>
                <a:gd name="connsiteY12" fmla="*/ 8255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550" h="958850">
                  <a:moveTo>
                    <a:pt x="447675" y="82550"/>
                  </a:moveTo>
                  <a:lnTo>
                    <a:pt x="9525" y="387350"/>
                  </a:lnTo>
                  <a:lnTo>
                    <a:pt x="0" y="482600"/>
                  </a:lnTo>
                  <a:lnTo>
                    <a:pt x="25400" y="704850"/>
                  </a:lnTo>
                  <a:lnTo>
                    <a:pt x="234950" y="958850"/>
                  </a:lnTo>
                  <a:lnTo>
                    <a:pt x="336550" y="908050"/>
                  </a:lnTo>
                  <a:lnTo>
                    <a:pt x="450850" y="908050"/>
                  </a:lnTo>
                  <a:lnTo>
                    <a:pt x="1035050" y="431800"/>
                  </a:lnTo>
                  <a:lnTo>
                    <a:pt x="1098550" y="196850"/>
                  </a:lnTo>
                  <a:lnTo>
                    <a:pt x="911225" y="0"/>
                  </a:lnTo>
                  <a:lnTo>
                    <a:pt x="742950" y="73025"/>
                  </a:lnTo>
                  <a:lnTo>
                    <a:pt x="635000" y="165100"/>
                  </a:lnTo>
                  <a:lnTo>
                    <a:pt x="447675" y="8255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501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2020-09-28T20:11:47Z</dcterms:created>
  <dcterms:modified xsi:type="dcterms:W3CDTF">2020-09-28T20:27:08Z</dcterms:modified>
</cp:coreProperties>
</file>