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3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8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2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7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4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3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0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3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0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8042-A65A-4313-9B6F-179E675922B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CFA1-4BE3-47EA-BD12-EA64837C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35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flsh/charity9.html" TargetMode="External"/><Relationship Id="rId13" Type="http://schemas.openxmlformats.org/officeDocument/2006/relationships/hyperlink" Target="https://technologystudent.com/gprep07/vac3.html" TargetMode="External"/><Relationship Id="rId3" Type="http://schemas.openxmlformats.org/officeDocument/2006/relationships/hyperlink" Target="https://technologystudent.com/despro2/packfn1.htm" TargetMode="External"/><Relationship Id="rId7" Type="http://schemas.openxmlformats.org/officeDocument/2006/relationships/hyperlink" Target="https://technologystudent.com/despro2/pkmat1.htm" TargetMode="External"/><Relationship Id="rId12" Type="http://schemas.openxmlformats.org/officeDocument/2006/relationships/hyperlink" Target="https://technologystudent.com/despro2/devman2.htm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technologystudent.com/despro2/drink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prddes1/perfpk4.html" TargetMode="External"/><Relationship Id="rId11" Type="http://schemas.openxmlformats.org/officeDocument/2006/relationships/hyperlink" Target="https://technologystudent.com/despro2/devman1.htm" TargetMode="External"/><Relationship Id="rId5" Type="http://schemas.openxmlformats.org/officeDocument/2006/relationships/hyperlink" Target="https://technologystudent.com/despro2/crdpap2.htm" TargetMode="External"/><Relationship Id="rId15" Type="http://schemas.openxmlformats.org/officeDocument/2006/relationships/hyperlink" Target="https://technologystudent.com/despro_3/promopk2.html" TargetMode="External"/><Relationship Id="rId10" Type="http://schemas.openxmlformats.org/officeDocument/2006/relationships/hyperlink" Target="https://technologystudent.com/despro2/develp4.htm" TargetMode="External"/><Relationship Id="rId4" Type="http://schemas.openxmlformats.org/officeDocument/2006/relationships/hyperlink" Target="https://technologystudent.com/despro2/crdpap1.htm" TargetMode="External"/><Relationship Id="rId9" Type="http://schemas.openxmlformats.org/officeDocument/2006/relationships/hyperlink" Target="https://technologystudent.com/despro_flsh/laminate1.html" TargetMode="External"/><Relationship Id="rId14" Type="http://schemas.openxmlformats.org/officeDocument/2006/relationships/hyperlink" Target="https://technologystudent.com/prddes1/enviro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1608C-6578-4F54-B876-7A74B9DEA180}"/>
              </a:ext>
            </a:extLst>
          </p:cNvPr>
          <p:cNvGrpSpPr/>
          <p:nvPr/>
        </p:nvGrpSpPr>
        <p:grpSpPr>
          <a:xfrm>
            <a:off x="0" y="195957"/>
            <a:ext cx="9144000" cy="6466086"/>
            <a:chOff x="0" y="195957"/>
            <a:chExt cx="9144000" cy="6466086"/>
          </a:xfrm>
        </p:grpSpPr>
        <p:pic>
          <p:nvPicPr>
            <p:cNvPr id="5" name="Picture 4" descr="Timeline&#10;&#10;Description automatically generated">
              <a:extLst>
                <a:ext uri="{FF2B5EF4-FFF2-40B4-BE49-F238E27FC236}">
                  <a16:creationId xmlns:a16="http://schemas.microsoft.com/office/drawing/2014/main" id="{1999D09A-58D1-4FC8-B4C4-7048C921F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5957"/>
              <a:ext cx="9144000" cy="6466086"/>
            </a:xfrm>
            <a:prstGeom prst="rect">
              <a:avLst/>
            </a:prstGeom>
          </p:spPr>
        </p:pic>
        <p:sp>
          <p:nvSpPr>
            <p:cNvPr id="6" name="Freeform: Shape 5">
              <a:hlinkClick r:id="rId3"/>
              <a:extLst>
                <a:ext uri="{FF2B5EF4-FFF2-40B4-BE49-F238E27FC236}">
                  <a16:creationId xmlns:a16="http://schemas.microsoft.com/office/drawing/2014/main" id="{43AE1626-9875-43B5-8C39-12EC26CAD4E3}"/>
                </a:ext>
              </a:extLst>
            </p:cNvPr>
            <p:cNvSpPr/>
            <p:nvPr/>
          </p:nvSpPr>
          <p:spPr>
            <a:xfrm>
              <a:off x="310718" y="1722268"/>
              <a:ext cx="1242874" cy="1012054"/>
            </a:xfrm>
            <a:custGeom>
              <a:avLst/>
              <a:gdLst>
                <a:gd name="connsiteX0" fmla="*/ 1242874 w 1242874"/>
                <a:gd name="connsiteY0" fmla="*/ 559293 h 1012054"/>
                <a:gd name="connsiteX1" fmla="*/ 239698 w 1242874"/>
                <a:gd name="connsiteY1" fmla="*/ 0 h 1012054"/>
                <a:gd name="connsiteX2" fmla="*/ 0 w 1242874"/>
                <a:gd name="connsiteY2" fmla="*/ 133165 h 1012054"/>
                <a:gd name="connsiteX3" fmla="*/ 35511 w 1242874"/>
                <a:gd name="connsiteY3" fmla="*/ 337351 h 1012054"/>
                <a:gd name="connsiteX4" fmla="*/ 1012055 w 1242874"/>
                <a:gd name="connsiteY4" fmla="*/ 1012054 h 1012054"/>
                <a:gd name="connsiteX5" fmla="*/ 1242874 w 1242874"/>
                <a:gd name="connsiteY5" fmla="*/ 559293 h 101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874" h="1012054">
                  <a:moveTo>
                    <a:pt x="1242874" y="559293"/>
                  </a:moveTo>
                  <a:lnTo>
                    <a:pt x="239698" y="0"/>
                  </a:lnTo>
                  <a:lnTo>
                    <a:pt x="0" y="133165"/>
                  </a:lnTo>
                  <a:lnTo>
                    <a:pt x="35511" y="337351"/>
                  </a:lnTo>
                  <a:lnTo>
                    <a:pt x="1012055" y="1012054"/>
                  </a:lnTo>
                  <a:lnTo>
                    <a:pt x="1242874" y="55929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hlinkClick r:id="rId4"/>
              <a:extLst>
                <a:ext uri="{FF2B5EF4-FFF2-40B4-BE49-F238E27FC236}">
                  <a16:creationId xmlns:a16="http://schemas.microsoft.com/office/drawing/2014/main" id="{01A01452-495D-404A-8C25-230FF8DA6563}"/>
                </a:ext>
              </a:extLst>
            </p:cNvPr>
            <p:cNvSpPr/>
            <p:nvPr/>
          </p:nvSpPr>
          <p:spPr>
            <a:xfrm>
              <a:off x="2210540" y="1704513"/>
              <a:ext cx="923277" cy="1216240"/>
            </a:xfrm>
            <a:custGeom>
              <a:avLst/>
              <a:gdLst>
                <a:gd name="connsiteX0" fmla="*/ 754602 w 923277"/>
                <a:gd name="connsiteY0" fmla="*/ 0 h 1216240"/>
                <a:gd name="connsiteX1" fmla="*/ 399495 w 923277"/>
                <a:gd name="connsiteY1" fmla="*/ 79899 h 1216240"/>
                <a:gd name="connsiteX2" fmla="*/ 417250 w 923277"/>
                <a:gd name="connsiteY2" fmla="*/ 390617 h 1216240"/>
                <a:gd name="connsiteX3" fmla="*/ 106532 w 923277"/>
                <a:gd name="connsiteY3" fmla="*/ 417250 h 1216240"/>
                <a:gd name="connsiteX4" fmla="*/ 0 w 923277"/>
                <a:gd name="connsiteY4" fmla="*/ 639192 h 1216240"/>
                <a:gd name="connsiteX5" fmla="*/ 133165 w 923277"/>
                <a:gd name="connsiteY5" fmla="*/ 1118586 h 1216240"/>
                <a:gd name="connsiteX6" fmla="*/ 719091 w 923277"/>
                <a:gd name="connsiteY6" fmla="*/ 1216240 h 1216240"/>
                <a:gd name="connsiteX7" fmla="*/ 923277 w 923277"/>
                <a:gd name="connsiteY7" fmla="*/ 1145219 h 1216240"/>
                <a:gd name="connsiteX8" fmla="*/ 781235 w 923277"/>
                <a:gd name="connsiteY8" fmla="*/ 923277 h 1216240"/>
                <a:gd name="connsiteX9" fmla="*/ 710213 w 923277"/>
                <a:gd name="connsiteY9" fmla="*/ 461638 h 1216240"/>
                <a:gd name="connsiteX10" fmla="*/ 559293 w 923277"/>
                <a:gd name="connsiteY10" fmla="*/ 372862 h 1216240"/>
                <a:gd name="connsiteX11" fmla="*/ 532660 w 923277"/>
                <a:gd name="connsiteY11" fmla="*/ 186431 h 1216240"/>
                <a:gd name="connsiteX12" fmla="*/ 772357 w 923277"/>
                <a:gd name="connsiteY12" fmla="*/ 71021 h 1216240"/>
                <a:gd name="connsiteX13" fmla="*/ 754602 w 923277"/>
                <a:gd name="connsiteY13" fmla="*/ 0 h 121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3277" h="1216240">
                  <a:moveTo>
                    <a:pt x="754602" y="0"/>
                  </a:moveTo>
                  <a:lnTo>
                    <a:pt x="399495" y="79899"/>
                  </a:lnTo>
                  <a:lnTo>
                    <a:pt x="417250" y="390617"/>
                  </a:lnTo>
                  <a:lnTo>
                    <a:pt x="106532" y="417250"/>
                  </a:lnTo>
                  <a:lnTo>
                    <a:pt x="0" y="639192"/>
                  </a:lnTo>
                  <a:lnTo>
                    <a:pt x="133165" y="1118586"/>
                  </a:lnTo>
                  <a:lnTo>
                    <a:pt x="719091" y="1216240"/>
                  </a:lnTo>
                  <a:lnTo>
                    <a:pt x="923277" y="1145219"/>
                  </a:lnTo>
                  <a:lnTo>
                    <a:pt x="781235" y="923277"/>
                  </a:lnTo>
                  <a:lnTo>
                    <a:pt x="710213" y="461638"/>
                  </a:lnTo>
                  <a:lnTo>
                    <a:pt x="559293" y="372862"/>
                  </a:lnTo>
                  <a:lnTo>
                    <a:pt x="532660" y="186431"/>
                  </a:lnTo>
                  <a:lnTo>
                    <a:pt x="772357" y="71021"/>
                  </a:lnTo>
                  <a:lnTo>
                    <a:pt x="754602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hlinkClick r:id="rId5"/>
              <a:extLst>
                <a:ext uri="{FF2B5EF4-FFF2-40B4-BE49-F238E27FC236}">
                  <a16:creationId xmlns:a16="http://schemas.microsoft.com/office/drawing/2014/main" id="{4A3C239C-DD97-4718-93C8-B59505556B4A}"/>
                </a:ext>
              </a:extLst>
            </p:cNvPr>
            <p:cNvSpPr/>
            <p:nvPr/>
          </p:nvSpPr>
          <p:spPr>
            <a:xfrm>
              <a:off x="3959441" y="1597981"/>
              <a:ext cx="949910" cy="1260629"/>
            </a:xfrm>
            <a:custGeom>
              <a:avLst/>
              <a:gdLst>
                <a:gd name="connsiteX0" fmla="*/ 195309 w 949910"/>
                <a:gd name="connsiteY0" fmla="*/ 1260629 h 1260629"/>
                <a:gd name="connsiteX1" fmla="*/ 949910 w 949910"/>
                <a:gd name="connsiteY1" fmla="*/ 1091953 h 1260629"/>
                <a:gd name="connsiteX2" fmla="*/ 754602 w 949910"/>
                <a:gd name="connsiteY2" fmla="*/ 159798 h 1260629"/>
                <a:gd name="connsiteX3" fmla="*/ 727969 w 949910"/>
                <a:gd name="connsiteY3" fmla="*/ 79899 h 1260629"/>
                <a:gd name="connsiteX4" fmla="*/ 550415 w 949910"/>
                <a:gd name="connsiteY4" fmla="*/ 97654 h 1260629"/>
                <a:gd name="connsiteX5" fmla="*/ 461639 w 949910"/>
                <a:gd name="connsiteY5" fmla="*/ 0 h 1260629"/>
                <a:gd name="connsiteX6" fmla="*/ 177553 w 949910"/>
                <a:gd name="connsiteY6" fmla="*/ 44388 h 1260629"/>
                <a:gd name="connsiteX7" fmla="*/ 186431 w 949910"/>
                <a:gd name="connsiteY7" fmla="*/ 284085 h 1260629"/>
                <a:gd name="connsiteX8" fmla="*/ 0 w 949910"/>
                <a:gd name="connsiteY8" fmla="*/ 328473 h 1260629"/>
                <a:gd name="connsiteX9" fmla="*/ 195309 w 949910"/>
                <a:gd name="connsiteY9" fmla="*/ 1260629 h 126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9910" h="1260629">
                  <a:moveTo>
                    <a:pt x="195309" y="1260629"/>
                  </a:moveTo>
                  <a:lnTo>
                    <a:pt x="949910" y="1091953"/>
                  </a:lnTo>
                  <a:lnTo>
                    <a:pt x="754602" y="159798"/>
                  </a:lnTo>
                  <a:lnTo>
                    <a:pt x="727969" y="79899"/>
                  </a:lnTo>
                  <a:lnTo>
                    <a:pt x="550415" y="97654"/>
                  </a:lnTo>
                  <a:lnTo>
                    <a:pt x="461639" y="0"/>
                  </a:lnTo>
                  <a:lnTo>
                    <a:pt x="177553" y="44388"/>
                  </a:lnTo>
                  <a:lnTo>
                    <a:pt x="186431" y="284085"/>
                  </a:lnTo>
                  <a:lnTo>
                    <a:pt x="0" y="328473"/>
                  </a:lnTo>
                  <a:lnTo>
                    <a:pt x="195309" y="126062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6"/>
              <a:extLst>
                <a:ext uri="{FF2B5EF4-FFF2-40B4-BE49-F238E27FC236}">
                  <a16:creationId xmlns:a16="http://schemas.microsoft.com/office/drawing/2014/main" id="{B9AE193A-E05D-45E8-8DA7-AA8E42935A19}"/>
                </a:ext>
              </a:extLst>
            </p:cNvPr>
            <p:cNvSpPr/>
            <p:nvPr/>
          </p:nvSpPr>
          <p:spPr>
            <a:xfrm>
              <a:off x="5584054" y="1713390"/>
              <a:ext cx="1535837" cy="1171853"/>
            </a:xfrm>
            <a:custGeom>
              <a:avLst/>
              <a:gdLst>
                <a:gd name="connsiteX0" fmla="*/ 381740 w 1535837"/>
                <a:gd name="connsiteY0" fmla="*/ 17756 h 1171853"/>
                <a:gd name="connsiteX1" fmla="*/ 204187 w 1535837"/>
                <a:gd name="connsiteY1" fmla="*/ 186431 h 1171853"/>
                <a:gd name="connsiteX2" fmla="*/ 248575 w 1535837"/>
                <a:gd name="connsiteY2" fmla="*/ 648070 h 1171853"/>
                <a:gd name="connsiteX3" fmla="*/ 133165 w 1535837"/>
                <a:gd name="connsiteY3" fmla="*/ 470517 h 1171853"/>
                <a:gd name="connsiteX4" fmla="*/ 0 w 1535837"/>
                <a:gd name="connsiteY4" fmla="*/ 585927 h 1171853"/>
                <a:gd name="connsiteX5" fmla="*/ 17756 w 1535837"/>
                <a:gd name="connsiteY5" fmla="*/ 727969 h 1171853"/>
                <a:gd name="connsiteX6" fmla="*/ 355107 w 1535837"/>
                <a:gd name="connsiteY6" fmla="*/ 1003177 h 1171853"/>
                <a:gd name="connsiteX7" fmla="*/ 754602 w 1535837"/>
                <a:gd name="connsiteY7" fmla="*/ 1171853 h 1171853"/>
                <a:gd name="connsiteX8" fmla="*/ 1056443 w 1535837"/>
                <a:gd name="connsiteY8" fmla="*/ 1038688 h 1171853"/>
                <a:gd name="connsiteX9" fmla="*/ 1535837 w 1535837"/>
                <a:gd name="connsiteY9" fmla="*/ 701336 h 1171853"/>
                <a:gd name="connsiteX10" fmla="*/ 1500327 w 1535837"/>
                <a:gd name="connsiteY10" fmla="*/ 514905 h 1171853"/>
                <a:gd name="connsiteX11" fmla="*/ 1331651 w 1535837"/>
                <a:gd name="connsiteY11" fmla="*/ 541538 h 1171853"/>
                <a:gd name="connsiteX12" fmla="*/ 1296140 w 1535837"/>
                <a:gd name="connsiteY12" fmla="*/ 665826 h 1171853"/>
                <a:gd name="connsiteX13" fmla="*/ 1145220 w 1535837"/>
                <a:gd name="connsiteY13" fmla="*/ 683581 h 1171853"/>
                <a:gd name="connsiteX14" fmla="*/ 1162975 w 1535837"/>
                <a:gd name="connsiteY14" fmla="*/ 150921 h 1171853"/>
                <a:gd name="connsiteX15" fmla="*/ 1003177 w 1535837"/>
                <a:gd name="connsiteY15" fmla="*/ 0 h 1171853"/>
                <a:gd name="connsiteX16" fmla="*/ 807868 w 1535837"/>
                <a:gd name="connsiteY16" fmla="*/ 239697 h 1171853"/>
                <a:gd name="connsiteX17" fmla="*/ 603682 w 1535837"/>
                <a:gd name="connsiteY17" fmla="*/ 248575 h 1171853"/>
                <a:gd name="connsiteX18" fmla="*/ 381740 w 1535837"/>
                <a:gd name="connsiteY18" fmla="*/ 17756 h 117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5837" h="1171853">
                  <a:moveTo>
                    <a:pt x="381740" y="17756"/>
                  </a:moveTo>
                  <a:lnTo>
                    <a:pt x="204187" y="186431"/>
                  </a:lnTo>
                  <a:lnTo>
                    <a:pt x="248575" y="648070"/>
                  </a:lnTo>
                  <a:lnTo>
                    <a:pt x="133165" y="470517"/>
                  </a:lnTo>
                  <a:lnTo>
                    <a:pt x="0" y="585927"/>
                  </a:lnTo>
                  <a:lnTo>
                    <a:pt x="17756" y="727969"/>
                  </a:lnTo>
                  <a:lnTo>
                    <a:pt x="355107" y="1003177"/>
                  </a:lnTo>
                  <a:lnTo>
                    <a:pt x="754602" y="1171853"/>
                  </a:lnTo>
                  <a:lnTo>
                    <a:pt x="1056443" y="1038688"/>
                  </a:lnTo>
                  <a:lnTo>
                    <a:pt x="1535837" y="701336"/>
                  </a:lnTo>
                  <a:lnTo>
                    <a:pt x="1500327" y="514905"/>
                  </a:lnTo>
                  <a:lnTo>
                    <a:pt x="1331651" y="541538"/>
                  </a:lnTo>
                  <a:lnTo>
                    <a:pt x="1296140" y="665826"/>
                  </a:lnTo>
                  <a:lnTo>
                    <a:pt x="1145220" y="683581"/>
                  </a:lnTo>
                  <a:lnTo>
                    <a:pt x="1162975" y="150921"/>
                  </a:lnTo>
                  <a:lnTo>
                    <a:pt x="1003177" y="0"/>
                  </a:lnTo>
                  <a:lnTo>
                    <a:pt x="807868" y="239697"/>
                  </a:lnTo>
                  <a:lnTo>
                    <a:pt x="603682" y="248575"/>
                  </a:lnTo>
                  <a:lnTo>
                    <a:pt x="381740" y="1775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7"/>
              <a:extLst>
                <a:ext uri="{FF2B5EF4-FFF2-40B4-BE49-F238E27FC236}">
                  <a16:creationId xmlns:a16="http://schemas.microsoft.com/office/drawing/2014/main" id="{4B20F81B-7B79-4C2D-9DAE-281A2A45C574}"/>
                </a:ext>
              </a:extLst>
            </p:cNvPr>
            <p:cNvSpPr/>
            <p:nvPr/>
          </p:nvSpPr>
          <p:spPr>
            <a:xfrm>
              <a:off x="7661429" y="1686757"/>
              <a:ext cx="896645" cy="1180730"/>
            </a:xfrm>
            <a:custGeom>
              <a:avLst/>
              <a:gdLst>
                <a:gd name="connsiteX0" fmla="*/ 656948 w 896645"/>
                <a:gd name="connsiteY0" fmla="*/ 0 h 1180730"/>
                <a:gd name="connsiteX1" fmla="*/ 337352 w 896645"/>
                <a:gd name="connsiteY1" fmla="*/ 79899 h 1180730"/>
                <a:gd name="connsiteX2" fmla="*/ 292963 w 896645"/>
                <a:gd name="connsiteY2" fmla="*/ 346229 h 1180730"/>
                <a:gd name="connsiteX3" fmla="*/ 26633 w 896645"/>
                <a:gd name="connsiteY3" fmla="*/ 470517 h 1180730"/>
                <a:gd name="connsiteX4" fmla="*/ 0 w 896645"/>
                <a:gd name="connsiteY4" fmla="*/ 736847 h 1180730"/>
                <a:gd name="connsiteX5" fmla="*/ 71021 w 896645"/>
                <a:gd name="connsiteY5" fmla="*/ 1020932 h 1180730"/>
                <a:gd name="connsiteX6" fmla="*/ 435006 w 896645"/>
                <a:gd name="connsiteY6" fmla="*/ 1180730 h 1180730"/>
                <a:gd name="connsiteX7" fmla="*/ 834501 w 896645"/>
                <a:gd name="connsiteY7" fmla="*/ 949911 h 1180730"/>
                <a:gd name="connsiteX8" fmla="*/ 816746 w 896645"/>
                <a:gd name="connsiteY8" fmla="*/ 781235 h 1180730"/>
                <a:gd name="connsiteX9" fmla="*/ 896645 w 896645"/>
                <a:gd name="connsiteY9" fmla="*/ 639193 h 1180730"/>
                <a:gd name="connsiteX10" fmla="*/ 861134 w 896645"/>
                <a:gd name="connsiteY10" fmla="*/ 488272 h 1180730"/>
                <a:gd name="connsiteX11" fmla="*/ 683581 w 896645"/>
                <a:gd name="connsiteY11" fmla="*/ 319596 h 1180730"/>
                <a:gd name="connsiteX12" fmla="*/ 656948 w 896645"/>
                <a:gd name="connsiteY12" fmla="*/ 0 h 118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645" h="1180730">
                  <a:moveTo>
                    <a:pt x="656948" y="0"/>
                  </a:moveTo>
                  <a:lnTo>
                    <a:pt x="337352" y="79899"/>
                  </a:lnTo>
                  <a:lnTo>
                    <a:pt x="292963" y="346229"/>
                  </a:lnTo>
                  <a:lnTo>
                    <a:pt x="26633" y="470517"/>
                  </a:lnTo>
                  <a:lnTo>
                    <a:pt x="0" y="736847"/>
                  </a:lnTo>
                  <a:lnTo>
                    <a:pt x="71021" y="1020932"/>
                  </a:lnTo>
                  <a:lnTo>
                    <a:pt x="435006" y="1180730"/>
                  </a:lnTo>
                  <a:lnTo>
                    <a:pt x="834501" y="949911"/>
                  </a:lnTo>
                  <a:lnTo>
                    <a:pt x="816746" y="781235"/>
                  </a:lnTo>
                  <a:lnTo>
                    <a:pt x="896645" y="639193"/>
                  </a:lnTo>
                  <a:lnTo>
                    <a:pt x="861134" y="488272"/>
                  </a:lnTo>
                  <a:lnTo>
                    <a:pt x="683581" y="319596"/>
                  </a:lnTo>
                  <a:lnTo>
                    <a:pt x="65694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8"/>
              <a:extLst>
                <a:ext uri="{FF2B5EF4-FFF2-40B4-BE49-F238E27FC236}">
                  <a16:creationId xmlns:a16="http://schemas.microsoft.com/office/drawing/2014/main" id="{0B73479D-0691-47F3-853D-4C174F982719}"/>
                </a:ext>
              </a:extLst>
            </p:cNvPr>
            <p:cNvSpPr/>
            <p:nvPr/>
          </p:nvSpPr>
          <p:spPr>
            <a:xfrm>
              <a:off x="7634796" y="3657600"/>
              <a:ext cx="923278" cy="1029810"/>
            </a:xfrm>
            <a:custGeom>
              <a:avLst/>
              <a:gdLst>
                <a:gd name="connsiteX0" fmla="*/ 488272 w 923278"/>
                <a:gd name="connsiteY0" fmla="*/ 168676 h 1029810"/>
                <a:gd name="connsiteX1" fmla="*/ 275208 w 923278"/>
                <a:gd name="connsiteY1" fmla="*/ 0 h 1029810"/>
                <a:gd name="connsiteX2" fmla="*/ 204187 w 923278"/>
                <a:gd name="connsiteY2" fmla="*/ 275208 h 1029810"/>
                <a:gd name="connsiteX3" fmla="*/ 204187 w 923278"/>
                <a:gd name="connsiteY3" fmla="*/ 399495 h 1029810"/>
                <a:gd name="connsiteX4" fmla="*/ 0 w 923278"/>
                <a:gd name="connsiteY4" fmla="*/ 727969 h 1029810"/>
                <a:gd name="connsiteX5" fmla="*/ 355107 w 923278"/>
                <a:gd name="connsiteY5" fmla="*/ 1029810 h 1029810"/>
                <a:gd name="connsiteX6" fmla="*/ 923278 w 923278"/>
                <a:gd name="connsiteY6" fmla="*/ 798990 h 1029810"/>
                <a:gd name="connsiteX7" fmla="*/ 727969 w 923278"/>
                <a:gd name="connsiteY7" fmla="*/ 435006 h 1029810"/>
                <a:gd name="connsiteX8" fmla="*/ 834501 w 923278"/>
                <a:gd name="connsiteY8" fmla="*/ 8878 h 1029810"/>
                <a:gd name="connsiteX9" fmla="*/ 488272 w 923278"/>
                <a:gd name="connsiteY9" fmla="*/ 168676 h 102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3278" h="1029810">
                  <a:moveTo>
                    <a:pt x="488272" y="168676"/>
                  </a:moveTo>
                  <a:lnTo>
                    <a:pt x="275208" y="0"/>
                  </a:lnTo>
                  <a:lnTo>
                    <a:pt x="204187" y="275208"/>
                  </a:lnTo>
                  <a:lnTo>
                    <a:pt x="204187" y="399495"/>
                  </a:lnTo>
                  <a:lnTo>
                    <a:pt x="0" y="727969"/>
                  </a:lnTo>
                  <a:lnTo>
                    <a:pt x="355107" y="1029810"/>
                  </a:lnTo>
                  <a:lnTo>
                    <a:pt x="923278" y="798990"/>
                  </a:lnTo>
                  <a:lnTo>
                    <a:pt x="727969" y="435006"/>
                  </a:lnTo>
                  <a:lnTo>
                    <a:pt x="834501" y="8878"/>
                  </a:lnTo>
                  <a:lnTo>
                    <a:pt x="488272" y="1686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9"/>
              <a:extLst>
                <a:ext uri="{FF2B5EF4-FFF2-40B4-BE49-F238E27FC236}">
                  <a16:creationId xmlns:a16="http://schemas.microsoft.com/office/drawing/2014/main" id="{01FFE8C7-3BE6-492D-9123-15E03BECC1DB}"/>
                </a:ext>
              </a:extLst>
            </p:cNvPr>
            <p:cNvSpPr/>
            <p:nvPr/>
          </p:nvSpPr>
          <p:spPr>
            <a:xfrm>
              <a:off x="5939161" y="3497802"/>
              <a:ext cx="642609" cy="1047565"/>
            </a:xfrm>
            <a:custGeom>
              <a:avLst/>
              <a:gdLst>
                <a:gd name="connsiteX0" fmla="*/ 639192 w 642609"/>
                <a:gd name="connsiteY0" fmla="*/ 8878 h 1047565"/>
                <a:gd name="connsiteX1" fmla="*/ 0 w 642609"/>
                <a:gd name="connsiteY1" fmla="*/ 0 h 1047565"/>
                <a:gd name="connsiteX2" fmla="*/ 35511 w 642609"/>
                <a:gd name="connsiteY2" fmla="*/ 1012054 h 1047565"/>
                <a:gd name="connsiteX3" fmla="*/ 150921 w 642609"/>
                <a:gd name="connsiteY3" fmla="*/ 1047565 h 1047565"/>
                <a:gd name="connsiteX4" fmla="*/ 639192 w 642609"/>
                <a:gd name="connsiteY4" fmla="*/ 1038687 h 1047565"/>
                <a:gd name="connsiteX5" fmla="*/ 639192 w 642609"/>
                <a:gd name="connsiteY5" fmla="*/ 8878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609" h="1047565">
                  <a:moveTo>
                    <a:pt x="639192" y="8878"/>
                  </a:moveTo>
                  <a:lnTo>
                    <a:pt x="0" y="0"/>
                  </a:lnTo>
                  <a:lnTo>
                    <a:pt x="35511" y="1012054"/>
                  </a:lnTo>
                  <a:lnTo>
                    <a:pt x="150921" y="1047565"/>
                  </a:lnTo>
                  <a:lnTo>
                    <a:pt x="639192" y="1038687"/>
                  </a:lnTo>
                  <a:cubicBezTo>
                    <a:pt x="642151" y="704295"/>
                    <a:pt x="645111" y="369903"/>
                    <a:pt x="639192" y="8878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10"/>
              <a:extLst>
                <a:ext uri="{FF2B5EF4-FFF2-40B4-BE49-F238E27FC236}">
                  <a16:creationId xmlns:a16="http://schemas.microsoft.com/office/drawing/2014/main" id="{BEC14C55-FC1F-4868-AEE5-0537683331C7}"/>
                </a:ext>
              </a:extLst>
            </p:cNvPr>
            <p:cNvSpPr/>
            <p:nvPr/>
          </p:nvSpPr>
          <p:spPr>
            <a:xfrm>
              <a:off x="3852909" y="3666478"/>
              <a:ext cx="1056442" cy="896644"/>
            </a:xfrm>
            <a:custGeom>
              <a:avLst/>
              <a:gdLst>
                <a:gd name="connsiteX0" fmla="*/ 1056442 w 1056442"/>
                <a:gd name="connsiteY0" fmla="*/ 301840 h 896644"/>
                <a:gd name="connsiteX1" fmla="*/ 710213 w 1056442"/>
                <a:gd name="connsiteY1" fmla="*/ 17755 h 896644"/>
                <a:gd name="connsiteX2" fmla="*/ 577048 w 1056442"/>
                <a:gd name="connsiteY2" fmla="*/ 35510 h 896644"/>
                <a:gd name="connsiteX3" fmla="*/ 470516 w 1056442"/>
                <a:gd name="connsiteY3" fmla="*/ 0 h 896644"/>
                <a:gd name="connsiteX4" fmla="*/ 399495 w 1056442"/>
                <a:gd name="connsiteY4" fmla="*/ 8877 h 896644"/>
                <a:gd name="connsiteX5" fmla="*/ 328474 w 1056442"/>
                <a:gd name="connsiteY5" fmla="*/ 106532 h 896644"/>
                <a:gd name="connsiteX6" fmla="*/ 0 w 1056442"/>
                <a:gd name="connsiteY6" fmla="*/ 168675 h 896644"/>
                <a:gd name="connsiteX7" fmla="*/ 17755 w 1056442"/>
                <a:gd name="connsiteY7" fmla="*/ 532660 h 896644"/>
                <a:gd name="connsiteX8" fmla="*/ 266330 w 1056442"/>
                <a:gd name="connsiteY8" fmla="*/ 896644 h 896644"/>
                <a:gd name="connsiteX9" fmla="*/ 1020932 w 1056442"/>
                <a:gd name="connsiteY9" fmla="*/ 683580 h 896644"/>
                <a:gd name="connsiteX10" fmla="*/ 1056442 w 1056442"/>
                <a:gd name="connsiteY10" fmla="*/ 301840 h 89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6442" h="896644">
                  <a:moveTo>
                    <a:pt x="1056442" y="301840"/>
                  </a:moveTo>
                  <a:lnTo>
                    <a:pt x="710213" y="17755"/>
                  </a:lnTo>
                  <a:lnTo>
                    <a:pt x="577048" y="35510"/>
                  </a:lnTo>
                  <a:lnTo>
                    <a:pt x="470516" y="0"/>
                  </a:lnTo>
                  <a:lnTo>
                    <a:pt x="399495" y="8877"/>
                  </a:lnTo>
                  <a:lnTo>
                    <a:pt x="328474" y="106532"/>
                  </a:lnTo>
                  <a:lnTo>
                    <a:pt x="0" y="168675"/>
                  </a:lnTo>
                  <a:lnTo>
                    <a:pt x="17755" y="532660"/>
                  </a:lnTo>
                  <a:lnTo>
                    <a:pt x="266330" y="896644"/>
                  </a:lnTo>
                  <a:lnTo>
                    <a:pt x="1020932" y="683580"/>
                  </a:lnTo>
                  <a:lnTo>
                    <a:pt x="1056442" y="30184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11"/>
              <a:extLst>
                <a:ext uri="{FF2B5EF4-FFF2-40B4-BE49-F238E27FC236}">
                  <a16:creationId xmlns:a16="http://schemas.microsoft.com/office/drawing/2014/main" id="{E6B4586B-A68B-43AD-A6A2-CB7F91FE0720}"/>
                </a:ext>
              </a:extLst>
            </p:cNvPr>
            <p:cNvSpPr/>
            <p:nvPr/>
          </p:nvSpPr>
          <p:spPr>
            <a:xfrm>
              <a:off x="2121763" y="3684233"/>
              <a:ext cx="949911" cy="941033"/>
            </a:xfrm>
            <a:custGeom>
              <a:avLst/>
              <a:gdLst>
                <a:gd name="connsiteX0" fmla="*/ 941033 w 949911"/>
                <a:gd name="connsiteY0" fmla="*/ 177553 h 941033"/>
                <a:gd name="connsiteX1" fmla="*/ 239697 w 949911"/>
                <a:gd name="connsiteY1" fmla="*/ 0 h 941033"/>
                <a:gd name="connsiteX2" fmla="*/ 71021 w 949911"/>
                <a:gd name="connsiteY2" fmla="*/ 62144 h 941033"/>
                <a:gd name="connsiteX3" fmla="*/ 0 w 949911"/>
                <a:gd name="connsiteY3" fmla="*/ 186431 h 941033"/>
                <a:gd name="connsiteX4" fmla="*/ 44388 w 949911"/>
                <a:gd name="connsiteY4" fmla="*/ 435006 h 941033"/>
                <a:gd name="connsiteX5" fmla="*/ 79899 w 949911"/>
                <a:gd name="connsiteY5" fmla="*/ 506027 h 941033"/>
                <a:gd name="connsiteX6" fmla="*/ 97654 w 949911"/>
                <a:gd name="connsiteY6" fmla="*/ 710214 h 941033"/>
                <a:gd name="connsiteX7" fmla="*/ 292963 w 949911"/>
                <a:gd name="connsiteY7" fmla="*/ 941033 h 941033"/>
                <a:gd name="connsiteX8" fmla="*/ 843379 w 949911"/>
                <a:gd name="connsiteY8" fmla="*/ 781235 h 941033"/>
                <a:gd name="connsiteX9" fmla="*/ 949911 w 949911"/>
                <a:gd name="connsiteY9" fmla="*/ 701336 h 941033"/>
                <a:gd name="connsiteX10" fmla="*/ 941033 w 949911"/>
                <a:gd name="connsiteY10" fmla="*/ 550416 h 941033"/>
                <a:gd name="connsiteX11" fmla="*/ 941033 w 949911"/>
                <a:gd name="connsiteY11" fmla="*/ 177553 h 94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911" h="941033">
                  <a:moveTo>
                    <a:pt x="941033" y="177553"/>
                  </a:moveTo>
                  <a:lnTo>
                    <a:pt x="239697" y="0"/>
                  </a:lnTo>
                  <a:lnTo>
                    <a:pt x="71021" y="62144"/>
                  </a:lnTo>
                  <a:lnTo>
                    <a:pt x="0" y="186431"/>
                  </a:lnTo>
                  <a:lnTo>
                    <a:pt x="44388" y="435006"/>
                  </a:lnTo>
                  <a:lnTo>
                    <a:pt x="79899" y="506027"/>
                  </a:lnTo>
                  <a:lnTo>
                    <a:pt x="97654" y="710214"/>
                  </a:lnTo>
                  <a:lnTo>
                    <a:pt x="292963" y="941033"/>
                  </a:lnTo>
                  <a:lnTo>
                    <a:pt x="843379" y="781235"/>
                  </a:lnTo>
                  <a:lnTo>
                    <a:pt x="949911" y="701336"/>
                  </a:lnTo>
                  <a:lnTo>
                    <a:pt x="941033" y="550416"/>
                  </a:lnTo>
                  <a:lnTo>
                    <a:pt x="941033" y="17755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2"/>
              <a:extLst>
                <a:ext uri="{FF2B5EF4-FFF2-40B4-BE49-F238E27FC236}">
                  <a16:creationId xmlns:a16="http://schemas.microsoft.com/office/drawing/2014/main" id="{3BF9ECE1-D6D5-4C94-BB7B-77A2FED51CD3}"/>
                </a:ext>
              </a:extLst>
            </p:cNvPr>
            <p:cNvSpPr/>
            <p:nvPr/>
          </p:nvSpPr>
          <p:spPr>
            <a:xfrm>
              <a:off x="372862" y="3666478"/>
              <a:ext cx="1118587" cy="994299"/>
            </a:xfrm>
            <a:custGeom>
              <a:avLst/>
              <a:gdLst>
                <a:gd name="connsiteX0" fmla="*/ 1118587 w 1118587"/>
                <a:gd name="connsiteY0" fmla="*/ 159798 h 994299"/>
                <a:gd name="connsiteX1" fmla="*/ 754602 w 1118587"/>
                <a:gd name="connsiteY1" fmla="*/ 0 h 994299"/>
                <a:gd name="connsiteX2" fmla="*/ 621437 w 1118587"/>
                <a:gd name="connsiteY2" fmla="*/ 186431 h 994299"/>
                <a:gd name="connsiteX3" fmla="*/ 523783 w 1118587"/>
                <a:gd name="connsiteY3" fmla="*/ 106532 h 994299"/>
                <a:gd name="connsiteX4" fmla="*/ 319596 w 1118587"/>
                <a:gd name="connsiteY4" fmla="*/ 195308 h 994299"/>
                <a:gd name="connsiteX5" fmla="*/ 292963 w 1118587"/>
                <a:gd name="connsiteY5" fmla="*/ 310718 h 994299"/>
                <a:gd name="connsiteX6" fmla="*/ 0 w 1118587"/>
                <a:gd name="connsiteY6" fmla="*/ 426128 h 994299"/>
                <a:gd name="connsiteX7" fmla="*/ 8878 w 1118587"/>
                <a:gd name="connsiteY7" fmla="*/ 736846 h 994299"/>
                <a:gd name="connsiteX8" fmla="*/ 328474 w 1118587"/>
                <a:gd name="connsiteY8" fmla="*/ 994299 h 994299"/>
                <a:gd name="connsiteX9" fmla="*/ 568171 w 1118587"/>
                <a:gd name="connsiteY9" fmla="*/ 852256 h 994299"/>
                <a:gd name="connsiteX10" fmla="*/ 710214 w 1118587"/>
                <a:gd name="connsiteY10" fmla="*/ 878889 h 994299"/>
                <a:gd name="connsiteX11" fmla="*/ 985421 w 1118587"/>
                <a:gd name="connsiteY11" fmla="*/ 719091 h 994299"/>
                <a:gd name="connsiteX12" fmla="*/ 949911 w 1118587"/>
                <a:gd name="connsiteY12" fmla="*/ 532660 h 994299"/>
                <a:gd name="connsiteX13" fmla="*/ 1118587 w 1118587"/>
                <a:gd name="connsiteY13" fmla="*/ 159798 h 99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8587" h="994299">
                  <a:moveTo>
                    <a:pt x="1118587" y="159798"/>
                  </a:moveTo>
                  <a:lnTo>
                    <a:pt x="754602" y="0"/>
                  </a:lnTo>
                  <a:lnTo>
                    <a:pt x="621437" y="186431"/>
                  </a:lnTo>
                  <a:lnTo>
                    <a:pt x="523783" y="106532"/>
                  </a:lnTo>
                  <a:lnTo>
                    <a:pt x="319596" y="195308"/>
                  </a:lnTo>
                  <a:lnTo>
                    <a:pt x="292963" y="310718"/>
                  </a:lnTo>
                  <a:lnTo>
                    <a:pt x="0" y="426128"/>
                  </a:lnTo>
                  <a:lnTo>
                    <a:pt x="8878" y="736846"/>
                  </a:lnTo>
                  <a:lnTo>
                    <a:pt x="328474" y="994299"/>
                  </a:lnTo>
                  <a:lnTo>
                    <a:pt x="568171" y="852256"/>
                  </a:lnTo>
                  <a:lnTo>
                    <a:pt x="710214" y="878889"/>
                  </a:lnTo>
                  <a:lnTo>
                    <a:pt x="985421" y="719091"/>
                  </a:lnTo>
                  <a:lnTo>
                    <a:pt x="949911" y="532660"/>
                  </a:lnTo>
                  <a:lnTo>
                    <a:pt x="1118587" y="15979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3"/>
              <a:extLst>
                <a:ext uri="{FF2B5EF4-FFF2-40B4-BE49-F238E27FC236}">
                  <a16:creationId xmlns:a16="http://schemas.microsoft.com/office/drawing/2014/main" id="{EB4929CF-BEB3-4F08-B988-F850AE6B1013}"/>
                </a:ext>
              </a:extLst>
            </p:cNvPr>
            <p:cNvSpPr/>
            <p:nvPr/>
          </p:nvSpPr>
          <p:spPr>
            <a:xfrm>
              <a:off x="381740" y="5397623"/>
              <a:ext cx="1287262" cy="1118587"/>
            </a:xfrm>
            <a:custGeom>
              <a:avLst/>
              <a:gdLst>
                <a:gd name="connsiteX0" fmla="*/ 994299 w 1287262"/>
                <a:gd name="connsiteY0" fmla="*/ 0 h 1118587"/>
                <a:gd name="connsiteX1" fmla="*/ 488272 w 1287262"/>
                <a:gd name="connsiteY1" fmla="*/ 26633 h 1118587"/>
                <a:gd name="connsiteX2" fmla="*/ 479394 w 1287262"/>
                <a:gd name="connsiteY2" fmla="*/ 168676 h 1118587"/>
                <a:gd name="connsiteX3" fmla="*/ 195309 w 1287262"/>
                <a:gd name="connsiteY3" fmla="*/ 177554 h 1118587"/>
                <a:gd name="connsiteX4" fmla="*/ 0 w 1287262"/>
                <a:gd name="connsiteY4" fmla="*/ 585927 h 1118587"/>
                <a:gd name="connsiteX5" fmla="*/ 97654 w 1287262"/>
                <a:gd name="connsiteY5" fmla="*/ 745725 h 1118587"/>
                <a:gd name="connsiteX6" fmla="*/ 435006 w 1287262"/>
                <a:gd name="connsiteY6" fmla="*/ 727969 h 1118587"/>
                <a:gd name="connsiteX7" fmla="*/ 630314 w 1287262"/>
                <a:gd name="connsiteY7" fmla="*/ 1118587 h 1118587"/>
                <a:gd name="connsiteX8" fmla="*/ 1287262 w 1287262"/>
                <a:gd name="connsiteY8" fmla="*/ 763480 h 1118587"/>
                <a:gd name="connsiteX9" fmla="*/ 1012054 w 1287262"/>
                <a:gd name="connsiteY9" fmla="*/ 372862 h 1118587"/>
                <a:gd name="connsiteX10" fmla="*/ 1287262 w 1287262"/>
                <a:gd name="connsiteY10" fmla="*/ 355107 h 1118587"/>
                <a:gd name="connsiteX11" fmla="*/ 1287262 w 1287262"/>
                <a:gd name="connsiteY11" fmla="*/ 248575 h 1118587"/>
                <a:gd name="connsiteX12" fmla="*/ 994299 w 1287262"/>
                <a:gd name="connsiteY12" fmla="*/ 0 h 111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262" h="1118587">
                  <a:moveTo>
                    <a:pt x="994299" y="0"/>
                  </a:moveTo>
                  <a:lnTo>
                    <a:pt x="488272" y="26633"/>
                  </a:lnTo>
                  <a:lnTo>
                    <a:pt x="479394" y="168676"/>
                  </a:lnTo>
                  <a:lnTo>
                    <a:pt x="195309" y="177554"/>
                  </a:lnTo>
                  <a:lnTo>
                    <a:pt x="0" y="585927"/>
                  </a:lnTo>
                  <a:lnTo>
                    <a:pt x="97654" y="745725"/>
                  </a:lnTo>
                  <a:lnTo>
                    <a:pt x="435006" y="727969"/>
                  </a:lnTo>
                  <a:lnTo>
                    <a:pt x="630314" y="1118587"/>
                  </a:lnTo>
                  <a:lnTo>
                    <a:pt x="1287262" y="763480"/>
                  </a:lnTo>
                  <a:lnTo>
                    <a:pt x="1012054" y="372862"/>
                  </a:lnTo>
                  <a:lnTo>
                    <a:pt x="1287262" y="355107"/>
                  </a:lnTo>
                  <a:lnTo>
                    <a:pt x="1287262" y="248575"/>
                  </a:lnTo>
                  <a:lnTo>
                    <a:pt x="994299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14"/>
              <a:extLst>
                <a:ext uri="{FF2B5EF4-FFF2-40B4-BE49-F238E27FC236}">
                  <a16:creationId xmlns:a16="http://schemas.microsoft.com/office/drawing/2014/main" id="{EC770E81-5F92-42BD-AFA1-99E8B6212586}"/>
                </a:ext>
              </a:extLst>
            </p:cNvPr>
            <p:cNvSpPr/>
            <p:nvPr/>
          </p:nvSpPr>
          <p:spPr>
            <a:xfrm>
              <a:off x="2521258" y="5388746"/>
              <a:ext cx="1127464" cy="1100831"/>
            </a:xfrm>
            <a:custGeom>
              <a:avLst/>
              <a:gdLst>
                <a:gd name="connsiteX0" fmla="*/ 870012 w 1127464"/>
                <a:gd name="connsiteY0" fmla="*/ 0 h 1100831"/>
                <a:gd name="connsiteX1" fmla="*/ 355107 w 1127464"/>
                <a:gd name="connsiteY1" fmla="*/ 53266 h 1100831"/>
                <a:gd name="connsiteX2" fmla="*/ 0 w 1127464"/>
                <a:gd name="connsiteY2" fmla="*/ 683580 h 1100831"/>
                <a:gd name="connsiteX3" fmla="*/ 8878 w 1127464"/>
                <a:gd name="connsiteY3" fmla="*/ 985421 h 1100831"/>
                <a:gd name="connsiteX4" fmla="*/ 648070 w 1127464"/>
                <a:gd name="connsiteY4" fmla="*/ 1100831 h 1100831"/>
                <a:gd name="connsiteX5" fmla="*/ 1127464 w 1127464"/>
                <a:gd name="connsiteY5" fmla="*/ 949910 h 1100831"/>
                <a:gd name="connsiteX6" fmla="*/ 1127464 w 1127464"/>
                <a:gd name="connsiteY6" fmla="*/ 630314 h 1100831"/>
                <a:gd name="connsiteX7" fmla="*/ 852257 w 1127464"/>
                <a:gd name="connsiteY7" fmla="*/ 585926 h 1100831"/>
                <a:gd name="connsiteX8" fmla="*/ 1091954 w 1127464"/>
                <a:gd name="connsiteY8" fmla="*/ 159798 h 1100831"/>
                <a:gd name="connsiteX9" fmla="*/ 870012 w 1127464"/>
                <a:gd name="connsiteY9" fmla="*/ 0 h 110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7464" h="1100831">
                  <a:moveTo>
                    <a:pt x="870012" y="0"/>
                  </a:moveTo>
                  <a:lnTo>
                    <a:pt x="355107" y="53266"/>
                  </a:lnTo>
                  <a:lnTo>
                    <a:pt x="0" y="683580"/>
                  </a:lnTo>
                  <a:lnTo>
                    <a:pt x="8878" y="985421"/>
                  </a:lnTo>
                  <a:lnTo>
                    <a:pt x="648070" y="1100831"/>
                  </a:lnTo>
                  <a:lnTo>
                    <a:pt x="1127464" y="949910"/>
                  </a:lnTo>
                  <a:lnTo>
                    <a:pt x="1127464" y="630314"/>
                  </a:lnTo>
                  <a:lnTo>
                    <a:pt x="852257" y="585926"/>
                  </a:lnTo>
                  <a:lnTo>
                    <a:pt x="1091954" y="159798"/>
                  </a:lnTo>
                  <a:lnTo>
                    <a:pt x="870012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hlinkClick r:id="rId15"/>
              <a:extLst>
                <a:ext uri="{FF2B5EF4-FFF2-40B4-BE49-F238E27FC236}">
                  <a16:creationId xmlns:a16="http://schemas.microsoft.com/office/drawing/2014/main" id="{5993E68D-6F98-4706-A137-4DA68A8C6EB5}"/>
                </a:ext>
              </a:extLst>
            </p:cNvPr>
            <p:cNvSpPr/>
            <p:nvPr/>
          </p:nvSpPr>
          <p:spPr>
            <a:xfrm>
              <a:off x="4873841" y="5246703"/>
              <a:ext cx="816745" cy="1278384"/>
            </a:xfrm>
            <a:custGeom>
              <a:avLst/>
              <a:gdLst>
                <a:gd name="connsiteX0" fmla="*/ 390617 w 816745"/>
                <a:gd name="connsiteY0" fmla="*/ 0 h 1278384"/>
                <a:gd name="connsiteX1" fmla="*/ 275208 w 816745"/>
                <a:gd name="connsiteY1" fmla="*/ 115410 h 1278384"/>
                <a:gd name="connsiteX2" fmla="*/ 44388 w 816745"/>
                <a:gd name="connsiteY2" fmla="*/ 88777 h 1278384"/>
                <a:gd name="connsiteX3" fmla="*/ 8877 w 816745"/>
                <a:gd name="connsiteY3" fmla="*/ 230819 h 1278384"/>
                <a:gd name="connsiteX4" fmla="*/ 0 w 816745"/>
                <a:gd name="connsiteY4" fmla="*/ 1083076 h 1278384"/>
                <a:gd name="connsiteX5" fmla="*/ 213064 w 816745"/>
                <a:gd name="connsiteY5" fmla="*/ 1278384 h 1278384"/>
                <a:gd name="connsiteX6" fmla="*/ 754602 w 816745"/>
                <a:gd name="connsiteY6" fmla="*/ 1136342 h 1278384"/>
                <a:gd name="connsiteX7" fmla="*/ 816745 w 816745"/>
                <a:gd name="connsiteY7" fmla="*/ 319596 h 1278384"/>
                <a:gd name="connsiteX8" fmla="*/ 736846 w 816745"/>
                <a:gd name="connsiteY8" fmla="*/ 292963 h 1278384"/>
                <a:gd name="connsiteX9" fmla="*/ 754602 w 816745"/>
                <a:gd name="connsiteY9" fmla="*/ 142043 h 1278384"/>
                <a:gd name="connsiteX10" fmla="*/ 710213 w 816745"/>
                <a:gd name="connsiteY10" fmla="*/ 88777 h 1278384"/>
                <a:gd name="connsiteX11" fmla="*/ 585926 w 816745"/>
                <a:gd name="connsiteY11" fmla="*/ 133165 h 1278384"/>
                <a:gd name="connsiteX12" fmla="*/ 523782 w 816745"/>
                <a:gd name="connsiteY12" fmla="*/ 0 h 1278384"/>
                <a:gd name="connsiteX13" fmla="*/ 390617 w 816745"/>
                <a:gd name="connsiteY13" fmla="*/ 0 h 127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6745" h="1278384">
                  <a:moveTo>
                    <a:pt x="390617" y="0"/>
                  </a:moveTo>
                  <a:lnTo>
                    <a:pt x="275208" y="115410"/>
                  </a:lnTo>
                  <a:lnTo>
                    <a:pt x="44388" y="88777"/>
                  </a:lnTo>
                  <a:lnTo>
                    <a:pt x="8877" y="230819"/>
                  </a:lnTo>
                  <a:lnTo>
                    <a:pt x="0" y="1083076"/>
                  </a:lnTo>
                  <a:lnTo>
                    <a:pt x="213064" y="1278384"/>
                  </a:lnTo>
                  <a:lnTo>
                    <a:pt x="754602" y="1136342"/>
                  </a:lnTo>
                  <a:lnTo>
                    <a:pt x="816745" y="319596"/>
                  </a:lnTo>
                  <a:lnTo>
                    <a:pt x="736846" y="292963"/>
                  </a:lnTo>
                  <a:lnTo>
                    <a:pt x="754602" y="142043"/>
                  </a:lnTo>
                  <a:lnTo>
                    <a:pt x="710213" y="88777"/>
                  </a:lnTo>
                  <a:lnTo>
                    <a:pt x="585926" y="133165"/>
                  </a:lnTo>
                  <a:lnTo>
                    <a:pt x="523782" y="0"/>
                  </a:lnTo>
                  <a:lnTo>
                    <a:pt x="390617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hlinkClick r:id="rId16"/>
              <a:extLst>
                <a:ext uri="{FF2B5EF4-FFF2-40B4-BE49-F238E27FC236}">
                  <a16:creationId xmlns:a16="http://schemas.microsoft.com/office/drawing/2014/main" id="{138B29DA-0FD0-4B41-8684-7755EE8C10E8}"/>
                </a:ext>
              </a:extLst>
            </p:cNvPr>
            <p:cNvSpPr/>
            <p:nvPr/>
          </p:nvSpPr>
          <p:spPr>
            <a:xfrm>
              <a:off x="7182035" y="5282214"/>
              <a:ext cx="1171852" cy="1083075"/>
            </a:xfrm>
            <a:custGeom>
              <a:avLst/>
              <a:gdLst>
                <a:gd name="connsiteX0" fmla="*/ 763480 w 1171852"/>
                <a:gd name="connsiteY0" fmla="*/ 0 h 1083075"/>
                <a:gd name="connsiteX1" fmla="*/ 0 w 1171852"/>
                <a:gd name="connsiteY1" fmla="*/ 230819 h 1083075"/>
                <a:gd name="connsiteX2" fmla="*/ 0 w 1171852"/>
                <a:gd name="connsiteY2" fmla="*/ 319596 h 1083075"/>
                <a:gd name="connsiteX3" fmla="*/ 230819 w 1171852"/>
                <a:gd name="connsiteY3" fmla="*/ 816745 h 1083075"/>
                <a:gd name="connsiteX4" fmla="*/ 230819 w 1171852"/>
                <a:gd name="connsiteY4" fmla="*/ 1083075 h 1083075"/>
                <a:gd name="connsiteX5" fmla="*/ 1162975 w 1171852"/>
                <a:gd name="connsiteY5" fmla="*/ 1083075 h 1083075"/>
                <a:gd name="connsiteX6" fmla="*/ 1171852 w 1171852"/>
                <a:gd name="connsiteY6" fmla="*/ 488271 h 1083075"/>
                <a:gd name="connsiteX7" fmla="*/ 1083076 w 1171852"/>
                <a:gd name="connsiteY7" fmla="*/ 452761 h 1083075"/>
                <a:gd name="connsiteX8" fmla="*/ 763480 w 1171852"/>
                <a:gd name="connsiteY8" fmla="*/ 0 h 10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852" h="1083075">
                  <a:moveTo>
                    <a:pt x="763480" y="0"/>
                  </a:moveTo>
                  <a:lnTo>
                    <a:pt x="0" y="230819"/>
                  </a:lnTo>
                  <a:lnTo>
                    <a:pt x="0" y="319596"/>
                  </a:lnTo>
                  <a:lnTo>
                    <a:pt x="230819" y="816745"/>
                  </a:lnTo>
                  <a:lnTo>
                    <a:pt x="230819" y="1083075"/>
                  </a:lnTo>
                  <a:lnTo>
                    <a:pt x="1162975" y="1083075"/>
                  </a:lnTo>
                  <a:lnTo>
                    <a:pt x="1171852" y="488271"/>
                  </a:lnTo>
                  <a:lnTo>
                    <a:pt x="1083076" y="452761"/>
                  </a:lnTo>
                  <a:lnTo>
                    <a:pt x="76348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964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2021-01-26T11:05:33Z</dcterms:created>
  <dcterms:modified xsi:type="dcterms:W3CDTF">2021-01-26T11:20:10Z</dcterms:modified>
</cp:coreProperties>
</file>