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58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F8BF-5006-4E26-8168-760E660EB0F8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F231-6ADD-4B52-A673-5B664307A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782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F8BF-5006-4E26-8168-760E660EB0F8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F231-6ADD-4B52-A673-5B664307A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6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F8BF-5006-4E26-8168-760E660EB0F8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F231-6ADD-4B52-A673-5B664307A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277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F8BF-5006-4E26-8168-760E660EB0F8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F231-6ADD-4B52-A673-5B664307A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055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F8BF-5006-4E26-8168-760E660EB0F8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F231-6ADD-4B52-A673-5B664307A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345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F8BF-5006-4E26-8168-760E660EB0F8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F231-6ADD-4B52-A673-5B664307A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243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F8BF-5006-4E26-8168-760E660EB0F8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F231-6ADD-4B52-A673-5B664307A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374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F8BF-5006-4E26-8168-760E660EB0F8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F231-6ADD-4B52-A673-5B664307A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99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F8BF-5006-4E26-8168-760E660EB0F8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F231-6ADD-4B52-A673-5B664307A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62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F8BF-5006-4E26-8168-760E660EB0F8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F231-6ADD-4B52-A673-5B664307A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64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F8BF-5006-4E26-8168-760E660EB0F8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F231-6ADD-4B52-A673-5B664307A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858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5F8BF-5006-4E26-8168-760E660EB0F8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BF231-6ADD-4B52-A673-5B664307A8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11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ignpro/twopers1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ignpro/twopers1.ht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echnologystudent.com/despro2/drawtec2a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ignpro/twopers2.ht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echnologystudent.com/designpro/wdshade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ignpro/perhous1.ht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despro2/bung3.htm" TargetMode="External"/><Relationship Id="rId3" Type="http://schemas.openxmlformats.org/officeDocument/2006/relationships/hyperlink" Target="https://technologystudent.com/designpro/perhous2.htm" TargetMode="External"/><Relationship Id="rId7" Type="http://schemas.openxmlformats.org/officeDocument/2006/relationships/hyperlink" Target="https://technologystudent.com/despro2/bung5.htm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despro2/bung4.htm" TargetMode="External"/><Relationship Id="rId5" Type="http://schemas.openxmlformats.org/officeDocument/2006/relationships/hyperlink" Target="https://technologystudent.com/despro2/bung2.htm" TargetMode="External"/><Relationship Id="rId4" Type="http://schemas.openxmlformats.org/officeDocument/2006/relationships/hyperlink" Target="https://technologystudent.com/despro2/bung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257A0D6-9F30-48E0-945B-C4B5552735E8}"/>
              </a:ext>
            </a:extLst>
          </p:cNvPr>
          <p:cNvGrpSpPr/>
          <p:nvPr/>
        </p:nvGrpSpPr>
        <p:grpSpPr>
          <a:xfrm>
            <a:off x="0" y="195957"/>
            <a:ext cx="9144000" cy="6466086"/>
            <a:chOff x="0" y="195957"/>
            <a:chExt cx="9144000" cy="6466086"/>
          </a:xfrm>
        </p:grpSpPr>
        <p:pic>
          <p:nvPicPr>
            <p:cNvPr id="5" name="Picture 4" descr="Chart, line chart&#10;&#10;Description automatically generated">
              <a:extLst>
                <a:ext uri="{FF2B5EF4-FFF2-40B4-BE49-F238E27FC236}">
                  <a16:creationId xmlns:a16="http://schemas.microsoft.com/office/drawing/2014/main" id="{599BEFDE-2368-4C94-A575-65CD13CAE27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95957"/>
              <a:ext cx="9144000" cy="6466086"/>
            </a:xfrm>
            <a:prstGeom prst="rect">
              <a:avLst/>
            </a:prstGeom>
          </p:spPr>
        </p:pic>
        <p:sp>
          <p:nvSpPr>
            <p:cNvPr id="6" name="Oval 5">
              <a:hlinkClick r:id="rId3"/>
              <a:extLst>
                <a:ext uri="{FF2B5EF4-FFF2-40B4-BE49-F238E27FC236}">
                  <a16:creationId xmlns:a16="http://schemas.microsoft.com/office/drawing/2014/main" id="{BD3F3ECB-DC40-4505-B209-2EB0C8A23AD6}"/>
                </a:ext>
              </a:extLst>
            </p:cNvPr>
            <p:cNvSpPr/>
            <p:nvPr/>
          </p:nvSpPr>
          <p:spPr>
            <a:xfrm>
              <a:off x="8388991" y="1140903"/>
              <a:ext cx="511728" cy="51172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367660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25B92418-2AA6-412F-A92C-4AA9E506F195}"/>
              </a:ext>
            </a:extLst>
          </p:cNvPr>
          <p:cNvGrpSpPr/>
          <p:nvPr/>
        </p:nvGrpSpPr>
        <p:grpSpPr>
          <a:xfrm>
            <a:off x="0" y="195957"/>
            <a:ext cx="9144000" cy="6466086"/>
            <a:chOff x="0" y="195957"/>
            <a:chExt cx="9144000" cy="6466086"/>
          </a:xfrm>
        </p:grpSpPr>
        <p:pic>
          <p:nvPicPr>
            <p:cNvPr id="3" name="Picture 2" descr="Chart, radar chart&#10;&#10;Description automatically generated">
              <a:extLst>
                <a:ext uri="{FF2B5EF4-FFF2-40B4-BE49-F238E27FC236}">
                  <a16:creationId xmlns:a16="http://schemas.microsoft.com/office/drawing/2014/main" id="{E2737A12-232C-4824-93B4-5288727893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95957"/>
              <a:ext cx="9144000" cy="6466086"/>
            </a:xfrm>
            <a:prstGeom prst="rect">
              <a:avLst/>
            </a:prstGeom>
          </p:spPr>
        </p:pic>
        <p:sp>
          <p:nvSpPr>
            <p:cNvPr id="4" name="Oval 3">
              <a:hlinkClick r:id="rId3"/>
              <a:extLst>
                <a:ext uri="{FF2B5EF4-FFF2-40B4-BE49-F238E27FC236}">
                  <a16:creationId xmlns:a16="http://schemas.microsoft.com/office/drawing/2014/main" id="{BE96C968-CF9A-4250-9A74-FA95E2720D43}"/>
                </a:ext>
              </a:extLst>
            </p:cNvPr>
            <p:cNvSpPr/>
            <p:nvPr/>
          </p:nvSpPr>
          <p:spPr>
            <a:xfrm>
              <a:off x="7910819" y="1140903"/>
              <a:ext cx="511728" cy="51172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Oval 4">
              <a:hlinkClick r:id="rId4"/>
              <a:extLst>
                <a:ext uri="{FF2B5EF4-FFF2-40B4-BE49-F238E27FC236}">
                  <a16:creationId xmlns:a16="http://schemas.microsoft.com/office/drawing/2014/main" id="{2FE6C6F0-EC1B-4C67-8B04-000531FB513D}"/>
                </a:ext>
              </a:extLst>
            </p:cNvPr>
            <p:cNvSpPr/>
            <p:nvPr/>
          </p:nvSpPr>
          <p:spPr>
            <a:xfrm>
              <a:off x="478173" y="2231471"/>
              <a:ext cx="511728" cy="51172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562809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41949D3A-B739-4FED-9164-9FBCCBC9EE89}"/>
              </a:ext>
            </a:extLst>
          </p:cNvPr>
          <p:cNvGrpSpPr/>
          <p:nvPr/>
        </p:nvGrpSpPr>
        <p:grpSpPr>
          <a:xfrm>
            <a:off x="0" y="195957"/>
            <a:ext cx="9144000" cy="6466086"/>
            <a:chOff x="0" y="195957"/>
            <a:chExt cx="9144000" cy="6466086"/>
          </a:xfrm>
        </p:grpSpPr>
        <p:pic>
          <p:nvPicPr>
            <p:cNvPr id="3" name="Picture 2" descr="Diagram&#10;&#10;Description automatically generated">
              <a:extLst>
                <a:ext uri="{FF2B5EF4-FFF2-40B4-BE49-F238E27FC236}">
                  <a16:creationId xmlns:a16="http://schemas.microsoft.com/office/drawing/2014/main" id="{C069DB02-18CE-4F89-9E71-27616F9548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95957"/>
              <a:ext cx="9144000" cy="6466086"/>
            </a:xfrm>
            <a:prstGeom prst="rect">
              <a:avLst/>
            </a:prstGeom>
          </p:spPr>
        </p:pic>
        <p:sp>
          <p:nvSpPr>
            <p:cNvPr id="4" name="Oval 3">
              <a:hlinkClick r:id="rId3"/>
              <a:extLst>
                <a:ext uri="{FF2B5EF4-FFF2-40B4-BE49-F238E27FC236}">
                  <a16:creationId xmlns:a16="http://schemas.microsoft.com/office/drawing/2014/main" id="{0DBA50DD-E028-4BE5-9779-3A96D5B28F13}"/>
                </a:ext>
              </a:extLst>
            </p:cNvPr>
            <p:cNvSpPr/>
            <p:nvPr/>
          </p:nvSpPr>
          <p:spPr>
            <a:xfrm>
              <a:off x="8498048" y="1149292"/>
              <a:ext cx="511728" cy="51172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>
              <a:hlinkClick r:id="rId4"/>
              <a:extLst>
                <a:ext uri="{FF2B5EF4-FFF2-40B4-BE49-F238E27FC236}">
                  <a16:creationId xmlns:a16="http://schemas.microsoft.com/office/drawing/2014/main" id="{583D8B63-F73F-452B-90EF-9144E6823A38}"/>
                </a:ext>
              </a:extLst>
            </p:cNvPr>
            <p:cNvSpPr/>
            <p:nvPr/>
          </p:nvSpPr>
          <p:spPr>
            <a:xfrm>
              <a:off x="7969541" y="2416029"/>
              <a:ext cx="528507" cy="528507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639004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A529C026-CA9B-4E4B-8447-8555F92615BB}"/>
              </a:ext>
            </a:extLst>
          </p:cNvPr>
          <p:cNvGrpSpPr/>
          <p:nvPr/>
        </p:nvGrpSpPr>
        <p:grpSpPr>
          <a:xfrm>
            <a:off x="0" y="195169"/>
            <a:ext cx="9144000" cy="6467662"/>
            <a:chOff x="0" y="195169"/>
            <a:chExt cx="9144000" cy="6467662"/>
          </a:xfrm>
        </p:grpSpPr>
        <p:pic>
          <p:nvPicPr>
            <p:cNvPr id="3" name="Picture 2" descr="Diagram&#10;&#10;Description automatically generated with medium confidence">
              <a:extLst>
                <a:ext uri="{FF2B5EF4-FFF2-40B4-BE49-F238E27FC236}">
                  <a16:creationId xmlns:a16="http://schemas.microsoft.com/office/drawing/2014/main" id="{942FCBD7-A640-4CE1-8DEE-61ECB108DE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95169"/>
              <a:ext cx="9144000" cy="6467662"/>
            </a:xfrm>
            <a:prstGeom prst="rect">
              <a:avLst/>
            </a:prstGeom>
          </p:spPr>
        </p:pic>
        <p:sp>
          <p:nvSpPr>
            <p:cNvPr id="4" name="Oval 3">
              <a:hlinkClick r:id="rId3"/>
              <a:extLst>
                <a:ext uri="{FF2B5EF4-FFF2-40B4-BE49-F238E27FC236}">
                  <a16:creationId xmlns:a16="http://schemas.microsoft.com/office/drawing/2014/main" id="{901C8CFD-178B-4609-8845-3209EF305275}"/>
                </a:ext>
              </a:extLst>
            </p:cNvPr>
            <p:cNvSpPr/>
            <p:nvPr/>
          </p:nvSpPr>
          <p:spPr>
            <a:xfrm>
              <a:off x="8514826" y="1157681"/>
              <a:ext cx="511728" cy="51172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853007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FED43A06-B9C2-4332-9EE7-A54BC08AF4BE}"/>
              </a:ext>
            </a:extLst>
          </p:cNvPr>
          <p:cNvGrpSpPr/>
          <p:nvPr/>
        </p:nvGrpSpPr>
        <p:grpSpPr>
          <a:xfrm>
            <a:off x="0" y="195957"/>
            <a:ext cx="9144000" cy="6466086"/>
            <a:chOff x="0" y="195957"/>
            <a:chExt cx="9144000" cy="6466086"/>
          </a:xfrm>
        </p:grpSpPr>
        <p:pic>
          <p:nvPicPr>
            <p:cNvPr id="3" name="Picture 2" descr="Diagram&#10;&#10;Description automatically generated">
              <a:extLst>
                <a:ext uri="{FF2B5EF4-FFF2-40B4-BE49-F238E27FC236}">
                  <a16:creationId xmlns:a16="http://schemas.microsoft.com/office/drawing/2014/main" id="{34AC9B78-C98D-47F0-B7C1-4C5A7113A5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95957"/>
              <a:ext cx="9144000" cy="6466086"/>
            </a:xfrm>
            <a:prstGeom prst="rect">
              <a:avLst/>
            </a:prstGeom>
          </p:spPr>
        </p:pic>
        <p:sp>
          <p:nvSpPr>
            <p:cNvPr id="4" name="Oval 3">
              <a:hlinkClick r:id="rId3"/>
              <a:extLst>
                <a:ext uri="{FF2B5EF4-FFF2-40B4-BE49-F238E27FC236}">
                  <a16:creationId xmlns:a16="http://schemas.microsoft.com/office/drawing/2014/main" id="{1FE32A8F-C000-4086-A429-0119BFF9099E}"/>
                </a:ext>
              </a:extLst>
            </p:cNvPr>
            <p:cNvSpPr/>
            <p:nvPr/>
          </p:nvSpPr>
          <p:spPr>
            <a:xfrm>
              <a:off x="8430936" y="1140903"/>
              <a:ext cx="511728" cy="51172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Oval 4">
              <a:hlinkClick r:id="rId4"/>
              <a:extLst>
                <a:ext uri="{FF2B5EF4-FFF2-40B4-BE49-F238E27FC236}">
                  <a16:creationId xmlns:a16="http://schemas.microsoft.com/office/drawing/2014/main" id="{67C5AA81-75CF-4330-8CDA-0C23ABEC121C}"/>
                </a:ext>
              </a:extLst>
            </p:cNvPr>
            <p:cNvSpPr/>
            <p:nvPr/>
          </p:nvSpPr>
          <p:spPr>
            <a:xfrm>
              <a:off x="176169" y="2239861"/>
              <a:ext cx="511728" cy="51172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>
              <a:hlinkClick r:id="rId5"/>
              <a:extLst>
                <a:ext uri="{FF2B5EF4-FFF2-40B4-BE49-F238E27FC236}">
                  <a16:creationId xmlns:a16="http://schemas.microsoft.com/office/drawing/2014/main" id="{A46BF600-BFD5-4051-8BD7-3497145F446B}"/>
                </a:ext>
              </a:extLst>
            </p:cNvPr>
            <p:cNvSpPr/>
            <p:nvPr/>
          </p:nvSpPr>
          <p:spPr>
            <a:xfrm>
              <a:off x="763399" y="2239861"/>
              <a:ext cx="511728" cy="51172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hlinkClick r:id="rId6"/>
              <a:extLst>
                <a:ext uri="{FF2B5EF4-FFF2-40B4-BE49-F238E27FC236}">
                  <a16:creationId xmlns:a16="http://schemas.microsoft.com/office/drawing/2014/main" id="{AE027947-C4EB-4B5D-87DF-33D792E4B323}"/>
                </a:ext>
              </a:extLst>
            </p:cNvPr>
            <p:cNvSpPr/>
            <p:nvPr/>
          </p:nvSpPr>
          <p:spPr>
            <a:xfrm>
              <a:off x="440422" y="2845966"/>
              <a:ext cx="511728" cy="51172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>
              <a:hlinkClick r:id="rId7"/>
              <a:extLst>
                <a:ext uri="{FF2B5EF4-FFF2-40B4-BE49-F238E27FC236}">
                  <a16:creationId xmlns:a16="http://schemas.microsoft.com/office/drawing/2014/main" id="{F562541E-BA8C-42E5-A6EE-5C42D77F9F32}"/>
                </a:ext>
              </a:extLst>
            </p:cNvPr>
            <p:cNvSpPr/>
            <p:nvPr/>
          </p:nvSpPr>
          <p:spPr>
            <a:xfrm>
              <a:off x="1136708" y="2833383"/>
              <a:ext cx="511728" cy="51172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>
              <a:hlinkClick r:id="rId8"/>
              <a:extLst>
                <a:ext uri="{FF2B5EF4-FFF2-40B4-BE49-F238E27FC236}">
                  <a16:creationId xmlns:a16="http://schemas.microsoft.com/office/drawing/2014/main" id="{FDD01C23-E183-4B0E-841E-9170CD71676A}"/>
                </a:ext>
              </a:extLst>
            </p:cNvPr>
            <p:cNvSpPr/>
            <p:nvPr/>
          </p:nvSpPr>
          <p:spPr>
            <a:xfrm>
              <a:off x="1409350" y="2256639"/>
              <a:ext cx="511728" cy="51172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132515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3</cp:revision>
  <dcterms:created xsi:type="dcterms:W3CDTF">2020-12-28T18:43:39Z</dcterms:created>
  <dcterms:modified xsi:type="dcterms:W3CDTF">2020-12-28T18:54:00Z</dcterms:modified>
</cp:coreProperties>
</file>