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6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7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28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28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7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06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9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2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3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3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9A310-532B-4D81-ACD0-2A85430EDDB4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80777-F615-456C-999B-54D623CB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1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despro_3/stereo1.html" TargetMode="External"/><Relationship Id="rId3" Type="http://schemas.openxmlformats.org/officeDocument/2006/relationships/hyperlink" Target="https://technologystudent.com/cam/printer3d1.html" TargetMode="External"/><Relationship Id="rId7" Type="http://schemas.openxmlformats.org/officeDocument/2006/relationships/hyperlink" Target="https://technologystudent.com/cam/prn3d4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cam/prn3d3.htm" TargetMode="External"/><Relationship Id="rId5" Type="http://schemas.openxmlformats.org/officeDocument/2006/relationships/hyperlink" Target="https://technologystudent.com/cam/prn3d2.htm" TargetMode="External"/><Relationship Id="rId4" Type="http://schemas.openxmlformats.org/officeDocument/2006/relationships/hyperlink" Target="https://technologystudent.com/cam/printer3d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2665063-AD43-406C-85A7-3DC635C60EED}"/>
              </a:ext>
            </a:extLst>
          </p:cNvPr>
          <p:cNvGrpSpPr/>
          <p:nvPr/>
        </p:nvGrpSpPr>
        <p:grpSpPr>
          <a:xfrm>
            <a:off x="176169" y="64666"/>
            <a:ext cx="9513115" cy="6700112"/>
            <a:chOff x="176169" y="64666"/>
            <a:chExt cx="9513115" cy="6700112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AD13542F-996A-43F8-A988-E271C1D5E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69" y="64666"/>
              <a:ext cx="9513115" cy="6700112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34FC865C-B6EB-4100-A2C2-A9F01EE05913}"/>
                </a:ext>
              </a:extLst>
            </p:cNvPr>
            <p:cNvSpPr/>
            <p:nvPr/>
          </p:nvSpPr>
          <p:spPr>
            <a:xfrm>
              <a:off x="4723002" y="1095783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2D23DE0D-BE11-42C8-8110-7CD3DA594F2D}"/>
                </a:ext>
              </a:extLst>
            </p:cNvPr>
            <p:cNvSpPr/>
            <p:nvPr/>
          </p:nvSpPr>
          <p:spPr>
            <a:xfrm>
              <a:off x="2311167" y="965753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3"/>
              <a:extLst>
                <a:ext uri="{FF2B5EF4-FFF2-40B4-BE49-F238E27FC236}">
                  <a16:creationId xmlns:a16="http://schemas.microsoft.com/office/drawing/2014/main" id="{AFCEA345-7C39-4F54-8748-A2828C087AD9}"/>
                </a:ext>
              </a:extLst>
            </p:cNvPr>
            <p:cNvSpPr/>
            <p:nvPr/>
          </p:nvSpPr>
          <p:spPr>
            <a:xfrm>
              <a:off x="949354" y="4217886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4"/>
              <a:extLst>
                <a:ext uri="{FF2B5EF4-FFF2-40B4-BE49-F238E27FC236}">
                  <a16:creationId xmlns:a16="http://schemas.microsoft.com/office/drawing/2014/main" id="{B40E11C6-B0CD-4878-8541-9B0BBC9B8082}"/>
                </a:ext>
              </a:extLst>
            </p:cNvPr>
            <p:cNvSpPr/>
            <p:nvPr/>
          </p:nvSpPr>
          <p:spPr>
            <a:xfrm>
              <a:off x="1915473" y="5367178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5"/>
              <a:extLst>
                <a:ext uri="{FF2B5EF4-FFF2-40B4-BE49-F238E27FC236}">
                  <a16:creationId xmlns:a16="http://schemas.microsoft.com/office/drawing/2014/main" id="{403AB1E0-E3B1-4346-9019-ECC69737649C}"/>
                </a:ext>
              </a:extLst>
            </p:cNvPr>
            <p:cNvSpPr/>
            <p:nvPr/>
          </p:nvSpPr>
          <p:spPr>
            <a:xfrm>
              <a:off x="3717721" y="5761460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6"/>
              <a:extLst>
                <a:ext uri="{FF2B5EF4-FFF2-40B4-BE49-F238E27FC236}">
                  <a16:creationId xmlns:a16="http://schemas.microsoft.com/office/drawing/2014/main" id="{4C399C5B-4F0A-4F5D-BA3D-4397867BEF28}"/>
                </a:ext>
              </a:extLst>
            </p:cNvPr>
            <p:cNvSpPr/>
            <p:nvPr/>
          </p:nvSpPr>
          <p:spPr>
            <a:xfrm>
              <a:off x="5764635" y="5761460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7"/>
              <a:extLst>
                <a:ext uri="{FF2B5EF4-FFF2-40B4-BE49-F238E27FC236}">
                  <a16:creationId xmlns:a16="http://schemas.microsoft.com/office/drawing/2014/main" id="{62C7C264-8600-4552-A9FE-B2944EAD294A}"/>
                </a:ext>
              </a:extLst>
            </p:cNvPr>
            <p:cNvSpPr/>
            <p:nvPr/>
          </p:nvSpPr>
          <p:spPr>
            <a:xfrm>
              <a:off x="7073318" y="5353745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8"/>
              <a:extLst>
                <a:ext uri="{FF2B5EF4-FFF2-40B4-BE49-F238E27FC236}">
                  <a16:creationId xmlns:a16="http://schemas.microsoft.com/office/drawing/2014/main" id="{D0D613AD-B9CB-4F01-8A57-9C97510B3AD7}"/>
                </a:ext>
              </a:extLst>
            </p:cNvPr>
            <p:cNvSpPr/>
            <p:nvPr/>
          </p:nvSpPr>
          <p:spPr>
            <a:xfrm>
              <a:off x="7123652" y="3870763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hlinkClick r:id="rId8"/>
              <a:extLst>
                <a:ext uri="{FF2B5EF4-FFF2-40B4-BE49-F238E27FC236}">
                  <a16:creationId xmlns:a16="http://schemas.microsoft.com/office/drawing/2014/main" id="{D0AA5AB7-A3A2-4A86-9188-F3C02FF21F24}"/>
                </a:ext>
              </a:extLst>
            </p:cNvPr>
            <p:cNvSpPr/>
            <p:nvPr/>
          </p:nvSpPr>
          <p:spPr>
            <a:xfrm>
              <a:off x="7157208" y="2871905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hlinkClick r:id="rId8"/>
              <a:extLst>
                <a:ext uri="{FF2B5EF4-FFF2-40B4-BE49-F238E27FC236}">
                  <a16:creationId xmlns:a16="http://schemas.microsoft.com/office/drawing/2014/main" id="{10FCF301-1B45-4D9A-9EA3-4192E724FD5C}"/>
                </a:ext>
              </a:extLst>
            </p:cNvPr>
            <p:cNvSpPr/>
            <p:nvPr/>
          </p:nvSpPr>
          <p:spPr>
            <a:xfrm>
              <a:off x="7157208" y="1866840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hlinkClick r:id="rId8"/>
              <a:extLst>
                <a:ext uri="{FF2B5EF4-FFF2-40B4-BE49-F238E27FC236}">
                  <a16:creationId xmlns:a16="http://schemas.microsoft.com/office/drawing/2014/main" id="{58EFA29C-0AE0-4C72-8939-FB1DC3C9CAE9}"/>
                </a:ext>
              </a:extLst>
            </p:cNvPr>
            <p:cNvSpPr/>
            <p:nvPr/>
          </p:nvSpPr>
          <p:spPr>
            <a:xfrm>
              <a:off x="6934898" y="948975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hlinkClick r:id="rId3"/>
              <a:extLst>
                <a:ext uri="{FF2B5EF4-FFF2-40B4-BE49-F238E27FC236}">
                  <a16:creationId xmlns:a16="http://schemas.microsoft.com/office/drawing/2014/main" id="{034EF3A7-2102-40BA-BA52-57F186DA0DEB}"/>
                </a:ext>
              </a:extLst>
            </p:cNvPr>
            <p:cNvSpPr/>
            <p:nvPr/>
          </p:nvSpPr>
          <p:spPr>
            <a:xfrm>
              <a:off x="2037114" y="2160456"/>
              <a:ext cx="293616" cy="29361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28746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2021-05-21T14:16:54Z</dcterms:created>
  <dcterms:modified xsi:type="dcterms:W3CDTF">2021-05-21T14:27:13Z</dcterms:modified>
</cp:coreProperties>
</file>