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434" y="1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C180-4BCA-4E40-9817-89A007833C8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FC92-BBE9-4545-99BC-554AA7BBD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59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C180-4BCA-4E40-9817-89A007833C8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FC92-BBE9-4545-99BC-554AA7BBD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5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C180-4BCA-4E40-9817-89A007833C8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FC92-BBE9-4545-99BC-554AA7BBD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3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C180-4BCA-4E40-9817-89A007833C8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FC92-BBE9-4545-99BC-554AA7BBD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94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C180-4BCA-4E40-9817-89A007833C8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FC92-BBE9-4545-99BC-554AA7BBD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0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C180-4BCA-4E40-9817-89A007833C8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FC92-BBE9-4545-99BC-554AA7BBD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51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C180-4BCA-4E40-9817-89A007833C8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FC92-BBE9-4545-99BC-554AA7BBD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80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C180-4BCA-4E40-9817-89A007833C8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FC92-BBE9-4545-99BC-554AA7BBD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97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C180-4BCA-4E40-9817-89A007833C8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FC92-BBE9-4545-99BC-554AA7BBD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71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C180-4BCA-4E40-9817-89A007833C8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FC92-BBE9-4545-99BC-554AA7BBD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5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C180-4BCA-4E40-9817-89A007833C8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FC92-BBE9-4545-99BC-554AA7BBD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6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DC180-4BCA-4E40-9817-89A007833C8E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FC92-BBE9-4545-99BC-554AA7BBD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7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student.com/equip_flsh/bandsaw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chnologystudent.com/equip_flsh/bandsaw5.html" TargetMode="External"/><Relationship Id="rId5" Type="http://schemas.openxmlformats.org/officeDocument/2006/relationships/hyperlink" Target="https://www.technologystudent.com/equip_flsh/bandsaw2.html" TargetMode="External"/><Relationship Id="rId4" Type="http://schemas.openxmlformats.org/officeDocument/2006/relationships/hyperlink" Target="https://www.technologystudent.com/equip_flsh/bandsaw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FD23DB4-B5D9-4B64-803A-8701A6F2A25F}"/>
              </a:ext>
            </a:extLst>
          </p:cNvPr>
          <p:cNvGrpSpPr/>
          <p:nvPr/>
        </p:nvGrpSpPr>
        <p:grpSpPr>
          <a:xfrm>
            <a:off x="161366" y="57885"/>
            <a:ext cx="9583270" cy="6722427"/>
            <a:chOff x="161366" y="57885"/>
            <a:chExt cx="9583270" cy="6722427"/>
          </a:xfrm>
        </p:grpSpPr>
        <p:pic>
          <p:nvPicPr>
            <p:cNvPr id="5" name="Picture 4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4D7A0FF7-0676-40DF-8EC5-E6D9809C5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66" y="57885"/>
              <a:ext cx="9583270" cy="6722427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8581C03F-4C95-4A42-B824-012814C473DC}"/>
                </a:ext>
              </a:extLst>
            </p:cNvPr>
            <p:cNvSpPr/>
            <p:nvPr/>
          </p:nvSpPr>
          <p:spPr>
            <a:xfrm>
              <a:off x="1165411" y="1066799"/>
              <a:ext cx="466165" cy="4661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3"/>
              <a:extLst>
                <a:ext uri="{FF2B5EF4-FFF2-40B4-BE49-F238E27FC236}">
                  <a16:creationId xmlns:a16="http://schemas.microsoft.com/office/drawing/2014/main" id="{F4F28747-8B4C-4185-A9EE-E3CE37AEBBD0}"/>
                </a:ext>
              </a:extLst>
            </p:cNvPr>
            <p:cNvSpPr/>
            <p:nvPr/>
          </p:nvSpPr>
          <p:spPr>
            <a:xfrm>
              <a:off x="1219198" y="2559808"/>
              <a:ext cx="466165" cy="4661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4"/>
              <a:extLst>
                <a:ext uri="{FF2B5EF4-FFF2-40B4-BE49-F238E27FC236}">
                  <a16:creationId xmlns:a16="http://schemas.microsoft.com/office/drawing/2014/main" id="{B9EECCA2-2F11-48CC-A881-ECD1A989736B}"/>
                </a:ext>
              </a:extLst>
            </p:cNvPr>
            <p:cNvSpPr/>
            <p:nvPr/>
          </p:nvSpPr>
          <p:spPr>
            <a:xfrm>
              <a:off x="1219198" y="3941485"/>
              <a:ext cx="466165" cy="4661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4"/>
              <a:extLst>
                <a:ext uri="{FF2B5EF4-FFF2-40B4-BE49-F238E27FC236}">
                  <a16:creationId xmlns:a16="http://schemas.microsoft.com/office/drawing/2014/main" id="{B29F918F-086F-4B2B-B4A4-BBB945E3A23A}"/>
                </a:ext>
              </a:extLst>
            </p:cNvPr>
            <p:cNvSpPr/>
            <p:nvPr/>
          </p:nvSpPr>
          <p:spPr>
            <a:xfrm>
              <a:off x="2886635" y="4984375"/>
              <a:ext cx="466165" cy="4661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4"/>
              <a:extLst>
                <a:ext uri="{FF2B5EF4-FFF2-40B4-BE49-F238E27FC236}">
                  <a16:creationId xmlns:a16="http://schemas.microsoft.com/office/drawing/2014/main" id="{C7864015-76C0-425D-B06C-54125F74B02A}"/>
                </a:ext>
              </a:extLst>
            </p:cNvPr>
            <p:cNvSpPr/>
            <p:nvPr/>
          </p:nvSpPr>
          <p:spPr>
            <a:xfrm>
              <a:off x="2922493" y="5836023"/>
              <a:ext cx="466165" cy="4661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5"/>
              <a:extLst>
                <a:ext uri="{FF2B5EF4-FFF2-40B4-BE49-F238E27FC236}">
                  <a16:creationId xmlns:a16="http://schemas.microsoft.com/office/drawing/2014/main" id="{F31BF489-2E6B-4360-B4C5-9D6C595D91A3}"/>
                </a:ext>
              </a:extLst>
            </p:cNvPr>
            <p:cNvSpPr/>
            <p:nvPr/>
          </p:nvSpPr>
          <p:spPr>
            <a:xfrm>
              <a:off x="8507505" y="5486400"/>
              <a:ext cx="466165" cy="4661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5"/>
              <a:extLst>
                <a:ext uri="{FF2B5EF4-FFF2-40B4-BE49-F238E27FC236}">
                  <a16:creationId xmlns:a16="http://schemas.microsoft.com/office/drawing/2014/main" id="{B70E78D6-4B43-4C12-8A0C-5A311DBD6D22}"/>
                </a:ext>
              </a:extLst>
            </p:cNvPr>
            <p:cNvSpPr/>
            <p:nvPr/>
          </p:nvSpPr>
          <p:spPr>
            <a:xfrm>
              <a:off x="8498540" y="4760257"/>
              <a:ext cx="466165" cy="4661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5"/>
              <a:extLst>
                <a:ext uri="{FF2B5EF4-FFF2-40B4-BE49-F238E27FC236}">
                  <a16:creationId xmlns:a16="http://schemas.microsoft.com/office/drawing/2014/main" id="{BE12546C-2BFE-48B1-9AE2-A409210C6347}"/>
                </a:ext>
              </a:extLst>
            </p:cNvPr>
            <p:cNvSpPr/>
            <p:nvPr/>
          </p:nvSpPr>
          <p:spPr>
            <a:xfrm>
              <a:off x="8498539" y="2991214"/>
              <a:ext cx="466165" cy="4661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hlinkClick r:id="rId6"/>
              <a:extLst>
                <a:ext uri="{FF2B5EF4-FFF2-40B4-BE49-F238E27FC236}">
                  <a16:creationId xmlns:a16="http://schemas.microsoft.com/office/drawing/2014/main" id="{613CD989-6BA5-4516-B742-6237E8705F5D}"/>
                </a:ext>
              </a:extLst>
            </p:cNvPr>
            <p:cNvSpPr/>
            <p:nvPr/>
          </p:nvSpPr>
          <p:spPr>
            <a:xfrm>
              <a:off x="8507503" y="1501573"/>
              <a:ext cx="466165" cy="46616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6429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2</cp:revision>
  <dcterms:created xsi:type="dcterms:W3CDTF">2022-01-25T20:45:58Z</dcterms:created>
  <dcterms:modified xsi:type="dcterms:W3CDTF">2022-01-25T20:53:20Z</dcterms:modified>
</cp:coreProperties>
</file>