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8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0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6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7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6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1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3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72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5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A1A8-2E61-441F-8A61-D77203B43845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A46A-728E-4538-8E37-EE23153B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4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cams/swash1.htm" TargetMode="External"/><Relationship Id="rId3" Type="http://schemas.openxmlformats.org/officeDocument/2006/relationships/hyperlink" Target="https://technologystudent.com/cams/cam1.htm" TargetMode="External"/><Relationship Id="rId7" Type="http://schemas.openxmlformats.org/officeDocument/2006/relationships/hyperlink" Target="https://technologystudent.com/cams/snail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mecty1.htm" TargetMode="External"/><Relationship Id="rId5" Type="http://schemas.openxmlformats.org/officeDocument/2006/relationships/hyperlink" Target="https://technologystudent.com/cams/cam10.htm" TargetMode="External"/><Relationship Id="rId10" Type="http://schemas.openxmlformats.org/officeDocument/2006/relationships/hyperlink" Target="https://technologystudent.com/cams/cam9.htm" TargetMode="External"/><Relationship Id="rId4" Type="http://schemas.openxmlformats.org/officeDocument/2006/relationships/hyperlink" Target="https://technologystudent.com/cams/cam2.htm" TargetMode="External"/><Relationship Id="rId9" Type="http://schemas.openxmlformats.org/officeDocument/2006/relationships/hyperlink" Target="https://technologystudent.com/cams/flat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D31D4DD-4A9E-42B0-88B7-27737655B62B}"/>
              </a:ext>
            </a:extLst>
          </p:cNvPr>
          <p:cNvGrpSpPr/>
          <p:nvPr/>
        </p:nvGrpSpPr>
        <p:grpSpPr>
          <a:xfrm>
            <a:off x="190200" y="79899"/>
            <a:ext cx="9506661" cy="6684886"/>
            <a:chOff x="190200" y="79899"/>
            <a:chExt cx="9506661" cy="668488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D9B79F5C-DC56-4F4E-9CED-2B6701D04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00" y="79899"/>
              <a:ext cx="9506661" cy="66848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1F3D8191-4651-445C-8A49-446EFC18BDF5}"/>
                </a:ext>
              </a:extLst>
            </p:cNvPr>
            <p:cNvSpPr/>
            <p:nvPr/>
          </p:nvSpPr>
          <p:spPr>
            <a:xfrm>
              <a:off x="4767309" y="1225118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0792832C-DC26-4F06-82E1-DB97FCA4B5CB}"/>
                </a:ext>
              </a:extLst>
            </p:cNvPr>
            <p:cNvSpPr/>
            <p:nvPr/>
          </p:nvSpPr>
          <p:spPr>
            <a:xfrm>
              <a:off x="3153053" y="1158537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C47CAACE-0C42-4D32-BF3C-2C969103452A}"/>
                </a:ext>
              </a:extLst>
            </p:cNvPr>
            <p:cNvSpPr/>
            <p:nvPr/>
          </p:nvSpPr>
          <p:spPr>
            <a:xfrm>
              <a:off x="1670482" y="2087732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3DB547CE-949E-42A2-8A0F-2F07EBCEA59F}"/>
                </a:ext>
              </a:extLst>
            </p:cNvPr>
            <p:cNvSpPr/>
            <p:nvPr/>
          </p:nvSpPr>
          <p:spPr>
            <a:xfrm>
              <a:off x="1208843" y="5159405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5"/>
              <a:extLst>
                <a:ext uri="{FF2B5EF4-FFF2-40B4-BE49-F238E27FC236}">
                  <a16:creationId xmlns:a16="http://schemas.microsoft.com/office/drawing/2014/main" id="{865C0326-6840-43CE-8A9A-1C08820B665D}"/>
                </a:ext>
              </a:extLst>
            </p:cNvPr>
            <p:cNvSpPr/>
            <p:nvPr/>
          </p:nvSpPr>
          <p:spPr>
            <a:xfrm>
              <a:off x="5086906" y="5668394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91C99BDB-98AE-4308-8570-FE489918AF6B}"/>
                </a:ext>
              </a:extLst>
            </p:cNvPr>
            <p:cNvSpPr/>
            <p:nvPr/>
          </p:nvSpPr>
          <p:spPr>
            <a:xfrm>
              <a:off x="7680664" y="5650638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6"/>
              <a:extLst>
                <a:ext uri="{FF2B5EF4-FFF2-40B4-BE49-F238E27FC236}">
                  <a16:creationId xmlns:a16="http://schemas.microsoft.com/office/drawing/2014/main" id="{ABD168DD-4115-44DC-9404-0C3522127FC4}"/>
                </a:ext>
              </a:extLst>
            </p:cNvPr>
            <p:cNvSpPr/>
            <p:nvPr/>
          </p:nvSpPr>
          <p:spPr>
            <a:xfrm>
              <a:off x="8923538" y="5655078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7"/>
              <a:extLst>
                <a:ext uri="{FF2B5EF4-FFF2-40B4-BE49-F238E27FC236}">
                  <a16:creationId xmlns:a16="http://schemas.microsoft.com/office/drawing/2014/main" id="{3695A850-3995-490B-9A7D-970928122AE1}"/>
                </a:ext>
              </a:extLst>
            </p:cNvPr>
            <p:cNvSpPr/>
            <p:nvPr/>
          </p:nvSpPr>
          <p:spPr>
            <a:xfrm>
              <a:off x="8355368" y="3213715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8"/>
              <a:extLst>
                <a:ext uri="{FF2B5EF4-FFF2-40B4-BE49-F238E27FC236}">
                  <a16:creationId xmlns:a16="http://schemas.microsoft.com/office/drawing/2014/main" id="{CA4FFCAF-EB77-4736-9118-A72B339E5F1A}"/>
                </a:ext>
              </a:extLst>
            </p:cNvPr>
            <p:cNvSpPr/>
            <p:nvPr/>
          </p:nvSpPr>
          <p:spPr>
            <a:xfrm>
              <a:off x="6562077" y="2220898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9"/>
              <a:extLst>
                <a:ext uri="{FF2B5EF4-FFF2-40B4-BE49-F238E27FC236}">
                  <a16:creationId xmlns:a16="http://schemas.microsoft.com/office/drawing/2014/main" id="{C3A75A61-9D86-4DBC-B582-992AE8370E25}"/>
                </a:ext>
              </a:extLst>
            </p:cNvPr>
            <p:cNvSpPr/>
            <p:nvPr/>
          </p:nvSpPr>
          <p:spPr>
            <a:xfrm>
              <a:off x="6961573" y="830063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10"/>
              <a:extLst>
                <a:ext uri="{FF2B5EF4-FFF2-40B4-BE49-F238E27FC236}">
                  <a16:creationId xmlns:a16="http://schemas.microsoft.com/office/drawing/2014/main" id="{A41ACFF4-2818-4074-B036-8BA92E739A5E}"/>
                </a:ext>
              </a:extLst>
            </p:cNvPr>
            <p:cNvSpPr/>
            <p:nvPr/>
          </p:nvSpPr>
          <p:spPr>
            <a:xfrm>
              <a:off x="9234257" y="838936"/>
              <a:ext cx="328474" cy="32847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87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2021-04-07T15:06:06Z</dcterms:created>
  <dcterms:modified xsi:type="dcterms:W3CDTF">2021-04-07T15:14:29Z</dcterms:modified>
</cp:coreProperties>
</file>