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 userDrawn="1">
          <p15:clr>
            <a:srgbClr val="A4A3A4"/>
          </p15:clr>
        </p15:guide>
        <p15:guide id="2" pos="1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20"/>
      </p:cViewPr>
      <p:guideLst>
        <p:guide orient="horz" pos="28"/>
        <p:guide pos="1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77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3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63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0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96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66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9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21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3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93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79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FD47-2953-4730-A613-A98EC0B6013A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E5387-1C97-4E71-AB57-817960A95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99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cramp1.htm" TargetMode="External"/><Relationship Id="rId7" Type="http://schemas.openxmlformats.org/officeDocument/2006/relationships/hyperlink" Target="https://technologystudent.com/equip_flsh/veeblock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quip_flsh/toolclamp1.html" TargetMode="External"/><Relationship Id="rId5" Type="http://schemas.openxmlformats.org/officeDocument/2006/relationships/hyperlink" Target="https://www.google.com/" TargetMode="External"/><Relationship Id="rId4" Type="http://schemas.openxmlformats.org/officeDocument/2006/relationships/hyperlink" Target="https://technologystudent.com/equip1/sash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60E822A-8768-448B-801D-C8BE7AB462D1}"/>
              </a:ext>
            </a:extLst>
          </p:cNvPr>
          <p:cNvGrpSpPr/>
          <p:nvPr/>
        </p:nvGrpSpPr>
        <p:grpSpPr>
          <a:xfrm>
            <a:off x="152763" y="44450"/>
            <a:ext cx="9586855" cy="6759499"/>
            <a:chOff x="152763" y="44450"/>
            <a:chExt cx="9586855" cy="6759499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776990F8-ED67-4A86-92F0-678BF9A152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763" y="44450"/>
              <a:ext cx="9586855" cy="6759499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2A43336E-29F3-4DFC-82E9-0C4561323A0B}"/>
                </a:ext>
              </a:extLst>
            </p:cNvPr>
            <p:cNvSpPr/>
            <p:nvPr/>
          </p:nvSpPr>
          <p:spPr>
            <a:xfrm>
              <a:off x="5033395" y="1015068"/>
              <a:ext cx="302003" cy="30200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A4EDF226-81CF-4272-B898-A61146661144}"/>
                </a:ext>
              </a:extLst>
            </p:cNvPr>
            <p:cNvSpPr/>
            <p:nvPr/>
          </p:nvSpPr>
          <p:spPr>
            <a:xfrm>
              <a:off x="2269922" y="1091967"/>
              <a:ext cx="302003" cy="30200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1890542B-C06F-4522-8D93-080688323C8A}"/>
                </a:ext>
              </a:extLst>
            </p:cNvPr>
            <p:cNvSpPr/>
            <p:nvPr/>
          </p:nvSpPr>
          <p:spPr>
            <a:xfrm>
              <a:off x="1586918" y="2199313"/>
              <a:ext cx="302003" cy="30200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C675B4DF-838C-4783-99C4-578CE2AF9E95}"/>
                </a:ext>
              </a:extLst>
            </p:cNvPr>
            <p:cNvSpPr/>
            <p:nvPr/>
          </p:nvSpPr>
          <p:spPr>
            <a:xfrm>
              <a:off x="3818390" y="5607605"/>
              <a:ext cx="302003" cy="30200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4"/>
              <a:extLst>
                <a:ext uri="{FF2B5EF4-FFF2-40B4-BE49-F238E27FC236}">
                  <a16:creationId xmlns:a16="http://schemas.microsoft.com/office/drawing/2014/main" id="{50881352-27DE-4C6B-8566-0791A99DE11B}"/>
                </a:ext>
              </a:extLst>
            </p:cNvPr>
            <p:cNvSpPr/>
            <p:nvPr/>
          </p:nvSpPr>
          <p:spPr>
            <a:xfrm>
              <a:off x="6502867" y="5010060"/>
              <a:ext cx="302003" cy="30200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5"/>
              <a:extLst>
                <a:ext uri="{FF2B5EF4-FFF2-40B4-BE49-F238E27FC236}">
                  <a16:creationId xmlns:a16="http://schemas.microsoft.com/office/drawing/2014/main" id="{96224F8C-38F0-4755-A8E6-8F56E312266B}"/>
                </a:ext>
              </a:extLst>
            </p:cNvPr>
            <p:cNvSpPr/>
            <p:nvPr/>
          </p:nvSpPr>
          <p:spPr>
            <a:xfrm>
              <a:off x="9279623" y="5681709"/>
              <a:ext cx="302003" cy="30200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6"/>
              <a:extLst>
                <a:ext uri="{FF2B5EF4-FFF2-40B4-BE49-F238E27FC236}">
                  <a16:creationId xmlns:a16="http://schemas.microsoft.com/office/drawing/2014/main" id="{B66F69FD-A729-4733-BABD-8FCAC74D0F0C}"/>
                </a:ext>
              </a:extLst>
            </p:cNvPr>
            <p:cNvSpPr/>
            <p:nvPr/>
          </p:nvSpPr>
          <p:spPr>
            <a:xfrm>
              <a:off x="8843395" y="2912378"/>
              <a:ext cx="302003" cy="30200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7"/>
              <a:extLst>
                <a:ext uri="{FF2B5EF4-FFF2-40B4-BE49-F238E27FC236}">
                  <a16:creationId xmlns:a16="http://schemas.microsoft.com/office/drawing/2014/main" id="{BA71BF52-558A-4824-B88C-083966734D08}"/>
                </a:ext>
              </a:extLst>
            </p:cNvPr>
            <p:cNvSpPr/>
            <p:nvPr/>
          </p:nvSpPr>
          <p:spPr>
            <a:xfrm>
              <a:off x="9220899" y="1050021"/>
              <a:ext cx="302003" cy="30200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hlinkClick r:id="rId4"/>
              <a:extLst>
                <a:ext uri="{FF2B5EF4-FFF2-40B4-BE49-F238E27FC236}">
                  <a16:creationId xmlns:a16="http://schemas.microsoft.com/office/drawing/2014/main" id="{D83F74D5-7B9D-4560-96B9-A8E2CEE15E80}"/>
                </a:ext>
              </a:extLst>
            </p:cNvPr>
            <p:cNvSpPr/>
            <p:nvPr/>
          </p:nvSpPr>
          <p:spPr>
            <a:xfrm>
              <a:off x="1649136" y="5355936"/>
              <a:ext cx="302003" cy="30200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842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2021-03-24T16:54:47Z</dcterms:created>
  <dcterms:modified xsi:type="dcterms:W3CDTF">2021-03-25T17:38:07Z</dcterms:modified>
</cp:coreProperties>
</file>