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FD59-4414-4A85-9FFF-C3F2DD8A3CDE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94A8-CB3C-43DB-B28E-86170D040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088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FD59-4414-4A85-9FFF-C3F2DD8A3CDE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94A8-CB3C-43DB-B28E-86170D040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90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FD59-4414-4A85-9FFF-C3F2DD8A3CDE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94A8-CB3C-43DB-B28E-86170D040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49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FD59-4414-4A85-9FFF-C3F2DD8A3CDE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94A8-CB3C-43DB-B28E-86170D040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27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FD59-4414-4A85-9FFF-C3F2DD8A3CDE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94A8-CB3C-43DB-B28E-86170D040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49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FD59-4414-4A85-9FFF-C3F2DD8A3CDE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94A8-CB3C-43DB-B28E-86170D040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551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FD59-4414-4A85-9FFF-C3F2DD8A3CDE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94A8-CB3C-43DB-B28E-86170D040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363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FD59-4414-4A85-9FFF-C3F2DD8A3CDE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94A8-CB3C-43DB-B28E-86170D040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060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FD59-4414-4A85-9FFF-C3F2DD8A3CDE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94A8-CB3C-43DB-B28E-86170D040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73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FD59-4414-4A85-9FFF-C3F2DD8A3CDE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94A8-CB3C-43DB-B28E-86170D040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01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FD59-4414-4A85-9FFF-C3F2DD8A3CDE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94A8-CB3C-43DB-B28E-86170D040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768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EFD59-4414-4A85-9FFF-C3F2DD8A3CDE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394A8-CB3C-43DB-B28E-86170D040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959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equip_flsh/disker1.html" TargetMode="External"/><Relationship Id="rId7" Type="http://schemas.openxmlformats.org/officeDocument/2006/relationships/hyperlink" Target="https://technologystudent.com/pwtol/sand2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pwtol/sand1.htm" TargetMode="External"/><Relationship Id="rId5" Type="http://schemas.openxmlformats.org/officeDocument/2006/relationships/hyperlink" Target="https://www.google.com/" TargetMode="External"/><Relationship Id="rId4" Type="http://schemas.openxmlformats.org/officeDocument/2006/relationships/hyperlink" Target="https://technologystudent.com/despro_flsh/finish2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4BDB49A7-2030-4870-BD91-456CDE11AAAD}"/>
              </a:ext>
            </a:extLst>
          </p:cNvPr>
          <p:cNvGrpSpPr/>
          <p:nvPr/>
        </p:nvGrpSpPr>
        <p:grpSpPr>
          <a:xfrm>
            <a:off x="109056" y="44378"/>
            <a:ext cx="9672507" cy="6758497"/>
            <a:chOff x="109056" y="44378"/>
            <a:chExt cx="9672507" cy="6758497"/>
          </a:xfrm>
        </p:grpSpPr>
        <p:pic>
          <p:nvPicPr>
            <p:cNvPr id="5" name="Picture 4" descr="Diagram&#10;&#10;Description automatically generated">
              <a:extLst>
                <a:ext uri="{FF2B5EF4-FFF2-40B4-BE49-F238E27FC236}">
                  <a16:creationId xmlns:a16="http://schemas.microsoft.com/office/drawing/2014/main" id="{03FF0F85-703A-43D0-B538-27A701151C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056" y="44378"/>
              <a:ext cx="9672507" cy="6758497"/>
            </a:xfrm>
            <a:prstGeom prst="rect">
              <a:avLst/>
            </a:prstGeom>
          </p:spPr>
        </p:pic>
        <p:sp>
          <p:nvSpPr>
            <p:cNvPr id="6" name="Oval 5">
              <a:hlinkClick r:id="rId3"/>
              <a:extLst>
                <a:ext uri="{FF2B5EF4-FFF2-40B4-BE49-F238E27FC236}">
                  <a16:creationId xmlns:a16="http://schemas.microsoft.com/office/drawing/2014/main" id="{8DEB14AC-60FC-40D0-BC3B-3852BE16B731}"/>
                </a:ext>
              </a:extLst>
            </p:cNvPr>
            <p:cNvSpPr/>
            <p:nvPr/>
          </p:nvSpPr>
          <p:spPr>
            <a:xfrm>
              <a:off x="4546833" y="1107347"/>
              <a:ext cx="310392" cy="31039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>
              <a:hlinkClick r:id="rId3"/>
              <a:extLst>
                <a:ext uri="{FF2B5EF4-FFF2-40B4-BE49-F238E27FC236}">
                  <a16:creationId xmlns:a16="http://schemas.microsoft.com/office/drawing/2014/main" id="{5B1F618E-D5E4-4208-AA85-74B58EBA12B8}"/>
                </a:ext>
              </a:extLst>
            </p:cNvPr>
            <p:cNvSpPr/>
            <p:nvPr/>
          </p:nvSpPr>
          <p:spPr>
            <a:xfrm>
              <a:off x="1654029" y="1704364"/>
              <a:ext cx="310392" cy="31039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hlinkClick r:id="rId3"/>
              <a:extLst>
                <a:ext uri="{FF2B5EF4-FFF2-40B4-BE49-F238E27FC236}">
                  <a16:creationId xmlns:a16="http://schemas.microsoft.com/office/drawing/2014/main" id="{F6B13746-136D-49DF-8FED-FB8CC76E8D32}"/>
                </a:ext>
              </a:extLst>
            </p:cNvPr>
            <p:cNvSpPr/>
            <p:nvPr/>
          </p:nvSpPr>
          <p:spPr>
            <a:xfrm>
              <a:off x="2459372" y="2685875"/>
              <a:ext cx="310392" cy="31039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>
              <a:hlinkClick r:id="rId3"/>
              <a:extLst>
                <a:ext uri="{FF2B5EF4-FFF2-40B4-BE49-F238E27FC236}">
                  <a16:creationId xmlns:a16="http://schemas.microsoft.com/office/drawing/2014/main" id="{53E24276-DFD4-4C59-A1B2-7276D640EB2E}"/>
                </a:ext>
              </a:extLst>
            </p:cNvPr>
            <p:cNvSpPr/>
            <p:nvPr/>
          </p:nvSpPr>
          <p:spPr>
            <a:xfrm>
              <a:off x="2597790" y="3912068"/>
              <a:ext cx="310392" cy="31039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>
              <a:hlinkClick r:id="rId4"/>
              <a:extLst>
                <a:ext uri="{FF2B5EF4-FFF2-40B4-BE49-F238E27FC236}">
                  <a16:creationId xmlns:a16="http://schemas.microsoft.com/office/drawing/2014/main" id="{FBFCD712-7E1A-4E4D-8F24-77D2C02FAD30}"/>
                </a:ext>
              </a:extLst>
            </p:cNvPr>
            <p:cNvSpPr/>
            <p:nvPr/>
          </p:nvSpPr>
          <p:spPr>
            <a:xfrm>
              <a:off x="3935834" y="5521355"/>
              <a:ext cx="310392" cy="31039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>
              <a:hlinkClick r:id="rId5"/>
              <a:extLst>
                <a:ext uri="{FF2B5EF4-FFF2-40B4-BE49-F238E27FC236}">
                  <a16:creationId xmlns:a16="http://schemas.microsoft.com/office/drawing/2014/main" id="{D0A96574-A348-4A68-ACFC-D94346C8233E}"/>
                </a:ext>
              </a:extLst>
            </p:cNvPr>
            <p:cNvSpPr/>
            <p:nvPr/>
          </p:nvSpPr>
          <p:spPr>
            <a:xfrm>
              <a:off x="9355123" y="5814969"/>
              <a:ext cx="310392" cy="31039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>
              <a:hlinkClick r:id="rId6"/>
              <a:extLst>
                <a:ext uri="{FF2B5EF4-FFF2-40B4-BE49-F238E27FC236}">
                  <a16:creationId xmlns:a16="http://schemas.microsoft.com/office/drawing/2014/main" id="{5C107125-384C-4F4C-A0C0-76AFA358ECFE}"/>
                </a:ext>
              </a:extLst>
            </p:cNvPr>
            <p:cNvSpPr/>
            <p:nvPr/>
          </p:nvSpPr>
          <p:spPr>
            <a:xfrm>
              <a:off x="8197442" y="4925736"/>
              <a:ext cx="310392" cy="31039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>
              <a:hlinkClick r:id="rId6"/>
              <a:extLst>
                <a:ext uri="{FF2B5EF4-FFF2-40B4-BE49-F238E27FC236}">
                  <a16:creationId xmlns:a16="http://schemas.microsoft.com/office/drawing/2014/main" id="{F3302C08-CAFB-4D8B-A89A-794277476900}"/>
                </a:ext>
              </a:extLst>
            </p:cNvPr>
            <p:cNvSpPr/>
            <p:nvPr/>
          </p:nvSpPr>
          <p:spPr>
            <a:xfrm>
              <a:off x="8214220" y="2883016"/>
              <a:ext cx="310392" cy="31039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>
              <a:hlinkClick r:id="rId7"/>
              <a:extLst>
                <a:ext uri="{FF2B5EF4-FFF2-40B4-BE49-F238E27FC236}">
                  <a16:creationId xmlns:a16="http://schemas.microsoft.com/office/drawing/2014/main" id="{1F4EB8CE-9B1E-40C9-BA92-EA00A0061AC7}"/>
                </a:ext>
              </a:extLst>
            </p:cNvPr>
            <p:cNvSpPr/>
            <p:nvPr/>
          </p:nvSpPr>
          <p:spPr>
            <a:xfrm>
              <a:off x="8205831" y="1006498"/>
              <a:ext cx="310392" cy="31039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511581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2</cp:revision>
  <dcterms:created xsi:type="dcterms:W3CDTF">2021-03-13T15:09:03Z</dcterms:created>
  <dcterms:modified xsi:type="dcterms:W3CDTF">2021-03-13T15:15:34Z</dcterms:modified>
</cp:coreProperties>
</file>