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0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08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93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1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0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76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3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6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29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2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9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35BF-47C0-45C0-BF16-9428CA108326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C72C9-778C-4685-8438-26DC3CA8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69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_flsh/hacksw1.html" TargetMode="External"/><Relationship Id="rId7" Type="http://schemas.openxmlformats.org/officeDocument/2006/relationships/hyperlink" Target="https://technologystudent.com/equip_flsh/jhacksaw2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1/phcksw1.htm" TargetMode="External"/><Relationship Id="rId5" Type="http://schemas.openxmlformats.org/officeDocument/2006/relationships/hyperlink" Target="https://technologystudent.com/equip_flsh/jhacksaw1.html" TargetMode="External"/><Relationship Id="rId4" Type="http://schemas.openxmlformats.org/officeDocument/2006/relationships/hyperlink" Target="https://technologystudent.com/equip_flsh/hacksw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8F978502-EA26-47E6-81EF-3B95D0199021}"/>
              </a:ext>
            </a:extLst>
          </p:cNvPr>
          <p:cNvGrpSpPr/>
          <p:nvPr/>
        </p:nvGrpSpPr>
        <p:grpSpPr>
          <a:xfrm>
            <a:off x="199969" y="79898"/>
            <a:ext cx="9474565" cy="6676009"/>
            <a:chOff x="199969" y="79898"/>
            <a:chExt cx="9474565" cy="6676009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DB352B00-97BC-49D1-AEB7-943C35DE4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969" y="79898"/>
              <a:ext cx="9474565" cy="6676009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22DFA578-B330-4948-AC97-2AB9FDBC7EBC}"/>
                </a:ext>
              </a:extLst>
            </p:cNvPr>
            <p:cNvSpPr/>
            <p:nvPr/>
          </p:nvSpPr>
          <p:spPr>
            <a:xfrm>
              <a:off x="4838329" y="1065320"/>
              <a:ext cx="337352" cy="3373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E1660DF5-7CCF-4FBA-8DA6-CEF6C2073B8B}"/>
                </a:ext>
              </a:extLst>
            </p:cNvPr>
            <p:cNvSpPr/>
            <p:nvPr/>
          </p:nvSpPr>
          <p:spPr>
            <a:xfrm>
              <a:off x="1821401" y="1429306"/>
              <a:ext cx="337352" cy="3373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F8760523-E815-4E9E-82C3-F173E52CF210}"/>
                </a:ext>
              </a:extLst>
            </p:cNvPr>
            <p:cNvSpPr/>
            <p:nvPr/>
          </p:nvSpPr>
          <p:spPr>
            <a:xfrm>
              <a:off x="1563946" y="2718047"/>
              <a:ext cx="337352" cy="3373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374D57A4-84D9-4A4F-BADE-A9F7A1F4EE26}"/>
                </a:ext>
              </a:extLst>
            </p:cNvPr>
            <p:cNvSpPr/>
            <p:nvPr/>
          </p:nvSpPr>
          <p:spPr>
            <a:xfrm>
              <a:off x="3046519" y="3987553"/>
              <a:ext cx="337352" cy="3373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112E9B88-E2DD-48C3-8618-A28FEC709160}"/>
                </a:ext>
              </a:extLst>
            </p:cNvPr>
            <p:cNvSpPr/>
            <p:nvPr/>
          </p:nvSpPr>
          <p:spPr>
            <a:xfrm>
              <a:off x="3064275" y="5061012"/>
              <a:ext cx="337352" cy="3373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5"/>
              <a:extLst>
                <a:ext uri="{FF2B5EF4-FFF2-40B4-BE49-F238E27FC236}">
                  <a16:creationId xmlns:a16="http://schemas.microsoft.com/office/drawing/2014/main" id="{3EEE7908-8804-4C8A-BEEF-B4BD416E4074}"/>
                </a:ext>
              </a:extLst>
            </p:cNvPr>
            <p:cNvSpPr/>
            <p:nvPr/>
          </p:nvSpPr>
          <p:spPr>
            <a:xfrm>
              <a:off x="4989249" y="5766046"/>
              <a:ext cx="337352" cy="3373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6"/>
              <a:extLst>
                <a:ext uri="{FF2B5EF4-FFF2-40B4-BE49-F238E27FC236}">
                  <a16:creationId xmlns:a16="http://schemas.microsoft.com/office/drawing/2014/main" id="{8C08D855-D952-4E30-9675-66A25C816365}"/>
                </a:ext>
              </a:extLst>
            </p:cNvPr>
            <p:cNvSpPr/>
            <p:nvPr/>
          </p:nvSpPr>
          <p:spPr>
            <a:xfrm>
              <a:off x="9127723" y="5674310"/>
              <a:ext cx="337352" cy="3373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5"/>
              <a:extLst>
                <a:ext uri="{FF2B5EF4-FFF2-40B4-BE49-F238E27FC236}">
                  <a16:creationId xmlns:a16="http://schemas.microsoft.com/office/drawing/2014/main" id="{C63751E0-4428-431F-9A48-EED7EAB24B42}"/>
                </a:ext>
              </a:extLst>
            </p:cNvPr>
            <p:cNvSpPr/>
            <p:nvPr/>
          </p:nvSpPr>
          <p:spPr>
            <a:xfrm>
              <a:off x="8035770" y="4617867"/>
              <a:ext cx="337352" cy="3373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7"/>
              <a:extLst>
                <a:ext uri="{FF2B5EF4-FFF2-40B4-BE49-F238E27FC236}">
                  <a16:creationId xmlns:a16="http://schemas.microsoft.com/office/drawing/2014/main" id="{93A37335-87D0-457A-8615-AAB1B4E5EF97}"/>
                </a:ext>
              </a:extLst>
            </p:cNvPr>
            <p:cNvSpPr/>
            <p:nvPr/>
          </p:nvSpPr>
          <p:spPr>
            <a:xfrm>
              <a:off x="8173378" y="2602639"/>
              <a:ext cx="337352" cy="33735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412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2021-03-14T16:32:06Z</dcterms:created>
  <dcterms:modified xsi:type="dcterms:W3CDTF">2021-03-14T16:44:29Z</dcterms:modified>
</cp:coreProperties>
</file>