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AC1"/>
    <a:srgbClr val="ECEA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82CA-F6E1-4C72-B19A-E90906ADA1DC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792C-1F0A-47B0-9108-7C0F72DB4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80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82CA-F6E1-4C72-B19A-E90906ADA1DC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792C-1F0A-47B0-9108-7C0F72DB4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04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82CA-F6E1-4C72-B19A-E90906ADA1DC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792C-1F0A-47B0-9108-7C0F72DB4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25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82CA-F6E1-4C72-B19A-E90906ADA1DC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792C-1F0A-47B0-9108-7C0F72DB4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48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82CA-F6E1-4C72-B19A-E90906ADA1DC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792C-1F0A-47B0-9108-7C0F72DB4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50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82CA-F6E1-4C72-B19A-E90906ADA1DC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792C-1F0A-47B0-9108-7C0F72DB4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62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82CA-F6E1-4C72-B19A-E90906ADA1DC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792C-1F0A-47B0-9108-7C0F72DB4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91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82CA-F6E1-4C72-B19A-E90906ADA1DC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792C-1F0A-47B0-9108-7C0F72DB4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61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82CA-F6E1-4C72-B19A-E90906ADA1DC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792C-1F0A-47B0-9108-7C0F72DB4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1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82CA-F6E1-4C72-B19A-E90906ADA1DC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792C-1F0A-47B0-9108-7C0F72DB4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6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82CA-F6E1-4C72-B19A-E90906ADA1DC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792C-1F0A-47B0-9108-7C0F72DB4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42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882CA-F6E1-4C72-B19A-E90906ADA1DC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4792C-1F0A-47B0-9108-7C0F72DB4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12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_flsh/pinham1.html" TargetMode="External"/><Relationship Id="rId7" Type="http://schemas.openxmlformats.org/officeDocument/2006/relationships/hyperlink" Target="https://technologystudent.com/equip_flsh/hammers2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equip_flsh/hammers4.html" TargetMode="External"/><Relationship Id="rId5" Type="http://schemas.openxmlformats.org/officeDocument/2006/relationships/hyperlink" Target="https://technologystudent.com/equip_flsh/hammers3.html" TargetMode="External"/><Relationship Id="rId4" Type="http://schemas.openxmlformats.org/officeDocument/2006/relationships/hyperlink" Target="https://technologystudent.com/equip_flsh/hammers1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60D47300-FADF-40BD-9765-E0DB3DAF4EFC}"/>
              </a:ext>
            </a:extLst>
          </p:cNvPr>
          <p:cNvGrpSpPr/>
          <p:nvPr/>
        </p:nvGrpSpPr>
        <p:grpSpPr>
          <a:xfrm>
            <a:off x="248575" y="93580"/>
            <a:ext cx="9421886" cy="6680082"/>
            <a:chOff x="248575" y="93580"/>
            <a:chExt cx="9421886" cy="6680082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C3AADEF-58D4-4FBC-BC3E-18FEA83E458B}"/>
                </a:ext>
              </a:extLst>
            </p:cNvPr>
            <p:cNvGrpSpPr/>
            <p:nvPr/>
          </p:nvGrpSpPr>
          <p:grpSpPr>
            <a:xfrm>
              <a:off x="248575" y="93580"/>
              <a:ext cx="9421886" cy="6680082"/>
              <a:chOff x="248575" y="93580"/>
              <a:chExt cx="9421886" cy="6680082"/>
            </a:xfrm>
          </p:grpSpPr>
          <p:pic>
            <p:nvPicPr>
              <p:cNvPr id="5" name="Picture 4" descr="Diagram&#10;&#10;Description automatically generated">
                <a:extLst>
                  <a:ext uri="{FF2B5EF4-FFF2-40B4-BE49-F238E27FC236}">
                    <a16:creationId xmlns:a16="http://schemas.microsoft.com/office/drawing/2014/main" id="{3671C3AB-E059-45D5-991E-B243CC4672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575" y="93580"/>
                <a:ext cx="9421886" cy="6680082"/>
              </a:xfrm>
              <a:prstGeom prst="rect">
                <a:avLst/>
              </a:prstGeom>
            </p:spPr>
          </p:pic>
          <p:sp>
            <p:nvSpPr>
              <p:cNvPr id="6" name="Rectangle 5">
                <a:hlinkClick r:id="rId3"/>
                <a:extLst>
                  <a:ext uri="{FF2B5EF4-FFF2-40B4-BE49-F238E27FC236}">
                    <a16:creationId xmlns:a16="http://schemas.microsoft.com/office/drawing/2014/main" id="{6C3E8D93-A334-4FE6-98C0-CB512D7A4B11}"/>
                  </a:ext>
                </a:extLst>
              </p:cNvPr>
              <p:cNvSpPr/>
              <p:nvPr/>
            </p:nvSpPr>
            <p:spPr>
              <a:xfrm>
                <a:off x="4607511" y="763480"/>
                <a:ext cx="408372" cy="12606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Rectangle 6">
                <a:hlinkClick r:id="rId4"/>
                <a:extLst>
                  <a:ext uri="{FF2B5EF4-FFF2-40B4-BE49-F238E27FC236}">
                    <a16:creationId xmlns:a16="http://schemas.microsoft.com/office/drawing/2014/main" id="{B55FE8FF-395F-43D8-9148-19917FB85E42}"/>
                  </a:ext>
                </a:extLst>
              </p:cNvPr>
              <p:cNvSpPr/>
              <p:nvPr/>
            </p:nvSpPr>
            <p:spPr>
              <a:xfrm>
                <a:off x="4090389" y="1270987"/>
                <a:ext cx="408372" cy="12606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Rectangle 7">
                <a:hlinkClick r:id="rId4"/>
                <a:extLst>
                  <a:ext uri="{FF2B5EF4-FFF2-40B4-BE49-F238E27FC236}">
                    <a16:creationId xmlns:a16="http://schemas.microsoft.com/office/drawing/2014/main" id="{BE5A8E90-31CA-4937-8AED-F309A4311BEC}"/>
                  </a:ext>
                </a:extLst>
              </p:cNvPr>
              <p:cNvSpPr/>
              <p:nvPr/>
            </p:nvSpPr>
            <p:spPr>
              <a:xfrm>
                <a:off x="3628749" y="1997475"/>
                <a:ext cx="408372" cy="12606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>
                <a:hlinkClick r:id="rId4"/>
                <a:extLst>
                  <a:ext uri="{FF2B5EF4-FFF2-40B4-BE49-F238E27FC236}">
                    <a16:creationId xmlns:a16="http://schemas.microsoft.com/office/drawing/2014/main" id="{869C6C3C-E274-4C42-8140-7A172FAE0EE0}"/>
                  </a:ext>
                </a:extLst>
              </p:cNvPr>
              <p:cNvSpPr/>
              <p:nvPr/>
            </p:nvSpPr>
            <p:spPr>
              <a:xfrm>
                <a:off x="3167109" y="2531616"/>
                <a:ext cx="408372" cy="12606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>
                <a:hlinkClick r:id="rId5"/>
                <a:extLst>
                  <a:ext uri="{FF2B5EF4-FFF2-40B4-BE49-F238E27FC236}">
                    <a16:creationId xmlns:a16="http://schemas.microsoft.com/office/drawing/2014/main" id="{BD436D1B-ED1B-4F19-A03C-18641399781F}"/>
                  </a:ext>
                </a:extLst>
              </p:cNvPr>
              <p:cNvSpPr/>
              <p:nvPr/>
            </p:nvSpPr>
            <p:spPr>
              <a:xfrm>
                <a:off x="3175247" y="3901370"/>
                <a:ext cx="408372" cy="12606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10">
                <a:hlinkClick r:id="rId5"/>
                <a:extLst>
                  <a:ext uri="{FF2B5EF4-FFF2-40B4-BE49-F238E27FC236}">
                    <a16:creationId xmlns:a16="http://schemas.microsoft.com/office/drawing/2014/main" id="{136F6E32-8332-44DD-9C73-78730B41C0C5}"/>
                  </a:ext>
                </a:extLst>
              </p:cNvPr>
              <p:cNvSpPr/>
              <p:nvPr/>
            </p:nvSpPr>
            <p:spPr>
              <a:xfrm>
                <a:off x="3779667" y="4435511"/>
                <a:ext cx="408372" cy="12606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>
                <a:hlinkClick r:id="rId5"/>
                <a:extLst>
                  <a:ext uri="{FF2B5EF4-FFF2-40B4-BE49-F238E27FC236}">
                    <a16:creationId xmlns:a16="http://schemas.microsoft.com/office/drawing/2014/main" id="{84783B69-AF8B-4F59-A41F-FBB6A69232BA}"/>
                  </a:ext>
                </a:extLst>
              </p:cNvPr>
              <p:cNvSpPr/>
              <p:nvPr/>
            </p:nvSpPr>
            <p:spPr>
              <a:xfrm>
                <a:off x="4418858" y="4626747"/>
                <a:ext cx="408372" cy="12606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>
                <a:hlinkClick r:id="rId6"/>
                <a:extLst>
                  <a:ext uri="{FF2B5EF4-FFF2-40B4-BE49-F238E27FC236}">
                    <a16:creationId xmlns:a16="http://schemas.microsoft.com/office/drawing/2014/main" id="{6BE62417-615A-4A93-96E2-814377143FF1}"/>
                  </a:ext>
                </a:extLst>
              </p:cNvPr>
              <p:cNvSpPr/>
              <p:nvPr/>
            </p:nvSpPr>
            <p:spPr>
              <a:xfrm>
                <a:off x="5392676" y="4626746"/>
                <a:ext cx="408372" cy="12606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Rectangle 13">
                <a:hlinkClick r:id="rId6"/>
                <a:extLst>
                  <a:ext uri="{FF2B5EF4-FFF2-40B4-BE49-F238E27FC236}">
                    <a16:creationId xmlns:a16="http://schemas.microsoft.com/office/drawing/2014/main" id="{CF38D777-06F1-4964-A2FA-B866577174B6}"/>
                  </a:ext>
                </a:extLst>
              </p:cNvPr>
              <p:cNvSpPr/>
              <p:nvPr/>
            </p:nvSpPr>
            <p:spPr>
              <a:xfrm>
                <a:off x="6014482" y="4298272"/>
                <a:ext cx="408372" cy="12606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>
                <a:hlinkClick r:id="rId6"/>
                <a:extLst>
                  <a:ext uri="{FF2B5EF4-FFF2-40B4-BE49-F238E27FC236}">
                    <a16:creationId xmlns:a16="http://schemas.microsoft.com/office/drawing/2014/main" id="{556C9C84-9FC2-4687-AC50-5AAFCE4662B7}"/>
                  </a:ext>
                </a:extLst>
              </p:cNvPr>
              <p:cNvSpPr/>
              <p:nvPr/>
            </p:nvSpPr>
            <p:spPr>
              <a:xfrm>
                <a:off x="6561802" y="3901369"/>
                <a:ext cx="408372" cy="12606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ectangle 15">
                <a:hlinkClick r:id="rId7"/>
                <a:extLst>
                  <a:ext uri="{FF2B5EF4-FFF2-40B4-BE49-F238E27FC236}">
                    <a16:creationId xmlns:a16="http://schemas.microsoft.com/office/drawing/2014/main" id="{45B64F75-2F0D-4F6C-8ABA-3891E6E19306}"/>
                  </a:ext>
                </a:extLst>
              </p:cNvPr>
              <p:cNvSpPr/>
              <p:nvPr/>
            </p:nvSpPr>
            <p:spPr>
              <a:xfrm>
                <a:off x="6565039" y="2531616"/>
                <a:ext cx="408372" cy="12606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Rectangle 16">
                <a:hlinkClick r:id="rId7"/>
                <a:extLst>
                  <a:ext uri="{FF2B5EF4-FFF2-40B4-BE49-F238E27FC236}">
                    <a16:creationId xmlns:a16="http://schemas.microsoft.com/office/drawing/2014/main" id="{32A65457-DE4B-42E8-BA3A-C4594B8E1AA8}"/>
                  </a:ext>
                </a:extLst>
              </p:cNvPr>
              <p:cNvSpPr/>
              <p:nvPr/>
            </p:nvSpPr>
            <p:spPr>
              <a:xfrm>
                <a:off x="6103399" y="1929413"/>
                <a:ext cx="408372" cy="12606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Rectangle 17">
                <a:hlinkClick r:id="rId7"/>
                <a:extLst>
                  <a:ext uri="{FF2B5EF4-FFF2-40B4-BE49-F238E27FC236}">
                    <a16:creationId xmlns:a16="http://schemas.microsoft.com/office/drawing/2014/main" id="{ABE8428F-FE92-4622-AB60-61793F12363D}"/>
                  </a:ext>
                </a:extLst>
              </p:cNvPr>
              <p:cNvSpPr/>
              <p:nvPr/>
            </p:nvSpPr>
            <p:spPr>
              <a:xfrm>
                <a:off x="5612910" y="1270986"/>
                <a:ext cx="408372" cy="12606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Rectangle 18">
                <a:hlinkClick r:id="rId3"/>
                <a:extLst>
                  <a:ext uri="{FF2B5EF4-FFF2-40B4-BE49-F238E27FC236}">
                    <a16:creationId xmlns:a16="http://schemas.microsoft.com/office/drawing/2014/main" id="{71B59038-3C1B-4C9D-A6AA-F20B97D309AB}"/>
                  </a:ext>
                </a:extLst>
              </p:cNvPr>
              <p:cNvSpPr/>
              <p:nvPr/>
            </p:nvSpPr>
            <p:spPr>
              <a:xfrm>
                <a:off x="5163480" y="763480"/>
                <a:ext cx="408372" cy="12606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ectangle 19">
                <a:hlinkClick r:id="rId6"/>
                <a:extLst>
                  <a:ext uri="{FF2B5EF4-FFF2-40B4-BE49-F238E27FC236}">
                    <a16:creationId xmlns:a16="http://schemas.microsoft.com/office/drawing/2014/main" id="{4465636E-0D18-4332-8DBD-4F2FA2280EEC}"/>
                  </a:ext>
                </a:extLst>
              </p:cNvPr>
              <p:cNvSpPr/>
              <p:nvPr/>
            </p:nvSpPr>
            <p:spPr>
              <a:xfrm rot="16200000">
                <a:off x="4868525" y="3588805"/>
                <a:ext cx="408372" cy="12606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D0FC55D-3041-4B53-8273-0042A19A29FD}"/>
                </a:ext>
              </a:extLst>
            </p:cNvPr>
            <p:cNvSpPr/>
            <p:nvPr/>
          </p:nvSpPr>
          <p:spPr>
            <a:xfrm>
              <a:off x="399495" y="127000"/>
              <a:ext cx="3690894" cy="505830"/>
            </a:xfrm>
            <a:prstGeom prst="rect">
              <a:avLst/>
            </a:prstGeom>
            <a:solidFill>
              <a:srgbClr val="C0DA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62B1855-363A-453C-A15D-C6CAA6AB3530}"/>
                </a:ext>
              </a:extLst>
            </p:cNvPr>
            <p:cNvSpPr txBox="1"/>
            <p:nvPr/>
          </p:nvSpPr>
          <p:spPr>
            <a:xfrm>
              <a:off x="538062" y="102916"/>
              <a:ext cx="341376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BRIEFLY DESCRIBE THE USE OF EACH HAMMER. CLICK ON EACH HAMMER FOR INFORMATION AND PRACTICAL USES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972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7995A200-EEBC-422A-AF00-C3AAD9D522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78" y="79899"/>
            <a:ext cx="9453706" cy="670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640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17</Words>
  <Application>Microsoft Office PowerPoint</Application>
  <PresentationFormat>A4 Paper (210x297 mm)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4</cp:revision>
  <dcterms:created xsi:type="dcterms:W3CDTF">2021-03-18T13:19:00Z</dcterms:created>
  <dcterms:modified xsi:type="dcterms:W3CDTF">2021-03-18T13:30:52Z</dcterms:modified>
</cp:coreProperties>
</file>