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634F-ADD0-41F3-BD49-31FABDBA459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F08B-B6EB-47BF-9A29-F28A5C613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974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634F-ADD0-41F3-BD49-31FABDBA459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F08B-B6EB-47BF-9A29-F28A5C613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38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634F-ADD0-41F3-BD49-31FABDBA459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F08B-B6EB-47BF-9A29-F28A5C613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6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634F-ADD0-41F3-BD49-31FABDBA459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F08B-B6EB-47BF-9A29-F28A5C613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62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634F-ADD0-41F3-BD49-31FABDBA459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F08B-B6EB-47BF-9A29-F28A5C613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58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634F-ADD0-41F3-BD49-31FABDBA459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F08B-B6EB-47BF-9A29-F28A5C613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79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634F-ADD0-41F3-BD49-31FABDBA459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F08B-B6EB-47BF-9A29-F28A5C613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41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634F-ADD0-41F3-BD49-31FABDBA459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F08B-B6EB-47BF-9A29-F28A5C613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77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634F-ADD0-41F3-BD49-31FABDBA459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F08B-B6EB-47BF-9A29-F28A5C613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40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634F-ADD0-41F3-BD49-31FABDBA459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F08B-B6EB-47BF-9A29-F28A5C613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080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634F-ADD0-41F3-BD49-31FABDBA459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DF08B-B6EB-47BF-9A29-F28A5C613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485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8634F-ADD0-41F3-BD49-31FABDBA459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DF08B-B6EB-47BF-9A29-F28A5C613C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322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equip1/hdrill1.htm" TargetMode="External"/><Relationship Id="rId7" Type="http://schemas.openxmlformats.org/officeDocument/2006/relationships/hyperlink" Target="https://www.googl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equip1/punch1.htm" TargetMode="External"/><Relationship Id="rId5" Type="http://schemas.openxmlformats.org/officeDocument/2006/relationships/hyperlink" Target="https://technologystudent.com/equip1/cramp1.htm" TargetMode="External"/><Relationship Id="rId4" Type="http://schemas.openxmlformats.org/officeDocument/2006/relationships/hyperlink" Target="https://technologystudent.com/equip1/drilly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0FD6D8A8-0544-468D-ADCD-140F0BA8DF65}"/>
              </a:ext>
            </a:extLst>
          </p:cNvPr>
          <p:cNvGrpSpPr/>
          <p:nvPr/>
        </p:nvGrpSpPr>
        <p:grpSpPr>
          <a:xfrm>
            <a:off x="142613" y="59223"/>
            <a:ext cx="9638950" cy="6752286"/>
            <a:chOff x="142613" y="59223"/>
            <a:chExt cx="9638950" cy="6752286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A34D0909-B1F5-435E-AEBC-6490B8C840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613" y="59223"/>
              <a:ext cx="9638950" cy="6752286"/>
            </a:xfrm>
            <a:prstGeom prst="rect">
              <a:avLst/>
            </a:prstGeom>
          </p:spPr>
        </p:pic>
        <p:sp>
          <p:nvSpPr>
            <p:cNvPr id="6" name="Oval 5">
              <a:hlinkClick r:id="rId3"/>
              <a:extLst>
                <a:ext uri="{FF2B5EF4-FFF2-40B4-BE49-F238E27FC236}">
                  <a16:creationId xmlns:a16="http://schemas.microsoft.com/office/drawing/2014/main" id="{B579D89D-5B17-4E88-A62B-A58817B757E0}"/>
                </a:ext>
              </a:extLst>
            </p:cNvPr>
            <p:cNvSpPr/>
            <p:nvPr/>
          </p:nvSpPr>
          <p:spPr>
            <a:xfrm>
              <a:off x="4563611" y="855677"/>
              <a:ext cx="302004" cy="30200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hlinkClick r:id="rId3"/>
              <a:extLst>
                <a:ext uri="{FF2B5EF4-FFF2-40B4-BE49-F238E27FC236}">
                  <a16:creationId xmlns:a16="http://schemas.microsoft.com/office/drawing/2014/main" id="{C1076FBC-88C7-4FEC-A6A8-CB49D7E88305}"/>
                </a:ext>
              </a:extLst>
            </p:cNvPr>
            <p:cNvSpPr/>
            <p:nvPr/>
          </p:nvSpPr>
          <p:spPr>
            <a:xfrm>
              <a:off x="1925273" y="1268136"/>
              <a:ext cx="302004" cy="30200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hlinkClick r:id="rId4"/>
              <a:extLst>
                <a:ext uri="{FF2B5EF4-FFF2-40B4-BE49-F238E27FC236}">
                  <a16:creationId xmlns:a16="http://schemas.microsoft.com/office/drawing/2014/main" id="{08F27A2B-1CC1-4834-A6E4-DE08259A1D52}"/>
                </a:ext>
              </a:extLst>
            </p:cNvPr>
            <p:cNvSpPr/>
            <p:nvPr/>
          </p:nvSpPr>
          <p:spPr>
            <a:xfrm>
              <a:off x="2476150" y="2325148"/>
              <a:ext cx="302004" cy="30200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hlinkClick r:id="rId3"/>
              <a:extLst>
                <a:ext uri="{FF2B5EF4-FFF2-40B4-BE49-F238E27FC236}">
                  <a16:creationId xmlns:a16="http://schemas.microsoft.com/office/drawing/2014/main" id="{95973490-124D-4118-9F79-362E03C9F06C}"/>
                </a:ext>
              </a:extLst>
            </p:cNvPr>
            <p:cNvSpPr/>
            <p:nvPr/>
          </p:nvSpPr>
          <p:spPr>
            <a:xfrm>
              <a:off x="2543262" y="3962401"/>
              <a:ext cx="302004" cy="30200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hlinkClick r:id="rId4"/>
              <a:extLst>
                <a:ext uri="{FF2B5EF4-FFF2-40B4-BE49-F238E27FC236}">
                  <a16:creationId xmlns:a16="http://schemas.microsoft.com/office/drawing/2014/main" id="{02187392-FF80-4386-8E9A-0AEB796710F3}"/>
                </a:ext>
              </a:extLst>
            </p:cNvPr>
            <p:cNvSpPr/>
            <p:nvPr/>
          </p:nvSpPr>
          <p:spPr>
            <a:xfrm>
              <a:off x="4625829" y="5977156"/>
              <a:ext cx="302004" cy="30200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hlinkClick r:id="rId4"/>
              <a:extLst>
                <a:ext uri="{FF2B5EF4-FFF2-40B4-BE49-F238E27FC236}">
                  <a16:creationId xmlns:a16="http://schemas.microsoft.com/office/drawing/2014/main" id="{B1A9CB77-CF21-4D85-AFC1-05B4F5832E68}"/>
                </a:ext>
              </a:extLst>
            </p:cNvPr>
            <p:cNvSpPr/>
            <p:nvPr/>
          </p:nvSpPr>
          <p:spPr>
            <a:xfrm>
              <a:off x="7232708" y="4281183"/>
              <a:ext cx="302004" cy="30200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hlinkClick r:id="rId5"/>
              <a:extLst>
                <a:ext uri="{FF2B5EF4-FFF2-40B4-BE49-F238E27FC236}">
                  <a16:creationId xmlns:a16="http://schemas.microsoft.com/office/drawing/2014/main" id="{4EB91A38-A303-4B7F-94FF-D5CB7FA69E34}"/>
                </a:ext>
              </a:extLst>
            </p:cNvPr>
            <p:cNvSpPr/>
            <p:nvPr/>
          </p:nvSpPr>
          <p:spPr>
            <a:xfrm>
              <a:off x="7232708" y="2920767"/>
              <a:ext cx="302004" cy="30200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hlinkClick r:id="rId6"/>
              <a:extLst>
                <a:ext uri="{FF2B5EF4-FFF2-40B4-BE49-F238E27FC236}">
                  <a16:creationId xmlns:a16="http://schemas.microsoft.com/office/drawing/2014/main" id="{156A4CA8-834F-4ECC-8086-2613171C40F0}"/>
                </a:ext>
              </a:extLst>
            </p:cNvPr>
            <p:cNvSpPr/>
            <p:nvPr/>
          </p:nvSpPr>
          <p:spPr>
            <a:xfrm>
              <a:off x="7207541" y="1318470"/>
              <a:ext cx="302004" cy="30200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hlinkClick r:id="rId7"/>
              <a:extLst>
                <a:ext uri="{FF2B5EF4-FFF2-40B4-BE49-F238E27FC236}">
                  <a16:creationId xmlns:a16="http://schemas.microsoft.com/office/drawing/2014/main" id="{5C823879-DF86-4510-B792-D6CE18ABA1E3}"/>
                </a:ext>
              </a:extLst>
            </p:cNvPr>
            <p:cNvSpPr/>
            <p:nvPr/>
          </p:nvSpPr>
          <p:spPr>
            <a:xfrm>
              <a:off x="9321567" y="5490594"/>
              <a:ext cx="425042" cy="42504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2410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2</cp:revision>
  <dcterms:created xsi:type="dcterms:W3CDTF">2021-03-12T17:24:08Z</dcterms:created>
  <dcterms:modified xsi:type="dcterms:W3CDTF">2021-03-12T17:31:25Z</dcterms:modified>
</cp:coreProperties>
</file>