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7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E4AE0-25E4-42BF-9539-3259495FD19F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16618-9A9F-48A1-BC7D-AE0150174B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0364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E4AE0-25E4-42BF-9539-3259495FD19F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16618-9A9F-48A1-BC7D-AE0150174B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4403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E4AE0-25E4-42BF-9539-3259495FD19F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16618-9A9F-48A1-BC7D-AE0150174B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4157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E4AE0-25E4-42BF-9539-3259495FD19F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16618-9A9F-48A1-BC7D-AE0150174B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053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E4AE0-25E4-42BF-9539-3259495FD19F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16618-9A9F-48A1-BC7D-AE0150174B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6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E4AE0-25E4-42BF-9539-3259495FD19F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16618-9A9F-48A1-BC7D-AE0150174B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8163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E4AE0-25E4-42BF-9539-3259495FD19F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16618-9A9F-48A1-BC7D-AE0150174B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713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E4AE0-25E4-42BF-9539-3259495FD19F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16618-9A9F-48A1-BC7D-AE0150174B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9063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E4AE0-25E4-42BF-9539-3259495FD19F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16618-9A9F-48A1-BC7D-AE0150174B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415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E4AE0-25E4-42BF-9539-3259495FD19F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16618-9A9F-48A1-BC7D-AE0150174B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0053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E4AE0-25E4-42BF-9539-3259495FD19F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16618-9A9F-48A1-BC7D-AE0150174B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791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E4AE0-25E4-42BF-9539-3259495FD19F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16618-9A9F-48A1-BC7D-AE0150174B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71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ologystudent.com/equip1/hfile1.ht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technologystudent.com/equip1/hfile3.htm" TargetMode="External"/><Relationship Id="rId4" Type="http://schemas.openxmlformats.org/officeDocument/2006/relationships/hyperlink" Target="https://technologystudent.com/equip1/hfile2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E6184E1A-6C19-4DAB-8B6D-EEB93AA3F2EB}"/>
              </a:ext>
            </a:extLst>
          </p:cNvPr>
          <p:cNvGrpSpPr/>
          <p:nvPr/>
        </p:nvGrpSpPr>
        <p:grpSpPr>
          <a:xfrm>
            <a:off x="133166" y="54010"/>
            <a:ext cx="9632272" cy="6744800"/>
            <a:chOff x="133166" y="54010"/>
            <a:chExt cx="9632272" cy="6744800"/>
          </a:xfrm>
        </p:grpSpPr>
        <p:pic>
          <p:nvPicPr>
            <p:cNvPr id="5" name="Picture 4" descr="Diagram&#10;&#10;Description automatically generated">
              <a:extLst>
                <a:ext uri="{FF2B5EF4-FFF2-40B4-BE49-F238E27FC236}">
                  <a16:creationId xmlns:a16="http://schemas.microsoft.com/office/drawing/2014/main" id="{81CDAA04-2000-4A56-B091-9D392485C61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3166" y="54010"/>
              <a:ext cx="9632272" cy="6744800"/>
            </a:xfrm>
            <a:prstGeom prst="rect">
              <a:avLst/>
            </a:prstGeom>
          </p:spPr>
        </p:pic>
        <p:sp>
          <p:nvSpPr>
            <p:cNvPr id="6" name="Oval 5">
              <a:hlinkClick r:id="rId3"/>
              <a:extLst>
                <a:ext uri="{FF2B5EF4-FFF2-40B4-BE49-F238E27FC236}">
                  <a16:creationId xmlns:a16="http://schemas.microsoft.com/office/drawing/2014/main" id="{245EBC82-6820-4C8A-B2E9-E69869015BF9}"/>
                </a:ext>
              </a:extLst>
            </p:cNvPr>
            <p:cNvSpPr/>
            <p:nvPr/>
          </p:nvSpPr>
          <p:spPr>
            <a:xfrm>
              <a:off x="4589755" y="1340528"/>
              <a:ext cx="301841" cy="301841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>
              <a:hlinkClick r:id="rId3"/>
              <a:extLst>
                <a:ext uri="{FF2B5EF4-FFF2-40B4-BE49-F238E27FC236}">
                  <a16:creationId xmlns:a16="http://schemas.microsoft.com/office/drawing/2014/main" id="{F5409955-A2A6-4BE3-99B0-A81076C78120}"/>
                </a:ext>
              </a:extLst>
            </p:cNvPr>
            <p:cNvSpPr/>
            <p:nvPr/>
          </p:nvSpPr>
          <p:spPr>
            <a:xfrm>
              <a:off x="1519561" y="1464814"/>
              <a:ext cx="301841" cy="301841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>
              <a:hlinkClick r:id="rId3"/>
              <a:extLst>
                <a:ext uri="{FF2B5EF4-FFF2-40B4-BE49-F238E27FC236}">
                  <a16:creationId xmlns:a16="http://schemas.microsoft.com/office/drawing/2014/main" id="{7F49162F-0A1F-4082-A8BD-F9D603A3DC94}"/>
                </a:ext>
              </a:extLst>
            </p:cNvPr>
            <p:cNvSpPr/>
            <p:nvPr/>
          </p:nvSpPr>
          <p:spPr>
            <a:xfrm>
              <a:off x="3099787" y="3747856"/>
              <a:ext cx="301841" cy="301841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Oval 8">
              <a:hlinkClick r:id="rId3"/>
              <a:extLst>
                <a:ext uri="{FF2B5EF4-FFF2-40B4-BE49-F238E27FC236}">
                  <a16:creationId xmlns:a16="http://schemas.microsoft.com/office/drawing/2014/main" id="{D8DE7598-A3A1-49BD-9610-3983F74DAAE4}"/>
                </a:ext>
              </a:extLst>
            </p:cNvPr>
            <p:cNvSpPr/>
            <p:nvPr/>
          </p:nvSpPr>
          <p:spPr>
            <a:xfrm>
              <a:off x="1990077" y="4919708"/>
              <a:ext cx="301841" cy="301841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>
              <a:hlinkClick r:id="rId3"/>
              <a:extLst>
                <a:ext uri="{FF2B5EF4-FFF2-40B4-BE49-F238E27FC236}">
                  <a16:creationId xmlns:a16="http://schemas.microsoft.com/office/drawing/2014/main" id="{F4BCE79B-6EE8-4B2D-A8A2-3D15A67C6370}"/>
                </a:ext>
              </a:extLst>
            </p:cNvPr>
            <p:cNvSpPr/>
            <p:nvPr/>
          </p:nvSpPr>
          <p:spPr>
            <a:xfrm>
              <a:off x="4740675" y="5683188"/>
              <a:ext cx="301841" cy="301841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Oval 10">
              <a:hlinkClick r:id="rId4"/>
              <a:extLst>
                <a:ext uri="{FF2B5EF4-FFF2-40B4-BE49-F238E27FC236}">
                  <a16:creationId xmlns:a16="http://schemas.microsoft.com/office/drawing/2014/main" id="{A0BAA828-AD44-492D-9FAB-AE67052C795A}"/>
                </a:ext>
              </a:extLst>
            </p:cNvPr>
            <p:cNvSpPr/>
            <p:nvPr/>
          </p:nvSpPr>
          <p:spPr>
            <a:xfrm>
              <a:off x="9118846" y="5763087"/>
              <a:ext cx="301841" cy="301841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Oval 11">
              <a:hlinkClick r:id="rId4"/>
              <a:extLst>
                <a:ext uri="{FF2B5EF4-FFF2-40B4-BE49-F238E27FC236}">
                  <a16:creationId xmlns:a16="http://schemas.microsoft.com/office/drawing/2014/main" id="{F9197E5F-422A-41FF-8FAB-AA9FE1412950}"/>
                </a:ext>
              </a:extLst>
            </p:cNvPr>
            <p:cNvSpPr/>
            <p:nvPr/>
          </p:nvSpPr>
          <p:spPr>
            <a:xfrm>
              <a:off x="7440967" y="4600111"/>
              <a:ext cx="301841" cy="301841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Oval 12">
              <a:hlinkClick r:id="rId4"/>
              <a:extLst>
                <a:ext uri="{FF2B5EF4-FFF2-40B4-BE49-F238E27FC236}">
                  <a16:creationId xmlns:a16="http://schemas.microsoft.com/office/drawing/2014/main" id="{99F17DD3-1C71-4D5F-BC09-3663C0B5366E}"/>
                </a:ext>
              </a:extLst>
            </p:cNvPr>
            <p:cNvSpPr/>
            <p:nvPr/>
          </p:nvSpPr>
          <p:spPr>
            <a:xfrm>
              <a:off x="7929239" y="2345184"/>
              <a:ext cx="301841" cy="301841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Oval 13">
              <a:hlinkClick r:id="rId5"/>
              <a:extLst>
                <a:ext uri="{FF2B5EF4-FFF2-40B4-BE49-F238E27FC236}">
                  <a16:creationId xmlns:a16="http://schemas.microsoft.com/office/drawing/2014/main" id="{94F1E6D3-1966-4675-BF67-9EC8A3C5902C}"/>
                </a:ext>
              </a:extLst>
            </p:cNvPr>
            <p:cNvSpPr/>
            <p:nvPr/>
          </p:nvSpPr>
          <p:spPr>
            <a:xfrm>
              <a:off x="7800513" y="1012053"/>
              <a:ext cx="301841" cy="301841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1833192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Vincent RYan</dc:creator>
  <cp:lastModifiedBy>Vincent RYan</cp:lastModifiedBy>
  <cp:revision>4</cp:revision>
  <dcterms:created xsi:type="dcterms:W3CDTF">2021-03-16T19:46:53Z</dcterms:created>
  <dcterms:modified xsi:type="dcterms:W3CDTF">2021-03-16T19:56:07Z</dcterms:modified>
</cp:coreProperties>
</file>