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051FE-2F64-4A4C-8200-BA15C77B481B}" type="datetimeFigureOut">
              <a:rPr lang="en-GB" smtClean="0"/>
              <a:t>11/04/2021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B9174-EE47-492B-9E0E-E8387A864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87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051FE-2F64-4A4C-8200-BA15C77B481B}" type="datetimeFigureOut">
              <a:rPr lang="en-GB" smtClean="0"/>
              <a:t>11/04/2021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B9174-EE47-492B-9E0E-E8387A864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8350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051FE-2F64-4A4C-8200-BA15C77B481B}" type="datetimeFigureOut">
              <a:rPr lang="en-GB" smtClean="0"/>
              <a:t>11/04/2021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B9174-EE47-492B-9E0E-E8387A864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1870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051FE-2F64-4A4C-8200-BA15C77B481B}" type="datetimeFigureOut">
              <a:rPr lang="en-GB" smtClean="0"/>
              <a:t>11/04/2021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B9174-EE47-492B-9E0E-E8387A864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8798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051FE-2F64-4A4C-8200-BA15C77B481B}" type="datetimeFigureOut">
              <a:rPr lang="en-GB" smtClean="0"/>
              <a:t>11/04/2021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B9174-EE47-492B-9E0E-E8387A864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8230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051FE-2F64-4A4C-8200-BA15C77B481B}" type="datetimeFigureOut">
              <a:rPr lang="en-GB" smtClean="0"/>
              <a:t>11/04/2021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B9174-EE47-492B-9E0E-E8387A864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6430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051FE-2F64-4A4C-8200-BA15C77B481B}" type="datetimeFigureOut">
              <a:rPr lang="en-GB" smtClean="0"/>
              <a:t>11/04/2021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B9174-EE47-492B-9E0E-E8387A864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483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051FE-2F64-4A4C-8200-BA15C77B481B}" type="datetimeFigureOut">
              <a:rPr lang="en-GB" smtClean="0"/>
              <a:t>11/04/2021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B9174-EE47-492B-9E0E-E8387A864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329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051FE-2F64-4A4C-8200-BA15C77B481B}" type="datetimeFigureOut">
              <a:rPr lang="en-GB" smtClean="0"/>
              <a:t>11/04/2021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B9174-EE47-492B-9E0E-E8387A864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6352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051FE-2F64-4A4C-8200-BA15C77B481B}" type="datetimeFigureOut">
              <a:rPr lang="en-GB" smtClean="0"/>
              <a:t>11/04/2021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B9174-EE47-492B-9E0E-E8387A864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0515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051FE-2F64-4A4C-8200-BA15C77B481B}" type="datetimeFigureOut">
              <a:rPr lang="en-GB" smtClean="0"/>
              <a:t>11/04/2021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B9174-EE47-492B-9E0E-E8387A864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5687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051FE-2F64-4A4C-8200-BA15C77B481B}" type="datetimeFigureOut">
              <a:rPr lang="en-GB" smtClean="0"/>
              <a:t>11/04/2021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B9174-EE47-492B-9E0E-E8387A864C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2190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technologystudent.com/energy1/hydron1.htm" TargetMode="External"/><Relationship Id="rId13" Type="http://schemas.openxmlformats.org/officeDocument/2006/relationships/hyperlink" Target="https://technologystudent.com/enerflsh/foot4.html" TargetMode="External"/><Relationship Id="rId18" Type="http://schemas.openxmlformats.org/officeDocument/2006/relationships/hyperlink" Target="https://technologystudent.com/energy1/house2.htm" TargetMode="External"/><Relationship Id="rId3" Type="http://schemas.openxmlformats.org/officeDocument/2006/relationships/hyperlink" Target="https://technologystudent.com/energy1/solar5.htm" TargetMode="External"/><Relationship Id="rId7" Type="http://schemas.openxmlformats.org/officeDocument/2006/relationships/hyperlink" Target="https://technologystudent.com/energy1/solcar1.htm" TargetMode="External"/><Relationship Id="rId12" Type="http://schemas.openxmlformats.org/officeDocument/2006/relationships/hyperlink" Target="https://technologystudent.com/enerflsh/foot3.html" TargetMode="External"/><Relationship Id="rId17" Type="http://schemas.openxmlformats.org/officeDocument/2006/relationships/hyperlink" Target="https://technologystudent.com/energy1/house1.htm" TargetMode="External"/><Relationship Id="rId2" Type="http://schemas.openxmlformats.org/officeDocument/2006/relationships/image" Target="../media/image1.png"/><Relationship Id="rId16" Type="http://schemas.openxmlformats.org/officeDocument/2006/relationships/hyperlink" Target="https://technologystudent.com/energy1/bio2.ht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echnologystudent.com/energy1/watr2.htm" TargetMode="External"/><Relationship Id="rId11" Type="http://schemas.openxmlformats.org/officeDocument/2006/relationships/hyperlink" Target="https://technologystudent.com/enerflsh/foot1.html" TargetMode="External"/><Relationship Id="rId5" Type="http://schemas.openxmlformats.org/officeDocument/2006/relationships/hyperlink" Target="https://technologystudent.com/enerflsh/wat5.html" TargetMode="External"/><Relationship Id="rId15" Type="http://schemas.openxmlformats.org/officeDocument/2006/relationships/hyperlink" Target="https://technologystudent.com/energy1/bio4.htm" TargetMode="External"/><Relationship Id="rId10" Type="http://schemas.openxmlformats.org/officeDocument/2006/relationships/hyperlink" Target="https://technologystudent.com/energy1/hydro-eco1.html" TargetMode="External"/><Relationship Id="rId19" Type="http://schemas.openxmlformats.org/officeDocument/2006/relationships/hyperlink" Target="https://technologystudent.com/energy1/wind8.htm" TargetMode="External"/><Relationship Id="rId4" Type="http://schemas.openxmlformats.org/officeDocument/2006/relationships/hyperlink" Target="https://technologystudent.com/energy1/solar2.htm" TargetMode="External"/><Relationship Id="rId9" Type="http://schemas.openxmlformats.org/officeDocument/2006/relationships/hyperlink" Target="https://technologystudent.com/energy1/hydrocycle1.html" TargetMode="External"/><Relationship Id="rId14" Type="http://schemas.openxmlformats.org/officeDocument/2006/relationships/hyperlink" Target="https://technologystudent.com/energy1/bio1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>
            <a:extLst>
              <a:ext uri="{FF2B5EF4-FFF2-40B4-BE49-F238E27FC236}">
                <a16:creationId xmlns:a16="http://schemas.microsoft.com/office/drawing/2014/main" id="{D31EC72E-A3AD-4ECD-8B30-36385D96F4A1}"/>
              </a:ext>
            </a:extLst>
          </p:cNvPr>
          <p:cNvGrpSpPr/>
          <p:nvPr/>
        </p:nvGrpSpPr>
        <p:grpSpPr>
          <a:xfrm>
            <a:off x="203239" y="75500"/>
            <a:ext cx="9469268" cy="6685637"/>
            <a:chOff x="203239" y="75500"/>
            <a:chExt cx="9469268" cy="6685637"/>
          </a:xfrm>
        </p:grpSpPr>
        <p:pic>
          <p:nvPicPr>
            <p:cNvPr id="5" name="Picture 4" descr="Diagram&#10;&#10;Description automatically generated">
              <a:extLst>
                <a:ext uri="{FF2B5EF4-FFF2-40B4-BE49-F238E27FC236}">
                  <a16:creationId xmlns:a16="http://schemas.microsoft.com/office/drawing/2014/main" id="{A77F39C7-5F8C-4B34-AD6B-125A5C8E81D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239" y="75500"/>
              <a:ext cx="9469268" cy="6685637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937C9A83-86AD-450B-96C0-9CCE4CB9D7C6}"/>
                </a:ext>
              </a:extLst>
            </p:cNvPr>
            <p:cNvSpPr/>
            <p:nvPr/>
          </p:nvSpPr>
          <p:spPr>
            <a:xfrm>
              <a:off x="5368954" y="1149292"/>
              <a:ext cx="604007" cy="47817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Freeform: Shape 6">
              <a:hlinkClick r:id="rId3"/>
              <a:extLst>
                <a:ext uri="{FF2B5EF4-FFF2-40B4-BE49-F238E27FC236}">
                  <a16:creationId xmlns:a16="http://schemas.microsoft.com/office/drawing/2014/main" id="{28AA15F1-A6D6-4F90-85EE-960D28A2CB7B}"/>
                </a:ext>
              </a:extLst>
            </p:cNvPr>
            <p:cNvSpPr/>
            <p:nvPr/>
          </p:nvSpPr>
          <p:spPr>
            <a:xfrm>
              <a:off x="4731391" y="1199626"/>
              <a:ext cx="520117" cy="394282"/>
            </a:xfrm>
            <a:custGeom>
              <a:avLst/>
              <a:gdLst>
                <a:gd name="connsiteX0" fmla="*/ 260059 w 520117"/>
                <a:gd name="connsiteY0" fmla="*/ 0 h 394282"/>
                <a:gd name="connsiteX1" fmla="*/ 520117 w 520117"/>
                <a:gd name="connsiteY1" fmla="*/ 109057 h 394282"/>
                <a:gd name="connsiteX2" fmla="*/ 377504 w 520117"/>
                <a:gd name="connsiteY2" fmla="*/ 394282 h 394282"/>
                <a:gd name="connsiteX3" fmla="*/ 0 w 520117"/>
                <a:gd name="connsiteY3" fmla="*/ 226502 h 394282"/>
                <a:gd name="connsiteX4" fmla="*/ 260059 w 520117"/>
                <a:gd name="connsiteY4" fmla="*/ 0 h 394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0117" h="394282">
                  <a:moveTo>
                    <a:pt x="260059" y="0"/>
                  </a:moveTo>
                  <a:lnTo>
                    <a:pt x="520117" y="109057"/>
                  </a:lnTo>
                  <a:lnTo>
                    <a:pt x="377504" y="394282"/>
                  </a:lnTo>
                  <a:lnTo>
                    <a:pt x="0" y="226502"/>
                  </a:lnTo>
                  <a:lnTo>
                    <a:pt x="260059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>
              <a:hlinkClick r:id="rId4"/>
              <a:extLst>
                <a:ext uri="{FF2B5EF4-FFF2-40B4-BE49-F238E27FC236}">
                  <a16:creationId xmlns:a16="http://schemas.microsoft.com/office/drawing/2014/main" id="{98FD5763-886F-450F-A7DF-B7CB7FE2D81B}"/>
                </a:ext>
              </a:extLst>
            </p:cNvPr>
            <p:cNvSpPr/>
            <p:nvPr/>
          </p:nvSpPr>
          <p:spPr>
            <a:xfrm>
              <a:off x="3372374" y="1535185"/>
              <a:ext cx="604007" cy="47817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>
              <a:hlinkClick r:id="rId5"/>
              <a:extLst>
                <a:ext uri="{FF2B5EF4-FFF2-40B4-BE49-F238E27FC236}">
                  <a16:creationId xmlns:a16="http://schemas.microsoft.com/office/drawing/2014/main" id="{94884263-4FF5-4E3C-91EC-8E8251AB224F}"/>
                </a:ext>
              </a:extLst>
            </p:cNvPr>
            <p:cNvSpPr/>
            <p:nvPr/>
          </p:nvSpPr>
          <p:spPr>
            <a:xfrm>
              <a:off x="1812021" y="1761688"/>
              <a:ext cx="889233" cy="35233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Freeform: Shape 9">
              <a:hlinkClick r:id="rId6"/>
              <a:extLst>
                <a:ext uri="{FF2B5EF4-FFF2-40B4-BE49-F238E27FC236}">
                  <a16:creationId xmlns:a16="http://schemas.microsoft.com/office/drawing/2014/main" id="{AB7E3421-607C-4202-A341-03FB45560F21}"/>
                </a:ext>
              </a:extLst>
            </p:cNvPr>
            <p:cNvSpPr/>
            <p:nvPr/>
          </p:nvSpPr>
          <p:spPr>
            <a:xfrm>
              <a:off x="2659310" y="2709644"/>
              <a:ext cx="469784" cy="520117"/>
            </a:xfrm>
            <a:custGeom>
              <a:avLst/>
              <a:gdLst>
                <a:gd name="connsiteX0" fmla="*/ 0 w 469784"/>
                <a:gd name="connsiteY0" fmla="*/ 0 h 520117"/>
                <a:gd name="connsiteX1" fmla="*/ 243281 w 469784"/>
                <a:gd name="connsiteY1" fmla="*/ 16778 h 520117"/>
                <a:gd name="connsiteX2" fmla="*/ 469784 w 469784"/>
                <a:gd name="connsiteY2" fmla="*/ 285226 h 520117"/>
                <a:gd name="connsiteX3" fmla="*/ 469784 w 469784"/>
                <a:gd name="connsiteY3" fmla="*/ 520117 h 520117"/>
                <a:gd name="connsiteX4" fmla="*/ 25167 w 469784"/>
                <a:gd name="connsiteY4" fmla="*/ 520117 h 520117"/>
                <a:gd name="connsiteX5" fmla="*/ 33556 w 469784"/>
                <a:gd name="connsiteY5" fmla="*/ 385894 h 520117"/>
                <a:gd name="connsiteX6" fmla="*/ 0 w 469784"/>
                <a:gd name="connsiteY6" fmla="*/ 0 h 520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9784" h="520117">
                  <a:moveTo>
                    <a:pt x="0" y="0"/>
                  </a:moveTo>
                  <a:lnTo>
                    <a:pt x="243281" y="16778"/>
                  </a:lnTo>
                  <a:lnTo>
                    <a:pt x="469784" y="285226"/>
                  </a:lnTo>
                  <a:lnTo>
                    <a:pt x="469784" y="520117"/>
                  </a:lnTo>
                  <a:lnTo>
                    <a:pt x="25167" y="520117"/>
                  </a:lnTo>
                  <a:cubicBezTo>
                    <a:pt x="35225" y="419533"/>
                    <a:pt x="33556" y="464330"/>
                    <a:pt x="33556" y="385894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Freeform: Shape 10">
              <a:hlinkClick r:id="rId7"/>
              <a:extLst>
                <a:ext uri="{FF2B5EF4-FFF2-40B4-BE49-F238E27FC236}">
                  <a16:creationId xmlns:a16="http://schemas.microsoft.com/office/drawing/2014/main" id="{B8682F26-52F5-4D5D-A9BA-70327E6B5F34}"/>
                </a:ext>
              </a:extLst>
            </p:cNvPr>
            <p:cNvSpPr/>
            <p:nvPr/>
          </p:nvSpPr>
          <p:spPr>
            <a:xfrm>
              <a:off x="2617365" y="3624044"/>
              <a:ext cx="914400" cy="738231"/>
            </a:xfrm>
            <a:custGeom>
              <a:avLst/>
              <a:gdLst>
                <a:gd name="connsiteX0" fmla="*/ 142613 w 914400"/>
                <a:gd name="connsiteY0" fmla="*/ 0 h 738231"/>
                <a:gd name="connsiteX1" fmla="*/ 662730 w 914400"/>
                <a:gd name="connsiteY1" fmla="*/ 142613 h 738231"/>
                <a:gd name="connsiteX2" fmla="*/ 914400 w 914400"/>
                <a:gd name="connsiteY2" fmla="*/ 360727 h 738231"/>
                <a:gd name="connsiteX3" fmla="*/ 679508 w 914400"/>
                <a:gd name="connsiteY3" fmla="*/ 738231 h 738231"/>
                <a:gd name="connsiteX4" fmla="*/ 8389 w 914400"/>
                <a:gd name="connsiteY4" fmla="*/ 444617 h 738231"/>
                <a:gd name="connsiteX5" fmla="*/ 0 w 914400"/>
                <a:gd name="connsiteY5" fmla="*/ 159391 h 738231"/>
                <a:gd name="connsiteX6" fmla="*/ 142613 w 914400"/>
                <a:gd name="connsiteY6" fmla="*/ 0 h 738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" h="738231">
                  <a:moveTo>
                    <a:pt x="142613" y="0"/>
                  </a:moveTo>
                  <a:lnTo>
                    <a:pt x="662730" y="142613"/>
                  </a:lnTo>
                  <a:lnTo>
                    <a:pt x="914400" y="360727"/>
                  </a:lnTo>
                  <a:lnTo>
                    <a:pt x="679508" y="738231"/>
                  </a:lnTo>
                  <a:lnTo>
                    <a:pt x="8389" y="444617"/>
                  </a:lnTo>
                  <a:lnTo>
                    <a:pt x="0" y="159391"/>
                  </a:lnTo>
                  <a:lnTo>
                    <a:pt x="142613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Freeform: Shape 11">
              <a:hlinkClick r:id="rId8"/>
              <a:extLst>
                <a:ext uri="{FF2B5EF4-FFF2-40B4-BE49-F238E27FC236}">
                  <a16:creationId xmlns:a16="http://schemas.microsoft.com/office/drawing/2014/main" id="{6411FD00-98AB-470C-894A-0748874209E7}"/>
                </a:ext>
              </a:extLst>
            </p:cNvPr>
            <p:cNvSpPr/>
            <p:nvPr/>
          </p:nvSpPr>
          <p:spPr>
            <a:xfrm>
              <a:off x="2525086" y="4530055"/>
              <a:ext cx="604008" cy="553673"/>
            </a:xfrm>
            <a:custGeom>
              <a:avLst/>
              <a:gdLst>
                <a:gd name="connsiteX0" fmla="*/ 411061 w 604008"/>
                <a:gd name="connsiteY0" fmla="*/ 0 h 553673"/>
                <a:gd name="connsiteX1" fmla="*/ 0 w 604008"/>
                <a:gd name="connsiteY1" fmla="*/ 75501 h 553673"/>
                <a:gd name="connsiteX2" fmla="*/ 41945 w 604008"/>
                <a:gd name="connsiteY2" fmla="*/ 411061 h 553673"/>
                <a:gd name="connsiteX3" fmla="*/ 209725 w 604008"/>
                <a:gd name="connsiteY3" fmla="*/ 553673 h 553673"/>
                <a:gd name="connsiteX4" fmla="*/ 335560 w 604008"/>
                <a:gd name="connsiteY4" fmla="*/ 511728 h 553673"/>
                <a:gd name="connsiteX5" fmla="*/ 385894 w 604008"/>
                <a:gd name="connsiteY5" fmla="*/ 503339 h 553673"/>
                <a:gd name="connsiteX6" fmla="*/ 587230 w 604008"/>
                <a:gd name="connsiteY6" fmla="*/ 436228 h 553673"/>
                <a:gd name="connsiteX7" fmla="*/ 604008 w 604008"/>
                <a:gd name="connsiteY7" fmla="*/ 92279 h 553673"/>
                <a:gd name="connsiteX8" fmla="*/ 411061 w 604008"/>
                <a:gd name="connsiteY8" fmla="*/ 0 h 553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04008" h="553673">
                  <a:moveTo>
                    <a:pt x="411061" y="0"/>
                  </a:moveTo>
                  <a:lnTo>
                    <a:pt x="0" y="75501"/>
                  </a:lnTo>
                  <a:lnTo>
                    <a:pt x="41945" y="411061"/>
                  </a:lnTo>
                  <a:lnTo>
                    <a:pt x="209725" y="553673"/>
                  </a:lnTo>
                  <a:cubicBezTo>
                    <a:pt x="259373" y="535055"/>
                    <a:pt x="284987" y="523399"/>
                    <a:pt x="335560" y="511728"/>
                  </a:cubicBezTo>
                  <a:cubicBezTo>
                    <a:pt x="352134" y="507903"/>
                    <a:pt x="385894" y="503339"/>
                    <a:pt x="385894" y="503339"/>
                  </a:cubicBezTo>
                  <a:lnTo>
                    <a:pt x="587230" y="436228"/>
                  </a:lnTo>
                  <a:lnTo>
                    <a:pt x="604008" y="92279"/>
                  </a:lnTo>
                  <a:lnTo>
                    <a:pt x="411061" y="0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Oval 12">
              <a:hlinkClick r:id="rId9"/>
              <a:extLst>
                <a:ext uri="{FF2B5EF4-FFF2-40B4-BE49-F238E27FC236}">
                  <a16:creationId xmlns:a16="http://schemas.microsoft.com/office/drawing/2014/main" id="{FF5A09F2-077B-44AF-9D74-497BC3EBFF6F}"/>
                </a:ext>
              </a:extLst>
            </p:cNvPr>
            <p:cNvSpPr/>
            <p:nvPr/>
          </p:nvSpPr>
          <p:spPr>
            <a:xfrm>
              <a:off x="3129094" y="5679347"/>
              <a:ext cx="511728" cy="62078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Oval 13">
              <a:hlinkClick r:id="rId10"/>
              <a:extLst>
                <a:ext uri="{FF2B5EF4-FFF2-40B4-BE49-F238E27FC236}">
                  <a16:creationId xmlns:a16="http://schemas.microsoft.com/office/drawing/2014/main" id="{CA67CE2A-0829-4FC8-BE39-CEEDD5EBFCE8}"/>
                </a:ext>
              </a:extLst>
            </p:cNvPr>
            <p:cNvSpPr/>
            <p:nvPr/>
          </p:nvSpPr>
          <p:spPr>
            <a:xfrm>
              <a:off x="4714613" y="5431872"/>
              <a:ext cx="604007" cy="47817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Oval 14">
              <a:hlinkClick r:id="rId11"/>
              <a:extLst>
                <a:ext uri="{FF2B5EF4-FFF2-40B4-BE49-F238E27FC236}">
                  <a16:creationId xmlns:a16="http://schemas.microsoft.com/office/drawing/2014/main" id="{753A3748-4ED8-4CBD-9056-222EEA084AB0}"/>
                </a:ext>
              </a:extLst>
            </p:cNvPr>
            <p:cNvSpPr/>
            <p:nvPr/>
          </p:nvSpPr>
          <p:spPr>
            <a:xfrm>
              <a:off x="6533121" y="5427677"/>
              <a:ext cx="478172" cy="47817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Oval 15">
              <a:hlinkClick r:id="rId12"/>
              <a:extLst>
                <a:ext uri="{FF2B5EF4-FFF2-40B4-BE49-F238E27FC236}">
                  <a16:creationId xmlns:a16="http://schemas.microsoft.com/office/drawing/2014/main" id="{C1C5542C-6AF0-4E6E-BF44-5D346A9FC40A}"/>
                </a:ext>
              </a:extLst>
            </p:cNvPr>
            <p:cNvSpPr/>
            <p:nvPr/>
          </p:nvSpPr>
          <p:spPr>
            <a:xfrm>
              <a:off x="7532809" y="4397229"/>
              <a:ext cx="478172" cy="47817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Oval 16">
              <a:hlinkClick r:id="rId13"/>
              <a:extLst>
                <a:ext uri="{FF2B5EF4-FFF2-40B4-BE49-F238E27FC236}">
                  <a16:creationId xmlns:a16="http://schemas.microsoft.com/office/drawing/2014/main" id="{C15A9BC6-4CED-4404-AB7D-402DDAE8A676}"/>
                </a:ext>
              </a:extLst>
            </p:cNvPr>
            <p:cNvSpPr/>
            <p:nvPr/>
          </p:nvSpPr>
          <p:spPr>
            <a:xfrm>
              <a:off x="8659478" y="4362275"/>
              <a:ext cx="478172" cy="47817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Oval 17">
              <a:hlinkClick r:id="rId14"/>
              <a:extLst>
                <a:ext uri="{FF2B5EF4-FFF2-40B4-BE49-F238E27FC236}">
                  <a16:creationId xmlns:a16="http://schemas.microsoft.com/office/drawing/2014/main" id="{08CF2CA6-DB41-44DE-9EAB-80BBCEC231C8}"/>
                </a:ext>
              </a:extLst>
            </p:cNvPr>
            <p:cNvSpPr/>
            <p:nvPr/>
          </p:nvSpPr>
          <p:spPr>
            <a:xfrm>
              <a:off x="7012692" y="2862044"/>
              <a:ext cx="478172" cy="47817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Oval 18">
              <a:hlinkClick r:id="rId15"/>
              <a:extLst>
                <a:ext uri="{FF2B5EF4-FFF2-40B4-BE49-F238E27FC236}">
                  <a16:creationId xmlns:a16="http://schemas.microsoft.com/office/drawing/2014/main" id="{75D7AA3F-D427-4183-B638-98D5A6CE0E30}"/>
                </a:ext>
              </a:extLst>
            </p:cNvPr>
            <p:cNvSpPr/>
            <p:nvPr/>
          </p:nvSpPr>
          <p:spPr>
            <a:xfrm>
              <a:off x="7927092" y="2862044"/>
              <a:ext cx="478172" cy="47817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Oval 19">
              <a:hlinkClick r:id="rId16"/>
              <a:extLst>
                <a:ext uri="{FF2B5EF4-FFF2-40B4-BE49-F238E27FC236}">
                  <a16:creationId xmlns:a16="http://schemas.microsoft.com/office/drawing/2014/main" id="{1C257F41-146D-4E14-ACBC-F6E816ACFEC7}"/>
                </a:ext>
              </a:extLst>
            </p:cNvPr>
            <p:cNvSpPr/>
            <p:nvPr/>
          </p:nvSpPr>
          <p:spPr>
            <a:xfrm>
              <a:off x="8799799" y="2862044"/>
              <a:ext cx="478172" cy="47817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Oval 20">
              <a:hlinkClick r:id="rId17"/>
              <a:extLst>
                <a:ext uri="{FF2B5EF4-FFF2-40B4-BE49-F238E27FC236}">
                  <a16:creationId xmlns:a16="http://schemas.microsoft.com/office/drawing/2014/main" id="{9BEF05AF-A53D-4CA1-A0F6-2D523829FC8C}"/>
                </a:ext>
              </a:extLst>
            </p:cNvPr>
            <p:cNvSpPr/>
            <p:nvPr/>
          </p:nvSpPr>
          <p:spPr>
            <a:xfrm>
              <a:off x="6986126" y="584434"/>
              <a:ext cx="378009" cy="376106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Oval 21">
              <a:hlinkClick r:id="rId18"/>
              <a:extLst>
                <a:ext uri="{FF2B5EF4-FFF2-40B4-BE49-F238E27FC236}">
                  <a16:creationId xmlns:a16="http://schemas.microsoft.com/office/drawing/2014/main" id="{BA9FB7F9-3D70-4758-9ECB-E4387A4970E3}"/>
                </a:ext>
              </a:extLst>
            </p:cNvPr>
            <p:cNvSpPr/>
            <p:nvPr/>
          </p:nvSpPr>
          <p:spPr>
            <a:xfrm>
              <a:off x="9194081" y="567656"/>
              <a:ext cx="378009" cy="376106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Oval 22">
              <a:hlinkClick r:id="rId19"/>
              <a:extLst>
                <a:ext uri="{FF2B5EF4-FFF2-40B4-BE49-F238E27FC236}">
                  <a16:creationId xmlns:a16="http://schemas.microsoft.com/office/drawing/2014/main" id="{BB8CBD51-E960-4746-BC67-97A25F16D122}"/>
                </a:ext>
              </a:extLst>
            </p:cNvPr>
            <p:cNvSpPr/>
            <p:nvPr/>
          </p:nvSpPr>
          <p:spPr>
            <a:xfrm>
              <a:off x="6174297" y="2004968"/>
              <a:ext cx="562063" cy="562063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Rectangle 24">
              <a:hlinkClick r:id="rId3"/>
              <a:extLst>
                <a:ext uri="{FF2B5EF4-FFF2-40B4-BE49-F238E27FC236}">
                  <a16:creationId xmlns:a16="http://schemas.microsoft.com/office/drawing/2014/main" id="{F23AF3A8-7480-45F0-B91F-429853C13889}"/>
                </a:ext>
              </a:extLst>
            </p:cNvPr>
            <p:cNvSpPr/>
            <p:nvPr/>
          </p:nvSpPr>
          <p:spPr>
            <a:xfrm>
              <a:off x="5368954" y="1149292"/>
              <a:ext cx="604007" cy="47817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510361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Vincent RYan</dc:creator>
  <cp:lastModifiedBy>Vincent RYan</cp:lastModifiedBy>
  <cp:revision>5</cp:revision>
  <dcterms:created xsi:type="dcterms:W3CDTF">2021-04-11T15:17:19Z</dcterms:created>
  <dcterms:modified xsi:type="dcterms:W3CDTF">2021-04-11T15:32:59Z</dcterms:modified>
</cp:coreProperties>
</file>