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9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6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5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6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0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0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2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4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CFF5-95C2-4C72-8F7D-3B7A02E5525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D955-A357-43D1-9062-9C176F57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cam/waterjet2.html" TargetMode="External"/><Relationship Id="rId3" Type="http://schemas.openxmlformats.org/officeDocument/2006/relationships/hyperlink" Target="https://www.google.com/" TargetMode="External"/><Relationship Id="rId7" Type="http://schemas.openxmlformats.org/officeDocument/2006/relationships/hyperlink" Target="https://technologystudent.com/cam/waterjet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laser1/laser13.html" TargetMode="External"/><Relationship Id="rId5" Type="http://schemas.openxmlformats.org/officeDocument/2006/relationships/hyperlink" Target="https://technologystudent.com/laser1/laser8.html" TargetMode="External"/><Relationship Id="rId4" Type="http://schemas.openxmlformats.org/officeDocument/2006/relationships/hyperlink" Target="https://technologystudent.com/cams/lasr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4F083D0-B11A-4464-A9B5-2472C9615675}"/>
              </a:ext>
            </a:extLst>
          </p:cNvPr>
          <p:cNvGrpSpPr/>
          <p:nvPr/>
        </p:nvGrpSpPr>
        <p:grpSpPr>
          <a:xfrm>
            <a:off x="159391" y="38196"/>
            <a:ext cx="9540410" cy="6748498"/>
            <a:chOff x="159391" y="38196"/>
            <a:chExt cx="9540410" cy="6748498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1D9F634-B1F3-4BD8-8547-33B910623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91" y="38196"/>
              <a:ext cx="9540410" cy="6748498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A5652833-6E66-46B2-9CDB-0568944687D5}"/>
                </a:ext>
              </a:extLst>
            </p:cNvPr>
            <p:cNvSpPr/>
            <p:nvPr/>
          </p:nvSpPr>
          <p:spPr>
            <a:xfrm>
              <a:off x="5360565" y="864066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5A551E85-2ACC-4878-92ED-3B045C2147D6}"/>
                </a:ext>
              </a:extLst>
            </p:cNvPr>
            <p:cNvSpPr/>
            <p:nvPr/>
          </p:nvSpPr>
          <p:spPr>
            <a:xfrm>
              <a:off x="3482829" y="1335248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5"/>
              <a:extLst>
                <a:ext uri="{FF2B5EF4-FFF2-40B4-BE49-F238E27FC236}">
                  <a16:creationId xmlns:a16="http://schemas.microsoft.com/office/drawing/2014/main" id="{681CEF34-E6A1-4793-B594-D3FCA7FDE426}"/>
                </a:ext>
              </a:extLst>
            </p:cNvPr>
            <p:cNvSpPr/>
            <p:nvPr/>
          </p:nvSpPr>
          <p:spPr>
            <a:xfrm>
              <a:off x="1486249" y="2148979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6"/>
              <a:extLst>
                <a:ext uri="{FF2B5EF4-FFF2-40B4-BE49-F238E27FC236}">
                  <a16:creationId xmlns:a16="http://schemas.microsoft.com/office/drawing/2014/main" id="{D81BFEDF-D6A9-468E-9EC8-708F4EA72253}"/>
                </a:ext>
              </a:extLst>
            </p:cNvPr>
            <p:cNvSpPr/>
            <p:nvPr/>
          </p:nvSpPr>
          <p:spPr>
            <a:xfrm>
              <a:off x="4128781" y="5479409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7"/>
              <a:extLst>
                <a:ext uri="{FF2B5EF4-FFF2-40B4-BE49-F238E27FC236}">
                  <a16:creationId xmlns:a16="http://schemas.microsoft.com/office/drawing/2014/main" id="{14D95107-866C-4669-A537-E8AB392AAC93}"/>
                </a:ext>
              </a:extLst>
            </p:cNvPr>
            <p:cNvSpPr/>
            <p:nvPr/>
          </p:nvSpPr>
          <p:spPr>
            <a:xfrm>
              <a:off x="6775872" y="5496187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7"/>
              <a:extLst>
                <a:ext uri="{FF2B5EF4-FFF2-40B4-BE49-F238E27FC236}">
                  <a16:creationId xmlns:a16="http://schemas.microsoft.com/office/drawing/2014/main" id="{DD088F26-525C-462B-928C-9B9DA3909079}"/>
                </a:ext>
              </a:extLst>
            </p:cNvPr>
            <p:cNvSpPr/>
            <p:nvPr/>
          </p:nvSpPr>
          <p:spPr>
            <a:xfrm>
              <a:off x="8549779" y="4648899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8"/>
              <a:extLst>
                <a:ext uri="{FF2B5EF4-FFF2-40B4-BE49-F238E27FC236}">
                  <a16:creationId xmlns:a16="http://schemas.microsoft.com/office/drawing/2014/main" id="{80EC9482-BE94-43F9-83BF-BDEDCA94A11F}"/>
                </a:ext>
              </a:extLst>
            </p:cNvPr>
            <p:cNvSpPr/>
            <p:nvPr/>
          </p:nvSpPr>
          <p:spPr>
            <a:xfrm>
              <a:off x="8549779" y="3923825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8"/>
              <a:extLst>
                <a:ext uri="{FF2B5EF4-FFF2-40B4-BE49-F238E27FC236}">
                  <a16:creationId xmlns:a16="http://schemas.microsoft.com/office/drawing/2014/main" id="{A34FBB1F-AD33-4F38-A5F2-03A182385FF6}"/>
                </a:ext>
              </a:extLst>
            </p:cNvPr>
            <p:cNvSpPr/>
            <p:nvPr/>
          </p:nvSpPr>
          <p:spPr>
            <a:xfrm>
              <a:off x="8159692" y="2132200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5"/>
              <a:extLst>
                <a:ext uri="{FF2B5EF4-FFF2-40B4-BE49-F238E27FC236}">
                  <a16:creationId xmlns:a16="http://schemas.microsoft.com/office/drawing/2014/main" id="{47703DE6-FCE0-4308-AB21-BDEBE1500471}"/>
                </a:ext>
              </a:extLst>
            </p:cNvPr>
            <p:cNvSpPr/>
            <p:nvPr/>
          </p:nvSpPr>
          <p:spPr>
            <a:xfrm>
              <a:off x="1333850" y="3632433"/>
              <a:ext cx="327171" cy="3271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455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2021-05-11T20:05:54Z</dcterms:created>
  <dcterms:modified xsi:type="dcterms:W3CDTF">2021-05-11T20:18:22Z</dcterms:modified>
</cp:coreProperties>
</file>