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86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DD9-A77D-4083-AF1C-DB413AB2A930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2434-9F9B-4692-851E-9CE2628D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94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DD9-A77D-4083-AF1C-DB413AB2A930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2434-9F9B-4692-851E-9CE2628D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9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DD9-A77D-4083-AF1C-DB413AB2A930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2434-9F9B-4692-851E-9CE2628D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DD9-A77D-4083-AF1C-DB413AB2A930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2434-9F9B-4692-851E-9CE2628D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DD9-A77D-4083-AF1C-DB413AB2A930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2434-9F9B-4692-851E-9CE2628D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8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DD9-A77D-4083-AF1C-DB413AB2A930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2434-9F9B-4692-851E-9CE2628D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DD9-A77D-4083-AF1C-DB413AB2A930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2434-9F9B-4692-851E-9CE2628D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83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DD9-A77D-4083-AF1C-DB413AB2A930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2434-9F9B-4692-851E-9CE2628D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DD9-A77D-4083-AF1C-DB413AB2A930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2434-9F9B-4692-851E-9CE2628D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DD9-A77D-4083-AF1C-DB413AB2A930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2434-9F9B-4692-851E-9CE2628D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3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DD9-A77D-4083-AF1C-DB413AB2A930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2434-9F9B-4692-851E-9CE2628D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3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D6DD9-A77D-4083-AF1C-DB413AB2A930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02434-9F9B-4692-851E-9CE2628D8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77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equip_flsh/mitres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chnologystudent.com/equip1/bksaw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3C526-E423-4ADD-A48B-F0BA4E7F0398}"/>
              </a:ext>
            </a:extLst>
          </p:cNvPr>
          <p:cNvGrpSpPr/>
          <p:nvPr/>
        </p:nvGrpSpPr>
        <p:grpSpPr>
          <a:xfrm>
            <a:off x="85725" y="67216"/>
            <a:ext cx="9754904" cy="6790784"/>
            <a:chOff x="85725" y="67216"/>
            <a:chExt cx="9754904" cy="6790784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5B8826FD-9747-48EB-824D-26574B7AD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" y="67216"/>
              <a:ext cx="9754904" cy="6790784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095DA5D8-C437-488C-9930-9B55EE23147E}"/>
                </a:ext>
              </a:extLst>
            </p:cNvPr>
            <p:cNvSpPr/>
            <p:nvPr/>
          </p:nvSpPr>
          <p:spPr>
            <a:xfrm>
              <a:off x="4981575" y="1266825"/>
              <a:ext cx="361950" cy="361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3"/>
              <a:extLst>
                <a:ext uri="{FF2B5EF4-FFF2-40B4-BE49-F238E27FC236}">
                  <a16:creationId xmlns:a16="http://schemas.microsoft.com/office/drawing/2014/main" id="{40DF40AD-E181-4476-BFD0-285937EBF252}"/>
                </a:ext>
              </a:extLst>
            </p:cNvPr>
            <p:cNvSpPr/>
            <p:nvPr/>
          </p:nvSpPr>
          <p:spPr>
            <a:xfrm>
              <a:off x="1476375" y="1371600"/>
              <a:ext cx="361950" cy="361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3"/>
              <a:extLst>
                <a:ext uri="{FF2B5EF4-FFF2-40B4-BE49-F238E27FC236}">
                  <a16:creationId xmlns:a16="http://schemas.microsoft.com/office/drawing/2014/main" id="{33A30D26-77BA-41A7-A087-A6E758F3160E}"/>
                </a:ext>
              </a:extLst>
            </p:cNvPr>
            <p:cNvSpPr/>
            <p:nvPr/>
          </p:nvSpPr>
          <p:spPr>
            <a:xfrm>
              <a:off x="1019175" y="3648075"/>
              <a:ext cx="361950" cy="361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3"/>
              <a:extLst>
                <a:ext uri="{FF2B5EF4-FFF2-40B4-BE49-F238E27FC236}">
                  <a16:creationId xmlns:a16="http://schemas.microsoft.com/office/drawing/2014/main" id="{746A13BC-5E03-48E0-AFAC-F7D283FB5CC9}"/>
                </a:ext>
              </a:extLst>
            </p:cNvPr>
            <p:cNvSpPr/>
            <p:nvPr/>
          </p:nvSpPr>
          <p:spPr>
            <a:xfrm>
              <a:off x="2133600" y="2057400"/>
              <a:ext cx="361950" cy="361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3"/>
              <a:extLst>
                <a:ext uri="{FF2B5EF4-FFF2-40B4-BE49-F238E27FC236}">
                  <a16:creationId xmlns:a16="http://schemas.microsoft.com/office/drawing/2014/main" id="{C52BB82C-18C2-4392-91AB-F765BD1878E3}"/>
                </a:ext>
              </a:extLst>
            </p:cNvPr>
            <p:cNvSpPr/>
            <p:nvPr/>
          </p:nvSpPr>
          <p:spPr>
            <a:xfrm>
              <a:off x="4705350" y="5876925"/>
              <a:ext cx="361950" cy="361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3"/>
              <a:extLst>
                <a:ext uri="{FF2B5EF4-FFF2-40B4-BE49-F238E27FC236}">
                  <a16:creationId xmlns:a16="http://schemas.microsoft.com/office/drawing/2014/main" id="{8F39ED3E-421D-4318-B428-80ACC578AB41}"/>
                </a:ext>
              </a:extLst>
            </p:cNvPr>
            <p:cNvSpPr/>
            <p:nvPr/>
          </p:nvSpPr>
          <p:spPr>
            <a:xfrm>
              <a:off x="8372475" y="4953000"/>
              <a:ext cx="361950" cy="361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3"/>
              <a:extLst>
                <a:ext uri="{FF2B5EF4-FFF2-40B4-BE49-F238E27FC236}">
                  <a16:creationId xmlns:a16="http://schemas.microsoft.com/office/drawing/2014/main" id="{EE6FFBD0-C7A0-4D43-A04A-3C4619D6F420}"/>
                </a:ext>
              </a:extLst>
            </p:cNvPr>
            <p:cNvSpPr/>
            <p:nvPr/>
          </p:nvSpPr>
          <p:spPr>
            <a:xfrm>
              <a:off x="8515350" y="3819525"/>
              <a:ext cx="361950" cy="361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4"/>
              <a:extLst>
                <a:ext uri="{FF2B5EF4-FFF2-40B4-BE49-F238E27FC236}">
                  <a16:creationId xmlns:a16="http://schemas.microsoft.com/office/drawing/2014/main" id="{885A2AB4-8DB6-4528-A9F7-9C2DBF0CAF8D}"/>
                </a:ext>
              </a:extLst>
            </p:cNvPr>
            <p:cNvSpPr/>
            <p:nvPr/>
          </p:nvSpPr>
          <p:spPr>
            <a:xfrm>
              <a:off x="8239125" y="1495425"/>
              <a:ext cx="400050" cy="4000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2912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2022-04-05T12:42:59Z</dcterms:created>
  <dcterms:modified xsi:type="dcterms:W3CDTF">2022-04-05T12:47:49Z</dcterms:modified>
</cp:coreProperties>
</file>