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8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1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7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65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33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47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3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4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6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A513-22C4-4901-8592-502BF53AEF0B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9ED2-86F9-40A7-81A2-2C8BC1C1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8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joints/desk17.htm" TargetMode="External"/><Relationship Id="rId3" Type="http://schemas.openxmlformats.org/officeDocument/2006/relationships/hyperlink" Target="https://technologystudent.com/equip1/vacform1.htm" TargetMode="External"/><Relationship Id="rId7" Type="http://schemas.openxmlformats.org/officeDocument/2006/relationships/hyperlink" Target="https://www.googl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1/prof1.htm" TargetMode="External"/><Relationship Id="rId5" Type="http://schemas.openxmlformats.org/officeDocument/2006/relationships/hyperlink" Target="https://technologystudent.com/gprep07/vac3.html" TargetMode="External"/><Relationship Id="rId4" Type="http://schemas.openxmlformats.org/officeDocument/2006/relationships/hyperlink" Target="https://technologystudent.com/equip1/vacfor3b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540A6E38-25E3-430E-ADD6-4EE3959695D7}"/>
              </a:ext>
            </a:extLst>
          </p:cNvPr>
          <p:cNvGrpSpPr/>
          <p:nvPr/>
        </p:nvGrpSpPr>
        <p:grpSpPr>
          <a:xfrm>
            <a:off x="233535" y="88777"/>
            <a:ext cx="9457747" cy="6693764"/>
            <a:chOff x="233535" y="88777"/>
            <a:chExt cx="9457747" cy="669376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1599B0C2-93A6-4CCA-8B91-452A2A4976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535" y="88777"/>
              <a:ext cx="9457747" cy="6693764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26759AD6-4451-4199-9E07-C02CED81023F}"/>
                </a:ext>
              </a:extLst>
            </p:cNvPr>
            <p:cNvSpPr/>
            <p:nvPr/>
          </p:nvSpPr>
          <p:spPr>
            <a:xfrm>
              <a:off x="4917488" y="1198486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4"/>
              <a:extLst>
                <a:ext uri="{FF2B5EF4-FFF2-40B4-BE49-F238E27FC236}">
                  <a16:creationId xmlns:a16="http://schemas.microsoft.com/office/drawing/2014/main" id="{98E30894-511E-4966-856F-66D4646E62EA}"/>
                </a:ext>
              </a:extLst>
            </p:cNvPr>
            <p:cNvSpPr/>
            <p:nvPr/>
          </p:nvSpPr>
          <p:spPr>
            <a:xfrm>
              <a:off x="1687496" y="1865791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5"/>
              <a:extLst>
                <a:ext uri="{FF2B5EF4-FFF2-40B4-BE49-F238E27FC236}">
                  <a16:creationId xmlns:a16="http://schemas.microsoft.com/office/drawing/2014/main" id="{DA1E83C7-BFE9-422D-9176-125CBC616741}"/>
                </a:ext>
              </a:extLst>
            </p:cNvPr>
            <p:cNvSpPr/>
            <p:nvPr/>
          </p:nvSpPr>
          <p:spPr>
            <a:xfrm>
              <a:off x="1812152" y="2922233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6"/>
              <a:extLst>
                <a:ext uri="{FF2B5EF4-FFF2-40B4-BE49-F238E27FC236}">
                  <a16:creationId xmlns:a16="http://schemas.microsoft.com/office/drawing/2014/main" id="{4563CB1B-FCBD-4BD0-9C7C-4DC6169D089B}"/>
                </a:ext>
              </a:extLst>
            </p:cNvPr>
            <p:cNvSpPr/>
            <p:nvPr/>
          </p:nvSpPr>
          <p:spPr>
            <a:xfrm>
              <a:off x="3045779" y="4964097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7"/>
              <a:extLst>
                <a:ext uri="{FF2B5EF4-FFF2-40B4-BE49-F238E27FC236}">
                  <a16:creationId xmlns:a16="http://schemas.microsoft.com/office/drawing/2014/main" id="{E134EFFC-F4F9-4128-B42D-726D575B8069}"/>
                </a:ext>
              </a:extLst>
            </p:cNvPr>
            <p:cNvSpPr/>
            <p:nvPr/>
          </p:nvSpPr>
          <p:spPr>
            <a:xfrm>
              <a:off x="9215760" y="5736454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8"/>
              <a:extLst>
                <a:ext uri="{FF2B5EF4-FFF2-40B4-BE49-F238E27FC236}">
                  <a16:creationId xmlns:a16="http://schemas.microsoft.com/office/drawing/2014/main" id="{03F1BDD9-2302-4213-AF85-694CB5C605A3}"/>
                </a:ext>
              </a:extLst>
            </p:cNvPr>
            <p:cNvSpPr/>
            <p:nvPr/>
          </p:nvSpPr>
          <p:spPr>
            <a:xfrm>
              <a:off x="7946253" y="4742156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8"/>
              <a:extLst>
                <a:ext uri="{FF2B5EF4-FFF2-40B4-BE49-F238E27FC236}">
                  <a16:creationId xmlns:a16="http://schemas.microsoft.com/office/drawing/2014/main" id="{5FF72C89-22BB-44D2-AC72-EBBF11200780}"/>
                </a:ext>
              </a:extLst>
            </p:cNvPr>
            <p:cNvSpPr/>
            <p:nvPr/>
          </p:nvSpPr>
          <p:spPr>
            <a:xfrm>
              <a:off x="8013945" y="1741874"/>
              <a:ext cx="302581" cy="30258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7942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2021-03-15T17:57:46Z</dcterms:created>
  <dcterms:modified xsi:type="dcterms:W3CDTF">2021-03-15T18:03:34Z</dcterms:modified>
</cp:coreProperties>
</file>