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D87C-AF3C-403E-AA5F-05635F2F4363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DC78-3EFC-4053-A038-31FBC8F21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13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D87C-AF3C-403E-AA5F-05635F2F4363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DC78-3EFC-4053-A038-31FBC8F21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002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D87C-AF3C-403E-AA5F-05635F2F4363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DC78-3EFC-4053-A038-31FBC8F21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108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D87C-AF3C-403E-AA5F-05635F2F4363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DC78-3EFC-4053-A038-31FBC8F21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148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D87C-AF3C-403E-AA5F-05635F2F4363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DC78-3EFC-4053-A038-31FBC8F21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163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D87C-AF3C-403E-AA5F-05635F2F4363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DC78-3EFC-4053-A038-31FBC8F21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49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D87C-AF3C-403E-AA5F-05635F2F4363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DC78-3EFC-4053-A038-31FBC8F21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136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D87C-AF3C-403E-AA5F-05635F2F4363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DC78-3EFC-4053-A038-31FBC8F21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96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D87C-AF3C-403E-AA5F-05635F2F4363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DC78-3EFC-4053-A038-31FBC8F21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33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D87C-AF3C-403E-AA5F-05635F2F4363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DC78-3EFC-4053-A038-31FBC8F21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570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D87C-AF3C-403E-AA5F-05635F2F4363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DC78-3EFC-4053-A038-31FBC8F21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764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ED87C-AF3C-403E-AA5F-05635F2F4363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7DC78-3EFC-4053-A038-31FBC8F21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81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equip1/planes2.htm" TargetMode="External"/><Relationship Id="rId3" Type="http://schemas.openxmlformats.org/officeDocument/2006/relationships/hyperlink" Target="https://technologystudent.com/equip_flsh/handvice1.html" TargetMode="External"/><Relationship Id="rId7" Type="http://schemas.openxmlformats.org/officeDocument/2006/relationships/hyperlink" Target="https://technologystudent.com/equip_flsh/legvice1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equip_flsh/engvice2.html" TargetMode="External"/><Relationship Id="rId5" Type="http://schemas.openxmlformats.org/officeDocument/2006/relationships/hyperlink" Target="https://technologystudent.com/equip_flsh/engvice1.html" TargetMode="External"/><Relationship Id="rId4" Type="http://schemas.openxmlformats.org/officeDocument/2006/relationships/hyperlink" Target="https://technologystudent.com/equip_flsh/macvice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A662E2F0-CE23-4C46-89DF-719D216DC8F7}"/>
              </a:ext>
            </a:extLst>
          </p:cNvPr>
          <p:cNvGrpSpPr/>
          <p:nvPr/>
        </p:nvGrpSpPr>
        <p:grpSpPr>
          <a:xfrm>
            <a:off x="179038" y="71020"/>
            <a:ext cx="9542011" cy="6711799"/>
            <a:chOff x="179038" y="71020"/>
            <a:chExt cx="9542011" cy="6711799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937D4EF1-9572-4EE0-9A5D-5AC7F3946B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038" y="71020"/>
              <a:ext cx="9542011" cy="6711799"/>
            </a:xfrm>
            <a:prstGeom prst="rect">
              <a:avLst/>
            </a:prstGeom>
          </p:spPr>
        </p:pic>
        <p:sp>
          <p:nvSpPr>
            <p:cNvPr id="6" name="Oval 5">
              <a:hlinkClick r:id="rId3"/>
              <a:extLst>
                <a:ext uri="{FF2B5EF4-FFF2-40B4-BE49-F238E27FC236}">
                  <a16:creationId xmlns:a16="http://schemas.microsoft.com/office/drawing/2014/main" id="{973D91D6-91FA-4B57-91DD-9959F86F5446}"/>
                </a:ext>
              </a:extLst>
            </p:cNvPr>
            <p:cNvSpPr/>
            <p:nvPr/>
          </p:nvSpPr>
          <p:spPr>
            <a:xfrm>
              <a:off x="4403323" y="994298"/>
              <a:ext cx="301841" cy="30184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hlinkClick r:id="rId3"/>
              <a:extLst>
                <a:ext uri="{FF2B5EF4-FFF2-40B4-BE49-F238E27FC236}">
                  <a16:creationId xmlns:a16="http://schemas.microsoft.com/office/drawing/2014/main" id="{7C0398AA-5C48-485E-825E-1BB15996F508}"/>
                </a:ext>
              </a:extLst>
            </p:cNvPr>
            <p:cNvSpPr/>
            <p:nvPr/>
          </p:nvSpPr>
          <p:spPr>
            <a:xfrm>
              <a:off x="2895599" y="2034465"/>
              <a:ext cx="301841" cy="30184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hlinkClick r:id="rId4"/>
              <a:extLst>
                <a:ext uri="{FF2B5EF4-FFF2-40B4-BE49-F238E27FC236}">
                  <a16:creationId xmlns:a16="http://schemas.microsoft.com/office/drawing/2014/main" id="{44B0200D-01EA-411D-946A-627D2313E33A}"/>
                </a:ext>
              </a:extLst>
            </p:cNvPr>
            <p:cNvSpPr/>
            <p:nvPr/>
          </p:nvSpPr>
          <p:spPr>
            <a:xfrm>
              <a:off x="2824578" y="3347020"/>
              <a:ext cx="301841" cy="30184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hlinkClick r:id="rId4"/>
              <a:extLst>
                <a:ext uri="{FF2B5EF4-FFF2-40B4-BE49-F238E27FC236}">
                  <a16:creationId xmlns:a16="http://schemas.microsoft.com/office/drawing/2014/main" id="{DEBCF0A5-C501-47DF-8E3C-15E24B6EC5F1}"/>
                </a:ext>
              </a:extLst>
            </p:cNvPr>
            <p:cNvSpPr/>
            <p:nvPr/>
          </p:nvSpPr>
          <p:spPr>
            <a:xfrm>
              <a:off x="2567124" y="4800381"/>
              <a:ext cx="301841" cy="30184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hlinkClick r:id="rId5"/>
              <a:extLst>
                <a:ext uri="{FF2B5EF4-FFF2-40B4-BE49-F238E27FC236}">
                  <a16:creationId xmlns:a16="http://schemas.microsoft.com/office/drawing/2014/main" id="{0BF4B4A8-0080-4708-9AB5-62A978B92EDD}"/>
                </a:ext>
              </a:extLst>
            </p:cNvPr>
            <p:cNvSpPr/>
            <p:nvPr/>
          </p:nvSpPr>
          <p:spPr>
            <a:xfrm>
              <a:off x="5292569" y="5860741"/>
              <a:ext cx="301841" cy="30184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hlinkClick r:id="rId5"/>
              <a:extLst>
                <a:ext uri="{FF2B5EF4-FFF2-40B4-BE49-F238E27FC236}">
                  <a16:creationId xmlns:a16="http://schemas.microsoft.com/office/drawing/2014/main" id="{0335AB1A-4CAD-4C88-851B-5D80FB2BFA99}"/>
                </a:ext>
              </a:extLst>
            </p:cNvPr>
            <p:cNvSpPr/>
            <p:nvPr/>
          </p:nvSpPr>
          <p:spPr>
            <a:xfrm>
              <a:off x="8177812" y="5709820"/>
              <a:ext cx="301841" cy="30184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hlinkClick r:id="rId6"/>
              <a:extLst>
                <a:ext uri="{FF2B5EF4-FFF2-40B4-BE49-F238E27FC236}">
                  <a16:creationId xmlns:a16="http://schemas.microsoft.com/office/drawing/2014/main" id="{4ABEABD9-32BA-45CD-8695-C9F259869376}"/>
                </a:ext>
              </a:extLst>
            </p:cNvPr>
            <p:cNvSpPr/>
            <p:nvPr/>
          </p:nvSpPr>
          <p:spPr>
            <a:xfrm>
              <a:off x="8692718" y="4431436"/>
              <a:ext cx="301841" cy="30184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hlinkClick r:id="rId7"/>
              <a:extLst>
                <a:ext uri="{FF2B5EF4-FFF2-40B4-BE49-F238E27FC236}">
                  <a16:creationId xmlns:a16="http://schemas.microsoft.com/office/drawing/2014/main" id="{1B2EFE3B-AEA6-4D3B-99E3-9DDD1B4FF1D7}"/>
                </a:ext>
              </a:extLst>
            </p:cNvPr>
            <p:cNvSpPr/>
            <p:nvPr/>
          </p:nvSpPr>
          <p:spPr>
            <a:xfrm>
              <a:off x="8441179" y="2380694"/>
              <a:ext cx="301841" cy="30184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>
              <a:hlinkClick r:id="rId8"/>
              <a:extLst>
                <a:ext uri="{FF2B5EF4-FFF2-40B4-BE49-F238E27FC236}">
                  <a16:creationId xmlns:a16="http://schemas.microsoft.com/office/drawing/2014/main" id="{2DC4D12D-7E91-47CF-A3AF-D58E7207DD79}"/>
                </a:ext>
              </a:extLst>
            </p:cNvPr>
            <p:cNvSpPr/>
            <p:nvPr/>
          </p:nvSpPr>
          <p:spPr>
            <a:xfrm>
              <a:off x="7769439" y="692457"/>
              <a:ext cx="301841" cy="30184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>
              <a:hlinkClick r:id="rId3"/>
              <a:extLst>
                <a:ext uri="{FF2B5EF4-FFF2-40B4-BE49-F238E27FC236}">
                  <a16:creationId xmlns:a16="http://schemas.microsoft.com/office/drawing/2014/main" id="{07B595A6-B137-489F-B65A-0CAD33CDD57D}"/>
                </a:ext>
              </a:extLst>
            </p:cNvPr>
            <p:cNvSpPr/>
            <p:nvPr/>
          </p:nvSpPr>
          <p:spPr>
            <a:xfrm>
              <a:off x="2334828" y="1225119"/>
              <a:ext cx="301841" cy="30184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262806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4</cp:revision>
  <dcterms:created xsi:type="dcterms:W3CDTF">2021-04-08T14:47:12Z</dcterms:created>
  <dcterms:modified xsi:type="dcterms:W3CDTF">2021-04-08T14:54:44Z</dcterms:modified>
</cp:coreProperties>
</file>